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77f97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177f97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Jamey will introduce the problem and discuss the issues with </a:t>
            </a:r>
            <a:r>
              <a:rPr lang="en"/>
              <a:t>hardware limitations.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177f976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177f976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will discuss the problems getting the images loaded into a database and discuss the first model.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177f976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177f976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will cover the ‘red flags’ we ran into with the first model.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177f976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177f976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will cover training her model.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177f976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177f976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Jamey will discuss ways to improve the models if we had more time.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Neural Network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Skin Cancer Detection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Dutton, Jack Thomas, Jamey Yadon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Time is of the essence in skin cancer diagnosis. Image recognition technology can assist in early diagnoses by providing a recommendation regarding whether to seek medical attention.</a:t>
            </a:r>
            <a:endParaRPr sz="21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175" y="1514375"/>
            <a:ext cx="3590126" cy="2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25 layers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129,000,000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10 training epochs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96.79% training accuracy</a:t>
            </a:r>
            <a:endParaRPr sz="2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51" y="389213"/>
            <a:ext cx="2780750" cy="436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First Model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accuracy seems higher than one would expect from 10 epochs through such a large dataset.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an unexplained drop in </a:t>
            </a:r>
            <a:r>
              <a:rPr lang="en" sz="2000"/>
              <a:t>accuracy</a:t>
            </a:r>
            <a:r>
              <a:rPr lang="en" sz="2000"/>
              <a:t> at the ninth epoch.</a:t>
            </a:r>
            <a:endParaRPr sz="2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30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27 layers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134,000,000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50 training epochs</a:t>
            </a:r>
            <a:endParaRPr sz="20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425" y="330636"/>
            <a:ext cx="2581976" cy="44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Further Improvement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Expand to a categorical model to sort into all seven categories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two neural networks to work in conjunction: one on the tabular data, one on the images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age, sex, and localization data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