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00"/>
    <a:srgbClr val="6C3B7A"/>
    <a:srgbClr val="92722D"/>
    <a:srgbClr val="519032"/>
    <a:srgbClr val="0089CF"/>
    <a:srgbClr val="F58220"/>
    <a:srgbClr val="DBC385"/>
    <a:srgbClr val="B3933A"/>
    <a:srgbClr val="B01116"/>
    <a:srgbClr val="F2652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F0766-957D-D44A-AA1D-77FD00D9AF38}" v="5" dt="2023-02-08T01:12:06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Peetz" userId="3631a94e-f1a9-4286-b1d8-e84de9450e8e" providerId="ADAL" clId="{D35F0766-957D-D44A-AA1D-77FD00D9AF38}"/>
    <pc:docChg chg="undo custSel delSld modSld modMainMaster">
      <pc:chgData name="Mike Peetz" userId="3631a94e-f1a9-4286-b1d8-e84de9450e8e" providerId="ADAL" clId="{D35F0766-957D-D44A-AA1D-77FD00D9AF38}" dt="2023-02-08T01:15:31.285" v="185" actId="1036"/>
      <pc:docMkLst>
        <pc:docMk/>
      </pc:docMkLst>
      <pc:sldChg chg="del">
        <pc:chgData name="Mike Peetz" userId="3631a94e-f1a9-4286-b1d8-e84de9450e8e" providerId="ADAL" clId="{D35F0766-957D-D44A-AA1D-77FD00D9AF38}" dt="2023-02-07T23:38:19.873" v="10" actId="2696"/>
        <pc:sldMkLst>
          <pc:docMk/>
          <pc:sldMk cId="1014611643" sldId="286"/>
        </pc:sldMkLst>
      </pc:sldChg>
      <pc:sldChg chg="del">
        <pc:chgData name="Mike Peetz" userId="3631a94e-f1a9-4286-b1d8-e84de9450e8e" providerId="ADAL" clId="{D35F0766-957D-D44A-AA1D-77FD00D9AF38}" dt="2023-02-07T23:38:19.875" v="11" actId="2696"/>
        <pc:sldMkLst>
          <pc:docMk/>
          <pc:sldMk cId="3524701324" sldId="287"/>
        </pc:sldMkLst>
      </pc:sldChg>
      <pc:sldChg chg="del">
        <pc:chgData name="Mike Peetz" userId="3631a94e-f1a9-4286-b1d8-e84de9450e8e" providerId="ADAL" clId="{D35F0766-957D-D44A-AA1D-77FD00D9AF38}" dt="2023-02-07T23:38:19.877" v="12" actId="2696"/>
        <pc:sldMkLst>
          <pc:docMk/>
          <pc:sldMk cId="2829743705" sldId="288"/>
        </pc:sldMkLst>
      </pc:sldChg>
      <pc:sldChg chg="del">
        <pc:chgData name="Mike Peetz" userId="3631a94e-f1a9-4286-b1d8-e84de9450e8e" providerId="ADAL" clId="{D35F0766-957D-D44A-AA1D-77FD00D9AF38}" dt="2023-02-07T23:38:19.869" v="7" actId="2696"/>
        <pc:sldMkLst>
          <pc:docMk/>
          <pc:sldMk cId="2095197044" sldId="299"/>
        </pc:sldMkLst>
      </pc:sldChg>
      <pc:sldChg chg="del">
        <pc:chgData name="Mike Peetz" userId="3631a94e-f1a9-4286-b1d8-e84de9450e8e" providerId="ADAL" clId="{D35F0766-957D-D44A-AA1D-77FD00D9AF38}" dt="2023-02-07T23:38:19.865" v="6" actId="2696"/>
        <pc:sldMkLst>
          <pc:docMk/>
          <pc:sldMk cId="716954533" sldId="300"/>
        </pc:sldMkLst>
      </pc:sldChg>
      <pc:sldChg chg="addSp delSp modSp mod">
        <pc:chgData name="Mike Peetz" userId="3631a94e-f1a9-4286-b1d8-e84de9450e8e" providerId="ADAL" clId="{D35F0766-957D-D44A-AA1D-77FD00D9AF38}" dt="2023-02-08T01:15:31.285" v="185" actId="1036"/>
        <pc:sldMkLst>
          <pc:docMk/>
          <pc:sldMk cId="1267446271" sldId="301"/>
        </pc:sldMkLst>
        <pc:spChg chg="del mod">
          <ac:chgData name="Mike Peetz" userId="3631a94e-f1a9-4286-b1d8-e84de9450e8e" providerId="ADAL" clId="{D35F0766-957D-D44A-AA1D-77FD00D9AF38}" dt="2023-02-08T01:13:58.809" v="133" actId="478"/>
          <ac:spMkLst>
            <pc:docMk/>
            <pc:sldMk cId="1267446271" sldId="301"/>
            <ac:spMk id="2" creationId="{00000000-0000-0000-0000-000000000000}"/>
          </ac:spMkLst>
        </pc:spChg>
        <pc:spChg chg="del mod">
          <ac:chgData name="Mike Peetz" userId="3631a94e-f1a9-4286-b1d8-e84de9450e8e" providerId="ADAL" clId="{D35F0766-957D-D44A-AA1D-77FD00D9AF38}" dt="2023-02-08T01:13:51.569" v="131" actId="478"/>
          <ac:spMkLst>
            <pc:docMk/>
            <pc:sldMk cId="1267446271" sldId="301"/>
            <ac:spMk id="3" creationId="{00000000-0000-0000-0000-000000000000}"/>
          </ac:spMkLst>
        </pc:spChg>
        <pc:spChg chg="add mod ord">
          <ac:chgData name="Mike Peetz" userId="3631a94e-f1a9-4286-b1d8-e84de9450e8e" providerId="ADAL" clId="{D35F0766-957D-D44A-AA1D-77FD00D9AF38}" dt="2023-02-08T01:07:11.448" v="101" actId="14100"/>
          <ac:spMkLst>
            <pc:docMk/>
            <pc:sldMk cId="1267446271" sldId="301"/>
            <ac:spMk id="4" creationId="{3A3EC05F-2278-4978-D473-EC6B685CBFFA}"/>
          </ac:spMkLst>
        </pc:spChg>
        <pc:spChg chg="add del mod">
          <ac:chgData name="Mike Peetz" userId="3631a94e-f1a9-4286-b1d8-e84de9450e8e" providerId="ADAL" clId="{D35F0766-957D-D44A-AA1D-77FD00D9AF38}" dt="2023-02-08T01:15:06.042" v="148" actId="478"/>
          <ac:spMkLst>
            <pc:docMk/>
            <pc:sldMk cId="1267446271" sldId="301"/>
            <ac:spMk id="5" creationId="{80F0772E-48C1-0D74-C79F-01CB413D3CF7}"/>
          </ac:spMkLst>
        </pc:spChg>
        <pc:spChg chg="add del mod">
          <ac:chgData name="Mike Peetz" userId="3631a94e-f1a9-4286-b1d8-e84de9450e8e" providerId="ADAL" clId="{D35F0766-957D-D44A-AA1D-77FD00D9AF38}" dt="2023-02-08T01:15:09.102" v="150" actId="478"/>
          <ac:spMkLst>
            <pc:docMk/>
            <pc:sldMk cId="1267446271" sldId="301"/>
            <ac:spMk id="6" creationId="{41C1126A-0BE2-7BB6-F520-B7B484E91426}"/>
          </ac:spMkLst>
        </pc:spChg>
        <pc:spChg chg="add del mod">
          <ac:chgData name="Mike Peetz" userId="3631a94e-f1a9-4286-b1d8-e84de9450e8e" providerId="ADAL" clId="{D35F0766-957D-D44A-AA1D-77FD00D9AF38}" dt="2023-02-08T01:15:07.504" v="149" actId="478"/>
          <ac:spMkLst>
            <pc:docMk/>
            <pc:sldMk cId="1267446271" sldId="301"/>
            <ac:spMk id="7" creationId="{2BB9BD03-2C9F-8792-678F-444EA6C67E37}"/>
          </ac:spMkLst>
        </pc:spChg>
        <pc:spChg chg="add del">
          <ac:chgData name="Mike Peetz" userId="3631a94e-f1a9-4286-b1d8-e84de9450e8e" providerId="ADAL" clId="{D35F0766-957D-D44A-AA1D-77FD00D9AF38}" dt="2023-02-08T01:11:36.358" v="105" actId="22"/>
          <ac:spMkLst>
            <pc:docMk/>
            <pc:sldMk cId="1267446271" sldId="301"/>
            <ac:spMk id="9" creationId="{EBFF0492-CAD5-148B-F7AE-0C7194417334}"/>
          </ac:spMkLst>
        </pc:spChg>
        <pc:spChg chg="add mod">
          <ac:chgData name="Mike Peetz" userId="3631a94e-f1a9-4286-b1d8-e84de9450e8e" providerId="ADAL" clId="{D35F0766-957D-D44A-AA1D-77FD00D9AF38}" dt="2023-02-08T01:15:31.285" v="185" actId="1036"/>
          <ac:spMkLst>
            <pc:docMk/>
            <pc:sldMk cId="1267446271" sldId="301"/>
            <ac:spMk id="10" creationId="{D96B4E51-BA07-F1C9-EDB1-3D2291932B29}"/>
          </ac:spMkLst>
        </pc:spChg>
        <pc:spChg chg="add del mod">
          <ac:chgData name="Mike Peetz" userId="3631a94e-f1a9-4286-b1d8-e84de9450e8e" providerId="ADAL" clId="{D35F0766-957D-D44A-AA1D-77FD00D9AF38}" dt="2023-02-08T01:13:54.814" v="132" actId="478"/>
          <ac:spMkLst>
            <pc:docMk/>
            <pc:sldMk cId="1267446271" sldId="301"/>
            <ac:spMk id="12" creationId="{56113FBD-891B-7FBD-E12C-E270A548D308}"/>
          </ac:spMkLst>
        </pc:spChg>
        <pc:spChg chg="add del mod">
          <ac:chgData name="Mike Peetz" userId="3631a94e-f1a9-4286-b1d8-e84de9450e8e" providerId="ADAL" clId="{D35F0766-957D-D44A-AA1D-77FD00D9AF38}" dt="2023-02-08T01:14:00.967" v="134" actId="478"/>
          <ac:spMkLst>
            <pc:docMk/>
            <pc:sldMk cId="1267446271" sldId="301"/>
            <ac:spMk id="14" creationId="{772FF4B3-6E36-287C-BD2F-CFCDE386E328}"/>
          </ac:spMkLst>
        </pc:spChg>
      </pc:sldChg>
      <pc:sldChg chg="del">
        <pc:chgData name="Mike Peetz" userId="3631a94e-f1a9-4286-b1d8-e84de9450e8e" providerId="ADAL" clId="{D35F0766-957D-D44A-AA1D-77FD00D9AF38}" dt="2023-02-07T23:38:19.870" v="8" actId="2696"/>
        <pc:sldMkLst>
          <pc:docMk/>
          <pc:sldMk cId="2654705447" sldId="302"/>
        </pc:sldMkLst>
      </pc:sldChg>
      <pc:sldChg chg="del">
        <pc:chgData name="Mike Peetz" userId="3631a94e-f1a9-4286-b1d8-e84de9450e8e" providerId="ADAL" clId="{D35F0766-957D-D44A-AA1D-77FD00D9AF38}" dt="2023-02-07T23:38:19.871" v="9" actId="2696"/>
        <pc:sldMkLst>
          <pc:docMk/>
          <pc:sldMk cId="2702911007" sldId="303"/>
        </pc:sldMkLst>
      </pc:sldChg>
      <pc:sldMasterChg chg="modSldLayout">
        <pc:chgData name="Mike Peetz" userId="3631a94e-f1a9-4286-b1d8-e84de9450e8e" providerId="ADAL" clId="{D35F0766-957D-D44A-AA1D-77FD00D9AF38}" dt="2023-02-07T23:37:24.135" v="0" actId="21"/>
        <pc:sldMasterMkLst>
          <pc:docMk/>
          <pc:sldMasterMk cId="3093605729" sldId="2147483648"/>
        </pc:sldMasterMkLst>
        <pc:sldLayoutChg chg="delSp mod">
          <pc:chgData name="Mike Peetz" userId="3631a94e-f1a9-4286-b1d8-e84de9450e8e" providerId="ADAL" clId="{D35F0766-957D-D44A-AA1D-77FD00D9AF38}" dt="2023-02-07T23:37:24.135" v="0" actId="21"/>
          <pc:sldLayoutMkLst>
            <pc:docMk/>
            <pc:sldMasterMk cId="3093605729" sldId="2147483648"/>
            <pc:sldLayoutMk cId="4128043257" sldId="2147483663"/>
          </pc:sldLayoutMkLst>
          <pc:spChg chg="del">
            <ac:chgData name="Mike Peetz" userId="3631a94e-f1a9-4286-b1d8-e84de9450e8e" providerId="ADAL" clId="{D35F0766-957D-D44A-AA1D-77FD00D9AF38}" dt="2023-02-07T23:37:24.135" v="0" actId="21"/>
            <ac:spMkLst>
              <pc:docMk/>
              <pc:sldMasterMk cId="3093605729" sldId="2147483648"/>
              <pc:sldLayoutMk cId="4128043257" sldId="2147483663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8C58-07EF-404D-B457-37886CF22D71}" type="datetimeFigureOut">
              <a:rPr lang="en-NZ" smtClean="0"/>
              <a:t>8/02/23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4EF88-E836-44B1-9C0B-F43CD65ED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425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5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-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605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2652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460500" y="1844530"/>
            <a:ext cx="10515600" cy="4351338"/>
          </a:xfrm>
        </p:spPr>
        <p:txBody>
          <a:bodyPr/>
          <a:lstStyle>
            <a:lvl1pPr>
              <a:buClr>
                <a:srgbClr val="F58220"/>
              </a:buClr>
              <a:defRPr/>
            </a:lvl1pPr>
            <a:lvl2pPr>
              <a:buClr>
                <a:srgbClr val="F58220"/>
              </a:buClr>
              <a:defRPr/>
            </a:lvl2pPr>
            <a:lvl3pPr>
              <a:buClr>
                <a:srgbClr val="F58220"/>
              </a:buClr>
              <a:defRPr/>
            </a:lvl3pPr>
            <a:lvl4pPr>
              <a:buClr>
                <a:srgbClr val="F58220"/>
              </a:buClr>
              <a:defRPr/>
            </a:lvl4pPr>
            <a:lvl5pPr>
              <a:buClr>
                <a:srgbClr val="F5822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7286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 -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869868" y="2414156"/>
            <a:ext cx="42378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rgbClr val="F264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69868" y="3913172"/>
            <a:ext cx="4237844" cy="1063562"/>
          </a:xfrm>
        </p:spPr>
        <p:txBody>
          <a:bodyPr/>
          <a:lstStyle>
            <a:lvl1pPr marL="0" indent="0">
              <a:buClr>
                <a:srgbClr val="ED1C24"/>
              </a:buClr>
              <a:buNone/>
              <a:defRPr/>
            </a:lvl1pPr>
            <a:lvl2pPr>
              <a:buClr>
                <a:srgbClr val="ED1C24"/>
              </a:buClr>
              <a:defRPr/>
            </a:lvl2pPr>
            <a:lvl3pPr>
              <a:buClr>
                <a:srgbClr val="ED1C24"/>
              </a:buClr>
              <a:defRPr/>
            </a:lvl3pPr>
            <a:lvl4pPr>
              <a:buClr>
                <a:srgbClr val="ED1C24"/>
              </a:buClr>
              <a:defRPr/>
            </a:lvl4pPr>
            <a:lvl5pPr>
              <a:buClr>
                <a:srgbClr val="ED1C2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84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49300" y="3556000"/>
            <a:ext cx="8140700" cy="127793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9300" y="4833938"/>
            <a:ext cx="8140700" cy="6016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522" y="0"/>
            <a:ext cx="2007556" cy="19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9360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8" r:id="rId2"/>
    <p:sldLayoutId id="2147483677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3EC05F-2278-4978-D473-EC6B685CBFFA}"/>
              </a:ext>
            </a:extLst>
          </p:cNvPr>
          <p:cNvSpPr/>
          <p:nvPr/>
        </p:nvSpPr>
        <p:spPr>
          <a:xfrm>
            <a:off x="0" y="2678806"/>
            <a:ext cx="8647611" cy="3734873"/>
          </a:xfrm>
          <a:prstGeom prst="rect">
            <a:avLst/>
          </a:prstGeom>
          <a:solidFill>
            <a:srgbClr val="F26522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B4E51-BA07-F1C9-EDB1-3D2291932B29}"/>
              </a:ext>
            </a:extLst>
          </p:cNvPr>
          <p:cNvSpPr txBox="1"/>
          <p:nvPr/>
        </p:nvSpPr>
        <p:spPr>
          <a:xfrm>
            <a:off x="651328" y="2912056"/>
            <a:ext cx="7634124" cy="34907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NZ" sz="40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the main (long or short) title</a:t>
            </a:r>
            <a:br>
              <a:rPr lang="en-NZ" sz="40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2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a (long or short) subtitle</a:t>
            </a:r>
            <a:br>
              <a:rPr lang="en-NZ" sz="2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sz="2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24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Sarah Marshall </a:t>
            </a:r>
            <a:r>
              <a:rPr lang="en-NZ" sz="2400" baseline="300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1</a:t>
            </a:r>
            <a:r>
              <a:rPr lang="en-NZ" sz="24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 , </a:t>
            </a:r>
            <a:r>
              <a:rPr lang="en-NZ" sz="2400" dirty="0" err="1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Wenqiang</a:t>
            </a:r>
            <a:r>
              <a:rPr lang="en-NZ" sz="24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 Liu </a:t>
            </a:r>
            <a:r>
              <a:rPr lang="en-NZ" sz="2400" baseline="300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2</a:t>
            </a:r>
            <a:br>
              <a:rPr lang="en-NZ" sz="2400" baseline="300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</a:br>
            <a:br>
              <a:rPr lang="en-NZ" sz="2400" baseline="300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</a:br>
            <a:r>
              <a:rPr lang="en-NZ" sz="2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February 2023</a:t>
            </a:r>
            <a:br>
              <a:rPr lang="en-NZ" sz="2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sz="2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14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1. Engineering, Computer Mathematical Sciences (ECMS) </a:t>
            </a:r>
            <a:br>
              <a:rPr lang="en-NZ" sz="14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</a:br>
            <a:r>
              <a:rPr lang="en-NZ" sz="14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2. Engineering, Computer Mathematical Sciences (ECMS)</a:t>
            </a:r>
          </a:p>
          <a:p>
            <a:endParaRPr lang="en-NZ" sz="20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NZ" sz="2400" baseline="30000" dirty="0">
              <a:solidFill>
                <a:srgbClr val="FFFFFF"/>
              </a:solidFill>
              <a:effectLst/>
              <a:cs typeface="Calibri" panose="020F0502020204030204" pitchFamily="34" charset="0"/>
            </a:endParaRPr>
          </a:p>
          <a:p>
            <a:endParaRPr lang="en-NZ" sz="4400" b="1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NZ" sz="4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4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Helia Core Medium"/>
        <a:ea typeface=""/>
        <a:cs typeface=""/>
      </a:majorFont>
      <a:minorFont>
        <a:latin typeface="Helia Core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19FEC195CA0C449B35F7DD07800C5C" ma:contentTypeVersion="16" ma:contentTypeDescription="Create a new document." ma:contentTypeScope="" ma:versionID="9d9224c19643087502a200f61540be5b">
  <xsd:schema xmlns:xsd="http://www.w3.org/2001/XMLSchema" xmlns:xs="http://www.w3.org/2001/XMLSchema" xmlns:p="http://schemas.microsoft.com/office/2006/metadata/properties" xmlns:ns2="ddd648cf-ed80-40bb-b84a-3129b042ae54" xmlns:ns3="7fd0e219-23b1-462b-aa0a-64a265ac969f" targetNamespace="http://schemas.microsoft.com/office/2006/metadata/properties" ma:root="true" ma:fieldsID="fdbb8c71885cffc191c8ebf643a79a4e" ns2:_="" ns3:_="">
    <xsd:import namespace="ddd648cf-ed80-40bb-b84a-3129b042ae54"/>
    <xsd:import namespace="7fd0e219-23b1-462b-aa0a-64a265ac96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648cf-ed80-40bb-b84a-3129b042ae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90d87cd-ec7d-4fd9-8d9f-27dff7dbbc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d0e219-23b1-462b-aa0a-64a265ac969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ab214e8-84ec-4602-a283-1e6af1ad746b}" ma:internalName="TaxCatchAll" ma:showField="CatchAllData" ma:web="7fd0e219-23b1-462b-aa0a-64a265ac96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fd0e219-23b1-462b-aa0a-64a265ac969f" xsi:nil="true"/>
    <lcf76f155ced4ddcb4097134ff3c332f xmlns="ddd648cf-ed80-40bb-b84a-3129b042ae5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271116F-4DF6-4C06-839F-429691A000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711A25-6F54-4B8E-A76F-918483CCFF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d648cf-ed80-40bb-b84a-3129b042ae54"/>
    <ds:schemaRef ds:uri="7fd0e219-23b1-462b-aa0a-64a265ac96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982BED-EF80-45B0-B715-7101F3153ABD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fd0e219-23b1-462b-aa0a-64a265ac969f"/>
    <ds:schemaRef ds:uri="ddd648cf-ed80-40bb-b84a-3129b042ae5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11233</TotalTime>
  <Words>58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Helia Core Book</vt:lpstr>
      <vt:lpstr>Office Theme</vt:lpstr>
      <vt:lpstr>PowerPoint Presentation</vt:lpstr>
    </vt:vector>
  </TitlesOfParts>
  <Company>AUT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Remko de Jong</dc:creator>
  <cp:lastModifiedBy>Mike Peetz</cp:lastModifiedBy>
  <cp:revision>64</cp:revision>
  <dcterms:created xsi:type="dcterms:W3CDTF">2015-01-26T22:08:43Z</dcterms:created>
  <dcterms:modified xsi:type="dcterms:W3CDTF">2023-02-08T01:15:40Z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0x010100D519FEC195CA0C449B35F7DD07800C5C</vt:lpwstr>
  </property>
  <property fmtid="{D5CDD505-2E9C-101B-9397-08002B2CF9AE}" pid="3" name="MediaServiceImageTags">
    <vt:lpwstr/>
  </property>
</Properties>
</file>