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E3AD-CD08-4C7B-1A73-3F3F47E2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31DA2-9C42-4917-19C9-B5075E84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4D2E-9C92-E078-06C0-73165154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DC92-6C3D-DF50-81DB-F2EF4A1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48F9-CC51-F753-E4DB-31DD5A56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70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3444-B2F5-0376-B899-418FB610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50D0-2AD2-FA8A-0933-6B31412E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CE28-BA03-4F7F-7334-4115188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F791-EB3F-2325-1431-FA4F51DE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5E52-0ADA-E70C-AE3D-C877DECA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192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2FF35-FF6B-1EA1-797D-A3E7F1408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BA48-15AA-04DC-3B5C-7CBC9C6C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568C-4064-9D48-77A5-5FECD8B2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43AB-612E-D058-6F5C-C9303D9F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A153-C425-049A-9029-7046ECBB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9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22C4-0257-9142-EA35-A06EE18D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63A2-7EB1-673F-91FA-CB397DD3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74FA-DAFC-9581-A840-D7044A7F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F4CD-3344-0A5F-29D4-5028D067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506C-16DD-026C-061E-214D9BE2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30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7A5B-DB50-7A47-F7AC-DC04D9EA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34B61-B7C9-8083-9FFE-FA273D92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1257-55BF-974B-A24C-6155E8DB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7B03-569F-E345-F3E4-A1AF7ED0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225A-E439-014B-9009-B59969BC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549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84B8-D3C2-A8CF-FF7E-06BA0CA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4C02A-C208-59EC-A1AE-6207EA1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F6768-DFB5-D537-7B99-5244DDCD8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1AB6-2D1C-F62B-9693-DB65C3F0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51229-485F-C62F-C550-EF9CF35D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664A-7E01-A298-B923-3DB0775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863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EA24-7584-54CA-CB39-A2B2040C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A7CC-C680-909A-7510-CB3AF021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A774-1EDA-E00B-F5CB-8F4B2B7F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2D57-B8D8-5DA9-DC53-DC05F049A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031A2-EF2A-564B-2569-ED2CE9E9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C4459-5FD8-6AB0-B8E3-C24C8C7E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C8AC1-460F-6B9B-B55B-A111E00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5F24-DFDE-F639-6842-6B1306E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74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6EDF-7BAA-9974-0857-B9958AA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E9BB2-82AD-DA9F-70C6-1314733F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62B1D-B2AF-7262-90DB-F5E28294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490F-347C-6C5A-336F-47449737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618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3E04D-0949-ED94-EFAE-DD3E40FD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B60E1-0155-0EFE-3EA1-C66BD80F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47CF-7A60-2652-7DC8-A8B5B181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D7F-925D-8AB8-8015-81BA5901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D18B-A124-1B09-BC97-EB244CCC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0FAE7-3D2B-F4C1-C61E-E518F12C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F6B8-AFBB-43FE-5316-9EFC065A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BB87E-27EB-6141-564C-60D6B820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EEB03-BE4B-8502-94D9-63D4E455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373B-8CF0-E459-BFE2-937B6DB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42690-A80B-579A-6F66-CD06DA63A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48C0-5340-E36B-53ED-3E8B932F4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18192-2748-7EFB-EFDF-9426C2A8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FAD1-3E71-DA4F-0C08-F80B476A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33A5F-A8A8-F2AE-1D4D-736B2730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1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A2760-36A2-2F3C-3D4C-782D1E3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FFABE-A946-EEC4-8A00-9CD4F0C0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954F-75E0-55DD-6905-5662BBA24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5829-060B-4C70-B462-31E86DBB02CA}" type="datetimeFigureOut">
              <a:rPr lang="en-NZ" smtClean="0"/>
              <a:t>17/04/2023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AEF7-B527-FB7B-D106-C3F6E93B9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0FF6-EB79-A2A8-A7DA-C135A95E6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E808-7EDC-4592-8F34-7A4665AD26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68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63A84C-C964-7B67-8CE7-65BD5C42E31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2ED0DEA6-55C5-BA52-231B-1EB1C537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08AC8A92-9663-BEC0-C496-CF8176A2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549" y="0"/>
              <a:ext cx="1999651" cy="19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49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Marshall</dc:creator>
  <cp:lastModifiedBy>Sarah Marshall</cp:lastModifiedBy>
  <cp:revision>1</cp:revision>
  <dcterms:created xsi:type="dcterms:W3CDTF">2023-04-16T22:07:08Z</dcterms:created>
  <dcterms:modified xsi:type="dcterms:W3CDTF">2023-04-16T22:11:22Z</dcterms:modified>
</cp:coreProperties>
</file>