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C61A9F-990C-4DEF-89D0-91CBFE440C1C}" v="1" dt="2023-04-16T22:56:32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1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Marshall" userId="df263cc2-7e49-4b75-868c-7783aebd9e8b" providerId="ADAL" clId="{E3C61A9F-990C-4DEF-89D0-91CBFE440C1C}"/>
    <pc:docChg chg="modSld">
      <pc:chgData name="Sarah Marshall" userId="df263cc2-7e49-4b75-868c-7783aebd9e8b" providerId="ADAL" clId="{E3C61A9F-990C-4DEF-89D0-91CBFE440C1C}" dt="2023-04-16T22:56:32.418" v="2" actId="164"/>
      <pc:docMkLst>
        <pc:docMk/>
      </pc:docMkLst>
      <pc:sldChg chg="addSp modSp mod">
        <pc:chgData name="Sarah Marshall" userId="df263cc2-7e49-4b75-868c-7783aebd9e8b" providerId="ADAL" clId="{E3C61A9F-990C-4DEF-89D0-91CBFE440C1C}" dt="2023-04-16T22:56:32.418" v="2" actId="164"/>
        <pc:sldMkLst>
          <pc:docMk/>
          <pc:sldMk cId="3488410177" sldId="256"/>
        </pc:sldMkLst>
        <pc:grpChg chg="add mod">
          <ac:chgData name="Sarah Marshall" userId="df263cc2-7e49-4b75-868c-7783aebd9e8b" providerId="ADAL" clId="{E3C61A9F-990C-4DEF-89D0-91CBFE440C1C}" dt="2023-04-16T22:56:32.418" v="2" actId="164"/>
          <ac:grpSpMkLst>
            <pc:docMk/>
            <pc:sldMk cId="3488410177" sldId="256"/>
            <ac:grpSpMk id="9" creationId="{00F4BAA1-E11E-E1A1-194B-F54C73DDCAF5}"/>
          </ac:grpSpMkLst>
        </pc:grpChg>
        <pc:picChg chg="mod">
          <ac:chgData name="Sarah Marshall" userId="df263cc2-7e49-4b75-868c-7783aebd9e8b" providerId="ADAL" clId="{E3C61A9F-990C-4DEF-89D0-91CBFE440C1C}" dt="2023-04-16T22:56:32.418" v="2" actId="164"/>
          <ac:picMkLst>
            <pc:docMk/>
            <pc:sldMk cId="3488410177" sldId="256"/>
            <ac:picMk id="5" creationId="{B16D2D18-97A8-C50C-65F2-DC35F80DBF05}"/>
          </ac:picMkLst>
        </pc:picChg>
        <pc:picChg chg="mod">
          <ac:chgData name="Sarah Marshall" userId="df263cc2-7e49-4b75-868c-7783aebd9e8b" providerId="ADAL" clId="{E3C61A9F-990C-4DEF-89D0-91CBFE440C1C}" dt="2023-04-16T22:56:32.418" v="2" actId="164"/>
          <ac:picMkLst>
            <pc:docMk/>
            <pc:sldMk cId="3488410177" sldId="256"/>
            <ac:picMk id="7" creationId="{58B5D550-E5B2-CA42-B91E-589EDCC8B9B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7A50-DFFC-452E-97E9-60C106816DDB}" type="datetimeFigureOut">
              <a:rPr lang="en-NZ" smtClean="0"/>
              <a:t>17/04/2023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4795-8A56-4C79-AF18-1FF030E82F9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8134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7A50-DFFC-452E-97E9-60C106816DDB}" type="datetimeFigureOut">
              <a:rPr lang="en-NZ" smtClean="0"/>
              <a:t>17/04/2023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4795-8A56-4C79-AF18-1FF030E82F9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3728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7A50-DFFC-452E-97E9-60C106816DDB}" type="datetimeFigureOut">
              <a:rPr lang="en-NZ" smtClean="0"/>
              <a:t>17/04/2023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4795-8A56-4C79-AF18-1FF030E82F9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996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7A50-DFFC-452E-97E9-60C106816DDB}" type="datetimeFigureOut">
              <a:rPr lang="en-NZ" smtClean="0"/>
              <a:t>17/04/2023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4795-8A56-4C79-AF18-1FF030E82F9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2822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7A50-DFFC-452E-97E9-60C106816DDB}" type="datetimeFigureOut">
              <a:rPr lang="en-NZ" smtClean="0"/>
              <a:t>17/04/2023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4795-8A56-4C79-AF18-1FF030E82F9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338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7A50-DFFC-452E-97E9-60C106816DDB}" type="datetimeFigureOut">
              <a:rPr lang="en-NZ" smtClean="0"/>
              <a:t>17/04/2023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4795-8A56-4C79-AF18-1FF030E82F9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0910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7A50-DFFC-452E-97E9-60C106816DDB}" type="datetimeFigureOut">
              <a:rPr lang="en-NZ" smtClean="0"/>
              <a:t>17/04/2023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4795-8A56-4C79-AF18-1FF030E82F9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5911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7A50-DFFC-452E-97E9-60C106816DDB}" type="datetimeFigureOut">
              <a:rPr lang="en-NZ" smtClean="0"/>
              <a:t>17/04/2023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4795-8A56-4C79-AF18-1FF030E82F9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781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7A50-DFFC-452E-97E9-60C106816DDB}" type="datetimeFigureOut">
              <a:rPr lang="en-NZ" smtClean="0"/>
              <a:t>17/04/2023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4795-8A56-4C79-AF18-1FF030E82F9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282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7A50-DFFC-452E-97E9-60C106816DDB}" type="datetimeFigureOut">
              <a:rPr lang="en-NZ" smtClean="0"/>
              <a:t>17/04/2023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4795-8A56-4C79-AF18-1FF030E82F9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193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7A50-DFFC-452E-97E9-60C106816DDB}" type="datetimeFigureOut">
              <a:rPr lang="en-NZ" smtClean="0"/>
              <a:t>17/04/2023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4795-8A56-4C79-AF18-1FF030E82F9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2954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77A50-DFFC-452E-97E9-60C106816DDB}" type="datetimeFigureOut">
              <a:rPr lang="en-NZ" smtClean="0"/>
              <a:t>17/04/2023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54795-8A56-4C79-AF18-1FF030E82F9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003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0F4BAA1-E11E-E1A1-194B-F54C73DDCAF5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Picture 4" descr="Background pattern&#10;&#10;Description automatically generated">
              <a:extLst>
                <a:ext uri="{FF2B5EF4-FFF2-40B4-BE49-F238E27FC236}">
                  <a16:creationId xmlns:a16="http://schemas.microsoft.com/office/drawing/2014/main" id="{B16D2D18-97A8-C50C-65F2-DC35F80DB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7" name="Picture 6" descr="Text&#10;&#10;Description automatically generated">
              <a:extLst>
                <a:ext uri="{FF2B5EF4-FFF2-40B4-BE49-F238E27FC236}">
                  <a16:creationId xmlns:a16="http://schemas.microsoft.com/office/drawing/2014/main" id="{58B5D550-E5B2-CA42-B91E-589EDCC8B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4454" y="0"/>
              <a:ext cx="1783924" cy="17728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8410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Auckland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Marshall</dc:creator>
  <cp:lastModifiedBy>Sarah Marshall</cp:lastModifiedBy>
  <cp:revision>1</cp:revision>
  <dcterms:created xsi:type="dcterms:W3CDTF">2023-04-16T22:11:35Z</dcterms:created>
  <dcterms:modified xsi:type="dcterms:W3CDTF">2023-04-16T22:56:34Z</dcterms:modified>
</cp:coreProperties>
</file>