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9" r:id="rId8"/>
    <p:sldId id="261" r:id="rId9"/>
    <p:sldId id="262" r:id="rId10"/>
    <p:sldId id="268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36E4-245F-4A7E-959C-E8964666FEF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F6E2-6D29-4530-84DC-2A278B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7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36E4-245F-4A7E-959C-E8964666FEF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F6E2-6D29-4530-84DC-2A278B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7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36E4-245F-4A7E-959C-E8964666FEF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F6E2-6D29-4530-84DC-2A278B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9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36E4-245F-4A7E-959C-E8964666FEF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F6E2-6D29-4530-84DC-2A278B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36E4-245F-4A7E-959C-E8964666FEF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F6E2-6D29-4530-84DC-2A278B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36E4-245F-4A7E-959C-E8964666FEF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F6E2-6D29-4530-84DC-2A278B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9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36E4-245F-4A7E-959C-E8964666FEF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F6E2-6D29-4530-84DC-2A278B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3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36E4-245F-4A7E-959C-E8964666FEF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F6E2-6D29-4530-84DC-2A278B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36E4-245F-4A7E-959C-E8964666FEF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F6E2-6D29-4530-84DC-2A278B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36E4-245F-4A7E-959C-E8964666FEF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F6E2-6D29-4530-84DC-2A278B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4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36E4-245F-4A7E-959C-E8964666FEF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F6E2-6D29-4530-84DC-2A278B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7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36E4-245F-4A7E-959C-E8964666FEF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F6E2-6D29-4530-84DC-2A278B1D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Nouman M Durrani</a:t>
            </a:r>
          </a:p>
        </p:txBody>
      </p:sp>
    </p:spTree>
    <p:extLst>
      <p:ext uri="{BB962C8B-B14F-4D97-AF65-F5344CB8AC3E}">
        <p14:creationId xmlns:p14="http://schemas.microsoft.com/office/powerpoint/2010/main" val="17102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some cases, S, V and Z are used before w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86" y="1475624"/>
            <a:ext cx="8040222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8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8" y="45985"/>
            <a:ext cx="10218002" cy="50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0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3" y="365125"/>
            <a:ext cx="10410716" cy="38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" y="116438"/>
            <a:ext cx="9710670" cy="664076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80143" y="6771714"/>
            <a:ext cx="1463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6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/>
          <a:stretch/>
        </p:blipFill>
        <p:spPr>
          <a:xfrm>
            <a:off x="1166398" y="218941"/>
            <a:ext cx="9484430" cy="444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1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740"/>
            <a:ext cx="8821434" cy="66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1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250" y="169953"/>
            <a:ext cx="3696237" cy="63010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Format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0" y="169953"/>
            <a:ext cx="5340439" cy="333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COAL Fall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FE89-F23D-4597-A455-7B73D2CB9FC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0" y="3374481"/>
            <a:ext cx="8583912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9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6" y="99528"/>
            <a:ext cx="8424644" cy="67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1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0" y="150420"/>
            <a:ext cx="10478962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6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6" t="7476" r="23283" b="42681"/>
          <a:stretch/>
        </p:blipFill>
        <p:spPr>
          <a:xfrm>
            <a:off x="0" y="0"/>
            <a:ext cx="4194630" cy="319314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 t="58226" r="5663" b="4101"/>
          <a:stretch/>
        </p:blipFill>
        <p:spPr>
          <a:xfrm>
            <a:off x="653143" y="3135088"/>
            <a:ext cx="10845124" cy="35995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835" t="13289" b="2386"/>
          <a:stretch/>
        </p:blipFill>
        <p:spPr>
          <a:xfrm>
            <a:off x="7126514" y="68766"/>
            <a:ext cx="5065486" cy="312960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94630" y="255209"/>
          <a:ext cx="2685144" cy="231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572">
                  <a:extLst>
                    <a:ext uri="{9D8B030D-6E8A-4147-A177-3AD203B41FA5}">
                      <a16:colId xmlns:a16="http://schemas.microsoft.com/office/drawing/2014/main" val="2480659000"/>
                    </a:ext>
                  </a:extLst>
                </a:gridCol>
                <a:gridCol w="1342572">
                  <a:extLst>
                    <a:ext uri="{9D8B030D-6E8A-4147-A177-3AD203B41FA5}">
                      <a16:colId xmlns:a16="http://schemas.microsoft.com/office/drawing/2014/main" val="809835131"/>
                    </a:ext>
                  </a:extLst>
                </a:gridCol>
              </a:tblGrid>
              <a:tr h="462764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Segment Override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138"/>
                  </a:ext>
                </a:extLst>
              </a:tr>
              <a:tr h="462764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85754"/>
                  </a:ext>
                </a:extLst>
              </a:tr>
              <a:tr h="462764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61273"/>
                  </a:ext>
                </a:extLst>
              </a:tr>
              <a:tr h="46276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26557"/>
                  </a:ext>
                </a:extLst>
              </a:tr>
              <a:tr h="462764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0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96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7" y="-1"/>
            <a:ext cx="8592233" cy="6678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9C67DC-CFCC-4007-AFAF-CA3B624EC41E}"/>
              </a:ext>
            </a:extLst>
          </p:cNvPr>
          <p:cNvSpPr/>
          <p:nvPr/>
        </p:nvSpPr>
        <p:spPr>
          <a:xfrm>
            <a:off x="6539345" y="1732648"/>
            <a:ext cx="5652655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(1 bit) Direction. 1 = Register is Destination, 0 = Register is source.</a:t>
            </a:r>
          </a:p>
        </p:txBody>
      </p:sp>
    </p:spTree>
    <p:extLst>
      <p:ext uri="{BB962C8B-B14F-4D97-AF65-F5344CB8AC3E}">
        <p14:creationId xmlns:p14="http://schemas.microsoft.com/office/powerpoint/2010/main" val="72067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6" t="7476" r="23283" b="42681"/>
          <a:stretch/>
        </p:blipFill>
        <p:spPr>
          <a:xfrm>
            <a:off x="0" y="-27710"/>
            <a:ext cx="4194630" cy="319314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 t="58226" r="5663" b="4101"/>
          <a:stretch/>
        </p:blipFill>
        <p:spPr>
          <a:xfrm>
            <a:off x="653143" y="3135088"/>
            <a:ext cx="10845124" cy="35995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835" t="13289" b="2386"/>
          <a:stretch/>
        </p:blipFill>
        <p:spPr>
          <a:xfrm>
            <a:off x="7126514" y="68766"/>
            <a:ext cx="5065486" cy="312960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64026"/>
              </p:ext>
            </p:extLst>
          </p:nvPr>
        </p:nvGraphicFramePr>
        <p:xfrm>
          <a:off x="4194630" y="255209"/>
          <a:ext cx="2685144" cy="231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572">
                  <a:extLst>
                    <a:ext uri="{9D8B030D-6E8A-4147-A177-3AD203B41FA5}">
                      <a16:colId xmlns:a16="http://schemas.microsoft.com/office/drawing/2014/main" val="2480659000"/>
                    </a:ext>
                  </a:extLst>
                </a:gridCol>
                <a:gridCol w="1342572">
                  <a:extLst>
                    <a:ext uri="{9D8B030D-6E8A-4147-A177-3AD203B41FA5}">
                      <a16:colId xmlns:a16="http://schemas.microsoft.com/office/drawing/2014/main" val="809835131"/>
                    </a:ext>
                  </a:extLst>
                </a:gridCol>
              </a:tblGrid>
              <a:tr h="462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Override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138"/>
                  </a:ext>
                </a:extLst>
              </a:tr>
              <a:tr h="462764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85754"/>
                  </a:ext>
                </a:extLst>
              </a:tr>
              <a:tr h="462764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61273"/>
                  </a:ext>
                </a:extLst>
              </a:tr>
              <a:tr h="46276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26557"/>
                  </a:ext>
                </a:extLst>
              </a:tr>
              <a:tr h="462764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0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75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7" y="365125"/>
            <a:ext cx="8128429" cy="6471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EB859-DFB0-48DA-9B1E-23686A3BA5F6}"/>
              </a:ext>
            </a:extLst>
          </p:cNvPr>
          <p:cNvSpPr txBox="1"/>
          <p:nvPr/>
        </p:nvSpPr>
        <p:spPr>
          <a:xfrm>
            <a:off x="7782831" y="2673927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D=0 when Data moving from a register</a:t>
            </a:r>
          </a:p>
        </p:txBody>
      </p:sp>
    </p:spTree>
    <p:extLst>
      <p:ext uri="{BB962C8B-B14F-4D97-AF65-F5344CB8AC3E}">
        <p14:creationId xmlns:p14="http://schemas.microsoft.com/office/powerpoint/2010/main" val="247533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10765</TotalTime>
  <Words>71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Times New Roman</vt:lpstr>
      <vt:lpstr>Office Theme</vt:lpstr>
      <vt:lpstr>Machine Language</vt:lpstr>
      <vt:lpstr>Instruction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some cases, S, V and Z are used before 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Nouman M Durrani</dc:creator>
  <cp:lastModifiedBy>Faculty</cp:lastModifiedBy>
  <cp:revision>16</cp:revision>
  <dcterms:created xsi:type="dcterms:W3CDTF">2014-10-20T07:28:48Z</dcterms:created>
  <dcterms:modified xsi:type="dcterms:W3CDTF">2019-10-31T13:21:30Z</dcterms:modified>
</cp:coreProperties>
</file>