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448D2-1C01-4E26-8EE0-10E0908A849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A5CDF-8772-43B3-A0BB-C89E86BD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9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A88E8-42E8-4BAF-92FE-33C8E5890AC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7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1461-871C-400A-B05F-9C08D61C33A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41C8-DD7D-4C15-9817-DD09978C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1461-871C-400A-B05F-9C08D61C33A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41C8-DD7D-4C15-9817-DD09978C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9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1461-871C-400A-B05F-9C08D61C33A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41C8-DD7D-4C15-9817-DD09978C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6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1461-871C-400A-B05F-9C08D61C33A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41C8-DD7D-4C15-9817-DD09978C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0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1461-871C-400A-B05F-9C08D61C33A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41C8-DD7D-4C15-9817-DD09978C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1461-871C-400A-B05F-9C08D61C33A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41C8-DD7D-4C15-9817-DD09978C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8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1461-871C-400A-B05F-9C08D61C33A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41C8-DD7D-4C15-9817-DD09978C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9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1461-871C-400A-B05F-9C08D61C33A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41C8-DD7D-4C15-9817-DD09978C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0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1461-871C-400A-B05F-9C08D61C33A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41C8-DD7D-4C15-9817-DD09978C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3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1461-871C-400A-B05F-9C08D61C33A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41C8-DD7D-4C15-9817-DD09978C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2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1461-871C-400A-B05F-9C08D61C33A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41C8-DD7D-4C15-9817-DD09978C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3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81461-871C-400A-B05F-9C08D61C33A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41C8-DD7D-4C15-9817-DD09978C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2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Multiply two integers (a, b), but you can only use the + or − operators. Typical multiplication operator is not allowed. Use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0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recursive function to add the first </a:t>
            </a:r>
            <a:r>
              <a:rPr lang="en-US" i="1" dirty="0"/>
              <a:t>n </a:t>
            </a:r>
            <a:r>
              <a:rPr lang="en-US" dirty="0"/>
              <a:t>terms of the series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/>
              <a:t>1+ </a:t>
            </a:r>
            <a:r>
              <a:rPr lang="en-US" dirty="0" smtClean="0"/>
              <a:t>1/2 </a:t>
            </a:r>
            <a:r>
              <a:rPr lang="en-US" dirty="0"/>
              <a:t>- 1/3 + </a:t>
            </a:r>
            <a:r>
              <a:rPr lang="en-US" dirty="0" smtClean="0"/>
              <a:t>1/4 </a:t>
            </a:r>
            <a:r>
              <a:rPr lang="en-US" dirty="0"/>
              <a:t>-1/5 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5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Print a string in reverse order.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9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you're given an integer array A of n integers. You want to figure out the number of duplicates (an integer that appears more than once) in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a[]={3,4,7,1,2};	</a:t>
            </a:r>
          </a:p>
          <a:p>
            <a:pPr marL="0" indent="0">
              <a:buNone/>
            </a:pPr>
            <a:r>
              <a:rPr lang="en-US" dirty="0" smtClean="0"/>
              <a:t>	//create a function to find smallest element 	//in this array using recursion</a:t>
            </a:r>
          </a:p>
          <a:p>
            <a:pPr marL="0" indent="0">
              <a:buNone/>
            </a:pPr>
            <a:r>
              <a:rPr lang="en-US" dirty="0" smtClean="0"/>
              <a:t>	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685800"/>
            <a:ext cx="7467600" cy="5788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QUESTION 5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Suppose you are given an array A of 100 distinct positive integers. Write an algorithm that will output one element x of A such that x is among the top 75 elements of A. Note that the top 75 elements of A are the last 75 elements when A is sorted. Your algorithm should not take more than 25 comparisons.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8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recursive function that returns the sum of the digits of a positive integer. </a:t>
            </a:r>
            <a:r>
              <a:rPr lang="en-US" dirty="0"/>
              <a:t>For example</a:t>
            </a:r>
            <a:r>
              <a:rPr lang="en-US" dirty="0"/>
              <a:t>: </a:t>
            </a:r>
            <a:r>
              <a:rPr lang="en-US" dirty="0" err="1"/>
              <a:t>SumOfDigits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x) when x=123 will return 1+2+3=6.</a:t>
            </a:r>
          </a:p>
        </p:txBody>
      </p:sp>
    </p:spTree>
    <p:extLst>
      <p:ext uri="{BB962C8B-B14F-4D97-AF65-F5344CB8AC3E}">
        <p14:creationId xmlns:p14="http://schemas.microsoft.com/office/powerpoint/2010/main" val="175352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 k value which tells how much the array has to be circularly shifted, take user input of array and k value , then output a new array which makes the user given array as circularly shifted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7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2d array find out the longest common substring existing between 2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0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57400" y="518162"/>
          <a:ext cx="7391400" cy="6035040"/>
        </p:xfrm>
        <a:graphic>
          <a:graphicData uri="http://schemas.openxmlformats.org/drawingml/2006/table">
            <a:tbl>
              <a:tblPr/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FF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</a:p>
                  </a:txBody>
                  <a:tcPr marL="4623" marR="4623" marT="4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sz="3200" b="0" i="0" u="none" strike="noStrike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3200" b="0" i="0" u="none" strike="noStrike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3200" b="1" i="0" u="none" strike="noStrike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3200" b="1" i="0" u="none" strike="noStrike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en-US" sz="3200" b="1" i="0" u="none" strike="noStrike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sz="3200" b="1" i="0" u="none" strike="noStrike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FFFF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FFFF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FFFF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endParaRPr lang="en-US" sz="3200" b="0" i="0" u="none" strike="noStrike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marL="4623" marR="4623" marT="4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 marL="4623" marR="4623" marT="4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marL="4623" marR="4623" marT="4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4623" marR="4623" marT="4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3</a:t>
                      </a: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</a:p>
                  </a:txBody>
                  <a:tcPr marL="4623" marR="4623" marT="4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4</a:t>
                      </a: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4623" marR="4623" marT="4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</a:p>
                  </a:txBody>
                  <a:tcPr marL="4623" marR="4623" marT="4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endParaRPr lang="en-US" sz="3200" b="1" i="0" u="none" strike="noStrike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4623" marR="4623" marT="46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914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i="1" dirty="0" smtClean="0"/>
                        <a:t>LCS</a:t>
                      </a:r>
                      <a:r>
                        <a:rPr lang="en-US" sz="2800" b="0" i="1" baseline="0" dirty="0" smtClean="0"/>
                        <a:t> Example</a:t>
                      </a:r>
                      <a:endParaRPr lang="en-US" sz="2800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b="1" dirty="0">
                        <a:latin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9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Widescreen</PresentationFormat>
  <Paragraphs>116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Question 1</vt:lpstr>
      <vt:lpstr>Question 2</vt:lpstr>
      <vt:lpstr>Question 3</vt:lpstr>
      <vt:lpstr>Question 4</vt:lpstr>
      <vt:lpstr>PowerPoint Presentation</vt:lpstr>
      <vt:lpstr>Question 6</vt:lpstr>
      <vt:lpstr>Question 7</vt:lpstr>
      <vt:lpstr>Longest common substring</vt:lpstr>
      <vt:lpstr>PowerPoint Presentation</vt:lpstr>
      <vt:lpstr>Question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</dc:title>
  <dc:creator>Nida Pervaiz</dc:creator>
  <cp:lastModifiedBy>Nida Pervaiz</cp:lastModifiedBy>
  <cp:revision>1</cp:revision>
  <dcterms:created xsi:type="dcterms:W3CDTF">2019-09-18T08:16:06Z</dcterms:created>
  <dcterms:modified xsi:type="dcterms:W3CDTF">2019-09-18T08:16:46Z</dcterms:modified>
</cp:coreProperties>
</file>