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C188-61F8-45EE-BFB0-F769E3B1615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1C5B-07B0-4955-A7CC-AD5CAC2F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C188-61F8-45EE-BFB0-F769E3B1615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1C5B-07B0-4955-A7CC-AD5CAC2F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C188-61F8-45EE-BFB0-F769E3B1615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1C5B-07B0-4955-A7CC-AD5CAC2F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7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C188-61F8-45EE-BFB0-F769E3B1615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1C5B-07B0-4955-A7CC-AD5CAC2F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0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C188-61F8-45EE-BFB0-F769E3B1615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1C5B-07B0-4955-A7CC-AD5CAC2F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C188-61F8-45EE-BFB0-F769E3B1615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1C5B-07B0-4955-A7CC-AD5CAC2F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C188-61F8-45EE-BFB0-F769E3B1615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1C5B-07B0-4955-A7CC-AD5CAC2F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3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C188-61F8-45EE-BFB0-F769E3B1615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1C5B-07B0-4955-A7CC-AD5CAC2F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C188-61F8-45EE-BFB0-F769E3B1615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1C5B-07B0-4955-A7CC-AD5CAC2F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C188-61F8-45EE-BFB0-F769E3B1615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1C5B-07B0-4955-A7CC-AD5CAC2F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C188-61F8-45EE-BFB0-F769E3B1615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1C5B-07B0-4955-A7CC-AD5CAC2F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C188-61F8-45EE-BFB0-F769E3B1615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1C5B-07B0-4955-A7CC-AD5CAC2F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9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 Teasers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smtClean="0"/>
              <a:t>1d and 2d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246372"/>
            <a:ext cx="10515600" cy="1325563"/>
          </a:xfrm>
        </p:spPr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884022"/>
              </p:ext>
            </p:extLst>
          </p:nvPr>
        </p:nvGraphicFramePr>
        <p:xfrm>
          <a:off x="838198" y="1825624"/>
          <a:ext cx="2570020" cy="2306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05">
                  <a:extLst>
                    <a:ext uri="{9D8B030D-6E8A-4147-A177-3AD203B41FA5}">
                      <a16:colId xmlns:a16="http://schemas.microsoft.com/office/drawing/2014/main" val="1106663914"/>
                    </a:ext>
                  </a:extLst>
                </a:gridCol>
                <a:gridCol w="642505">
                  <a:extLst>
                    <a:ext uri="{9D8B030D-6E8A-4147-A177-3AD203B41FA5}">
                      <a16:colId xmlns:a16="http://schemas.microsoft.com/office/drawing/2014/main" val="2590206359"/>
                    </a:ext>
                  </a:extLst>
                </a:gridCol>
                <a:gridCol w="642505">
                  <a:extLst>
                    <a:ext uri="{9D8B030D-6E8A-4147-A177-3AD203B41FA5}">
                      <a16:colId xmlns:a16="http://schemas.microsoft.com/office/drawing/2014/main" val="252009191"/>
                    </a:ext>
                  </a:extLst>
                </a:gridCol>
                <a:gridCol w="642505">
                  <a:extLst>
                    <a:ext uri="{9D8B030D-6E8A-4147-A177-3AD203B41FA5}">
                      <a16:colId xmlns:a16="http://schemas.microsoft.com/office/drawing/2014/main" val="2546392820"/>
                    </a:ext>
                  </a:extLst>
                </a:gridCol>
              </a:tblGrid>
              <a:tr h="76899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17086"/>
                  </a:ext>
                </a:extLst>
              </a:tr>
              <a:tr h="7689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66854"/>
                  </a:ext>
                </a:extLst>
              </a:tr>
              <a:tr h="76899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1808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488963"/>
              </p:ext>
            </p:extLst>
          </p:nvPr>
        </p:nvGraphicFramePr>
        <p:xfrm>
          <a:off x="5764479" y="1825624"/>
          <a:ext cx="2570020" cy="2306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05">
                  <a:extLst>
                    <a:ext uri="{9D8B030D-6E8A-4147-A177-3AD203B41FA5}">
                      <a16:colId xmlns:a16="http://schemas.microsoft.com/office/drawing/2014/main" val="1106663914"/>
                    </a:ext>
                  </a:extLst>
                </a:gridCol>
                <a:gridCol w="642505">
                  <a:extLst>
                    <a:ext uri="{9D8B030D-6E8A-4147-A177-3AD203B41FA5}">
                      <a16:colId xmlns:a16="http://schemas.microsoft.com/office/drawing/2014/main" val="2590206359"/>
                    </a:ext>
                  </a:extLst>
                </a:gridCol>
                <a:gridCol w="642505">
                  <a:extLst>
                    <a:ext uri="{9D8B030D-6E8A-4147-A177-3AD203B41FA5}">
                      <a16:colId xmlns:a16="http://schemas.microsoft.com/office/drawing/2014/main" val="252009191"/>
                    </a:ext>
                  </a:extLst>
                </a:gridCol>
                <a:gridCol w="642505">
                  <a:extLst>
                    <a:ext uri="{9D8B030D-6E8A-4147-A177-3AD203B41FA5}">
                      <a16:colId xmlns:a16="http://schemas.microsoft.com/office/drawing/2014/main" val="2546392820"/>
                    </a:ext>
                  </a:extLst>
                </a:gridCol>
              </a:tblGrid>
              <a:tr h="76899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17086"/>
                  </a:ext>
                </a:extLst>
              </a:tr>
              <a:tr h="76899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66854"/>
                  </a:ext>
                </a:extLst>
              </a:tr>
              <a:tr h="76899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1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6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to test – Is it working on this test case?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866744"/>
              </p:ext>
            </p:extLst>
          </p:nvPr>
        </p:nvGraphicFramePr>
        <p:xfrm>
          <a:off x="838200" y="1825625"/>
          <a:ext cx="2771900" cy="209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80">
                  <a:extLst>
                    <a:ext uri="{9D8B030D-6E8A-4147-A177-3AD203B41FA5}">
                      <a16:colId xmlns:a16="http://schemas.microsoft.com/office/drawing/2014/main" val="983848042"/>
                    </a:ext>
                  </a:extLst>
                </a:gridCol>
                <a:gridCol w="554380">
                  <a:extLst>
                    <a:ext uri="{9D8B030D-6E8A-4147-A177-3AD203B41FA5}">
                      <a16:colId xmlns:a16="http://schemas.microsoft.com/office/drawing/2014/main" val="247600767"/>
                    </a:ext>
                  </a:extLst>
                </a:gridCol>
                <a:gridCol w="554380">
                  <a:extLst>
                    <a:ext uri="{9D8B030D-6E8A-4147-A177-3AD203B41FA5}">
                      <a16:colId xmlns:a16="http://schemas.microsoft.com/office/drawing/2014/main" val="3285251968"/>
                    </a:ext>
                  </a:extLst>
                </a:gridCol>
                <a:gridCol w="554380">
                  <a:extLst>
                    <a:ext uri="{9D8B030D-6E8A-4147-A177-3AD203B41FA5}">
                      <a16:colId xmlns:a16="http://schemas.microsoft.com/office/drawing/2014/main" val="2823934749"/>
                    </a:ext>
                  </a:extLst>
                </a:gridCol>
                <a:gridCol w="554380">
                  <a:extLst>
                    <a:ext uri="{9D8B030D-6E8A-4147-A177-3AD203B41FA5}">
                      <a16:colId xmlns:a16="http://schemas.microsoft.com/office/drawing/2014/main" val="3648947424"/>
                    </a:ext>
                  </a:extLst>
                </a:gridCol>
              </a:tblGrid>
              <a:tr h="52330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02120"/>
                  </a:ext>
                </a:extLst>
              </a:tr>
              <a:tr h="52330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13901"/>
                  </a:ext>
                </a:extLst>
              </a:tr>
              <a:tr h="523308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70375"/>
                  </a:ext>
                </a:extLst>
              </a:tr>
              <a:tr h="523308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34295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470379"/>
              </p:ext>
            </p:extLst>
          </p:nvPr>
        </p:nvGraphicFramePr>
        <p:xfrm>
          <a:off x="4553198" y="1825625"/>
          <a:ext cx="2771900" cy="209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80">
                  <a:extLst>
                    <a:ext uri="{9D8B030D-6E8A-4147-A177-3AD203B41FA5}">
                      <a16:colId xmlns:a16="http://schemas.microsoft.com/office/drawing/2014/main" val="983848042"/>
                    </a:ext>
                  </a:extLst>
                </a:gridCol>
                <a:gridCol w="554380">
                  <a:extLst>
                    <a:ext uri="{9D8B030D-6E8A-4147-A177-3AD203B41FA5}">
                      <a16:colId xmlns:a16="http://schemas.microsoft.com/office/drawing/2014/main" val="247600767"/>
                    </a:ext>
                  </a:extLst>
                </a:gridCol>
                <a:gridCol w="554380">
                  <a:extLst>
                    <a:ext uri="{9D8B030D-6E8A-4147-A177-3AD203B41FA5}">
                      <a16:colId xmlns:a16="http://schemas.microsoft.com/office/drawing/2014/main" val="3285251968"/>
                    </a:ext>
                  </a:extLst>
                </a:gridCol>
                <a:gridCol w="554380">
                  <a:extLst>
                    <a:ext uri="{9D8B030D-6E8A-4147-A177-3AD203B41FA5}">
                      <a16:colId xmlns:a16="http://schemas.microsoft.com/office/drawing/2014/main" val="2823934749"/>
                    </a:ext>
                  </a:extLst>
                </a:gridCol>
                <a:gridCol w="554380">
                  <a:extLst>
                    <a:ext uri="{9D8B030D-6E8A-4147-A177-3AD203B41FA5}">
                      <a16:colId xmlns:a16="http://schemas.microsoft.com/office/drawing/2014/main" val="3648947424"/>
                    </a:ext>
                  </a:extLst>
                </a:gridCol>
              </a:tblGrid>
              <a:tr h="52330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02120"/>
                  </a:ext>
                </a:extLst>
              </a:tr>
              <a:tr h="523308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13901"/>
                  </a:ext>
                </a:extLst>
              </a:tr>
              <a:tr h="523308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70375"/>
                  </a:ext>
                </a:extLst>
              </a:tr>
              <a:tr h="523308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3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20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two </a:t>
            </a:r>
            <a:r>
              <a:rPr lang="en-US" dirty="0"/>
              <a:t>instances of </a:t>
            </a:r>
            <a:r>
              <a:rPr lang="en-US" dirty="0" err="1"/>
              <a:t>DynamicSafeArrays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– (one </a:t>
            </a:r>
            <a:r>
              <a:rPr lang="en-US" dirty="0" smtClean="0"/>
              <a:t>dimension with a </a:t>
            </a:r>
            <a:r>
              <a:rPr lang="en-US" dirty="0"/>
              <a:t>single integer pointer) </a:t>
            </a:r>
            <a:r>
              <a:rPr lang="en-US" dirty="0" smtClean="0"/>
              <a:t>, write the code which finds out </a:t>
            </a:r>
            <a:r>
              <a:rPr lang="en-US" dirty="0"/>
              <a:t>whether the </a:t>
            </a:r>
            <a:r>
              <a:rPr lang="en-US" dirty="0" smtClean="0"/>
              <a:t>two </a:t>
            </a:r>
            <a:r>
              <a:rPr lang="en-US" dirty="0"/>
              <a:t>arrays </a:t>
            </a:r>
            <a:r>
              <a:rPr lang="en-US" dirty="0" smtClean="0"/>
              <a:t>are duplicates of one another or not.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36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doing comparisons even if both arrays have different length?</a:t>
            </a:r>
          </a:p>
          <a:p>
            <a:r>
              <a:rPr lang="en-US" dirty="0" smtClean="0"/>
              <a:t>Because if both have different sizes, then no comparison should be made. Its pretty obvious that they cant be duplicates.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9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161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Brain Teasers</vt:lpstr>
      <vt:lpstr>Question 1</vt:lpstr>
      <vt:lpstr>Point to test – Is it working on this test case?</vt:lpstr>
      <vt:lpstr>Question 2</vt:lpstr>
      <vt:lpstr>Point to test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Teasers</dc:title>
  <dc:creator>Nida Pervaiz</dc:creator>
  <cp:lastModifiedBy>Nida Pervaiz</cp:lastModifiedBy>
  <cp:revision>5</cp:revision>
  <dcterms:created xsi:type="dcterms:W3CDTF">2019-09-03T07:00:17Z</dcterms:created>
  <dcterms:modified xsi:type="dcterms:W3CDTF">2019-09-04T04:47:36Z</dcterms:modified>
</cp:coreProperties>
</file>