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6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B29F6F-D574-4F97-A211-3CB1D49690A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teasers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Given two sorted arrays, form a new array which combines the elements of these two sorted arrays into one such that the new array also remains sorted in the end.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Given a value of sum as 10, find the pairs within an array whose sum compute to this value. Assume that the array is always sorted.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Eg</a:t>
            </a:r>
            <a:r>
              <a:rPr lang="en-US" sz="2800" dirty="0" smtClean="0"/>
              <a:t> array is {1,2,3,6,7,8}  so the pairs are {3,7} and {2,8}.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Is your solution working with a test case {1,2,3,6,7,8,10}  as well?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Check if a character array is palindrome or not</a:t>
            </a:r>
            <a:r>
              <a:rPr lang="en-US" sz="3200" smtClean="0"/>
              <a:t>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812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117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Brain teasers</vt:lpstr>
      <vt:lpstr>Question 01</vt:lpstr>
      <vt:lpstr>Question 02</vt:lpstr>
      <vt:lpstr>Point to test</vt:lpstr>
      <vt:lpstr>Question 03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teasers</dc:title>
  <dc:creator>Nida Pervaiz</dc:creator>
  <cp:lastModifiedBy>Nida Pervaiz</cp:lastModifiedBy>
  <cp:revision>6</cp:revision>
  <dcterms:created xsi:type="dcterms:W3CDTF">2019-08-30T02:51:29Z</dcterms:created>
  <dcterms:modified xsi:type="dcterms:W3CDTF">2019-08-30T04:47:49Z</dcterms:modified>
</cp:coreProperties>
</file>