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5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0386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Lecture 14: Sorting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(n - 1) + (n - 2) + ... + 3 + 2 + 1 = n(n + 1)/2</a:t>
            </a:r>
          </a:p>
          <a:p>
            <a:r>
              <a:rPr lang="pt-BR" dirty="0" smtClean="0"/>
              <a:t>Hence the complexity comes out to be O(n^2)</a:t>
            </a:r>
          </a:p>
          <a:p>
            <a:r>
              <a:rPr lang="pt-BR" dirty="0" smtClean="0"/>
              <a:t>Notice the difference between selection and insertion for best case i.e. When array is already sorted.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place , not in-place</a:t>
            </a:r>
          </a:p>
          <a:p>
            <a:r>
              <a:rPr lang="en-US" dirty="0" smtClean="0"/>
              <a:t>Stable, not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bubble sort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largest element to highest index.</a:t>
            </a:r>
          </a:p>
          <a:p>
            <a:r>
              <a:rPr lang="en-US" dirty="0" smtClean="0"/>
              <a:t>Large number of swapping required to just move one element into its place in sorted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data[],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>
              <a:buNone/>
            </a:pPr>
            <a:r>
              <a:rPr lang="nn-NO" dirty="0" smtClean="0"/>
              <a:t>	for (int i = 0; i &lt; n-1; i++)</a:t>
            </a:r>
          </a:p>
          <a:p>
            <a:pPr>
              <a:buNone/>
            </a:pPr>
            <a:r>
              <a:rPr lang="nb-NO" dirty="0" smtClean="0"/>
              <a:t>		for (int j = n-1; j &gt; i</a:t>
            </a:r>
            <a:r>
              <a:rPr lang="nb-NO" smtClean="0"/>
              <a:t>; j--)</a:t>
            </a:r>
            <a:endParaRPr lang="nb-NO" dirty="0" smtClean="0"/>
          </a:p>
          <a:p>
            <a:pPr>
              <a:buNone/>
            </a:pPr>
            <a:r>
              <a:rPr lang="en-US" dirty="0" smtClean="0"/>
              <a:t>			if (data[j] &lt; data[j-1])</a:t>
            </a:r>
          </a:p>
          <a:p>
            <a:pPr>
              <a:buNone/>
            </a:pPr>
            <a:r>
              <a:rPr lang="en-US" dirty="0" smtClean="0"/>
              <a:t>				swap(data[j],data[j-1]);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45, 67, 12, 34, 2, 39</a:t>
            </a:r>
          </a:p>
          <a:p>
            <a:pPr>
              <a:buNone/>
            </a:pPr>
            <a:r>
              <a:rPr lang="en-US" dirty="0" smtClean="0"/>
              <a:t>45,67,12,2,34,39</a:t>
            </a:r>
          </a:p>
          <a:p>
            <a:pPr>
              <a:buNone/>
            </a:pPr>
            <a:r>
              <a:rPr lang="en-US" dirty="0" smtClean="0"/>
              <a:t>45,67,2,12,34,39</a:t>
            </a:r>
          </a:p>
          <a:p>
            <a:pPr>
              <a:buNone/>
            </a:pPr>
            <a:r>
              <a:rPr lang="en-US" dirty="0" smtClean="0"/>
              <a:t>45,2,67,12,34,39</a:t>
            </a:r>
          </a:p>
          <a:p>
            <a:pPr>
              <a:buNone/>
            </a:pPr>
            <a:r>
              <a:rPr lang="en-US" dirty="0" smtClean="0"/>
              <a:t>2,45,67,12,34,39</a:t>
            </a:r>
          </a:p>
          <a:p>
            <a:pPr>
              <a:buNone/>
            </a:pPr>
            <a:r>
              <a:rPr lang="en-US" dirty="0" smtClean="0"/>
              <a:t>-----------</a:t>
            </a:r>
          </a:p>
          <a:p>
            <a:pPr>
              <a:buNone/>
            </a:pPr>
            <a:r>
              <a:rPr lang="en-US" dirty="0" smtClean="0"/>
              <a:t>2,45,12,67,34,39</a:t>
            </a:r>
          </a:p>
          <a:p>
            <a:pPr>
              <a:buNone/>
            </a:pPr>
            <a:r>
              <a:rPr lang="en-US" dirty="0" smtClean="0"/>
              <a:t>2,12,45,67,34,39</a:t>
            </a:r>
          </a:p>
          <a:p>
            <a:pPr>
              <a:buNone/>
            </a:pPr>
            <a:r>
              <a:rPr lang="en-US" dirty="0" smtClean="0"/>
              <a:t>--------------</a:t>
            </a:r>
          </a:p>
          <a:p>
            <a:pPr>
              <a:buNone/>
            </a:pPr>
            <a:r>
              <a:rPr lang="en-US" dirty="0" smtClean="0"/>
              <a:t>2,12,45,34,67,39</a:t>
            </a:r>
          </a:p>
          <a:p>
            <a:pPr>
              <a:buNone/>
            </a:pPr>
            <a:r>
              <a:rPr lang="en-US" dirty="0" smtClean="0"/>
              <a:t>2,12,34,45,67,39</a:t>
            </a:r>
          </a:p>
          <a:p>
            <a:pPr>
              <a:buNone/>
            </a:pPr>
            <a:r>
              <a:rPr lang="en-US" dirty="0" smtClean="0"/>
              <a:t>-------------</a:t>
            </a:r>
          </a:p>
          <a:p>
            <a:pPr>
              <a:buNone/>
            </a:pPr>
            <a:r>
              <a:rPr lang="en-US" dirty="0" smtClean="0"/>
              <a:t>2,12,34,45,39,67</a:t>
            </a:r>
          </a:p>
          <a:p>
            <a:pPr>
              <a:buNone/>
            </a:pPr>
            <a:r>
              <a:rPr lang="en-US" dirty="0" smtClean="0"/>
              <a:t>2,12,34,39,45,67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want to shift highest element to last and so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first iteration of the outer loop</a:t>
            </a:r>
          </a:p>
          <a:p>
            <a:r>
              <a:rPr lang="en-US" dirty="0" smtClean="0"/>
              <a:t>45, 67, 12, 34, 2, 39</a:t>
            </a:r>
          </a:p>
          <a:p>
            <a:r>
              <a:rPr lang="en-US" dirty="0" smtClean="0"/>
              <a:t>45,12, 67, 34, 25, 39</a:t>
            </a:r>
          </a:p>
          <a:p>
            <a:r>
              <a:rPr lang="en-US" dirty="0" smtClean="0"/>
              <a:t>45, 12,34, 67, 25, 39</a:t>
            </a:r>
          </a:p>
          <a:p>
            <a:r>
              <a:rPr lang="en-US" dirty="0" smtClean="0"/>
              <a:t>45,12,34, 25, 67, 39</a:t>
            </a:r>
          </a:p>
          <a:p>
            <a:r>
              <a:rPr lang="en-US" dirty="0" smtClean="0"/>
              <a:t>45, 12, 34, 25, 39, 67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worst case again we have n-1 comparisons in first iteration of the outer loop, then n-2, n-3…and finally 1.</a:t>
            </a:r>
          </a:p>
          <a:p>
            <a:r>
              <a:rPr lang="en-US" dirty="0" smtClean="0"/>
              <a:t>Hence complexity is again O(n^2)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8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bubble sort is not as efficient as selection sort.</a:t>
            </a:r>
          </a:p>
          <a:p>
            <a:r>
              <a:rPr lang="en-US" dirty="0" smtClean="0"/>
              <a:t>makes approx twice as many comparisons, same number of moves as insertion sort</a:t>
            </a:r>
          </a:p>
          <a:p>
            <a:r>
              <a:rPr lang="en-US" dirty="0" smtClean="0"/>
              <a:t> as many comparisons as selection, and n times more moves than selection sort. </a:t>
            </a:r>
          </a:p>
          <a:p>
            <a:r>
              <a:rPr lang="en-US" dirty="0" smtClean="0"/>
              <a:t>great deal of swapping required to "bubble" the largest element to the highest index</a:t>
            </a:r>
          </a:p>
          <a:p>
            <a:r>
              <a:rPr lang="en-US" dirty="0" smtClean="0"/>
              <a:t>if the data is mostly sorted, then bubble sort can be made more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even for the best case it runs for O(n^2)</a:t>
            </a:r>
          </a:p>
          <a:p>
            <a:r>
              <a:rPr lang="en-US" dirty="0" smtClean="0"/>
              <a:t>Solution: create a flag which stops the execution of the </a:t>
            </a:r>
            <a:r>
              <a:rPr lang="en-US" dirty="0" err="1" smtClean="0"/>
              <a:t>algo</a:t>
            </a:r>
            <a:r>
              <a:rPr lang="en-US" dirty="0" smtClean="0"/>
              <a:t> if there have been no swaps in a particular iteration</a:t>
            </a:r>
          </a:p>
          <a:p>
            <a:r>
              <a:rPr lang="en-US" dirty="0" smtClean="0"/>
              <a:t>Solution: Comb sort (best case can be approx. </a:t>
            </a:r>
            <a:r>
              <a:rPr lang="en-US" dirty="0" err="1" smtClean="0"/>
              <a:t>nlogn</a:t>
            </a:r>
            <a:r>
              <a:rPr lang="en-US" dirty="0" smtClean="0"/>
              <a:t> and worst case is n^2).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525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traverse digit by digit</a:t>
            </a:r>
          </a:p>
          <a:p>
            <a:r>
              <a:rPr lang="en-US" dirty="0" smtClean="0"/>
              <a:t>Non comparison based sorting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sorting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sort 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Bubble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non comparison based sorting approach</a:t>
            </a:r>
          </a:p>
          <a:p>
            <a:r>
              <a:rPr lang="en-US" dirty="0" smtClean="0"/>
              <a:t>Counts the frequency to basically analyze the correct location of 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9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 largest element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     temp[data[</a:t>
            </a:r>
            <a:r>
              <a:rPr lang="en-US" dirty="0" err="1" smtClean="0"/>
              <a:t>i</a:t>
            </a:r>
            <a:r>
              <a:rPr lang="en-US" dirty="0" smtClean="0"/>
              <a:t>]]++;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smtClean="0"/>
              <a:t>=1 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&lt;=m;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     temp[</a:t>
            </a:r>
            <a:r>
              <a:rPr lang="en-US" dirty="0" err="1" smtClean="0"/>
              <a:t>i</a:t>
            </a:r>
            <a:r>
              <a:rPr lang="en-US" dirty="0" smtClean="0"/>
              <a:t>]+=temp[i-1];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j=n-1; j&gt;=0; j--){</a:t>
            </a:r>
          </a:p>
          <a:p>
            <a:pPr marL="0" indent="0">
              <a:buNone/>
            </a:pPr>
            <a:r>
              <a:rPr lang="en-US" dirty="0" smtClean="0"/>
              <a:t>     temp[data[j]]--;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arr</a:t>
            </a:r>
            <a:r>
              <a:rPr lang="en-US" dirty="0" smtClean="0"/>
              <a:t>[temp[data[j]]]=data[j];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each iteration a chunk of the array is checked</a:t>
            </a:r>
          </a:p>
          <a:p>
            <a:r>
              <a:rPr lang="en-US" dirty="0" smtClean="0"/>
              <a:t>Progression takes place and in the last iteration entire array is checked.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insertionSort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key, j; </a:t>
            </a:r>
          </a:p>
          <a:p>
            <a:pPr>
              <a:buNone/>
            </a:pPr>
            <a:r>
              <a:rPr lang="en-US" dirty="0" smtClean="0"/>
              <a:t>  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      key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      j = i-1;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while (j &gt;= 0 &amp;&amp; </a:t>
            </a:r>
            <a:r>
              <a:rPr lang="en-US" dirty="0" err="1" smtClean="0"/>
              <a:t>arr</a:t>
            </a:r>
            <a:r>
              <a:rPr lang="en-US" dirty="0" smtClean="0"/>
              <a:t>[j] &gt; key) </a:t>
            </a:r>
          </a:p>
          <a:p>
            <a:pPr>
              <a:buNone/>
            </a:pPr>
            <a:r>
              <a:rPr lang="en-US" dirty="0" smtClean="0"/>
              <a:t>       {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arr</a:t>
            </a:r>
            <a:r>
              <a:rPr lang="en-US" dirty="0" smtClean="0"/>
              <a:t>[j+1] = </a:t>
            </a:r>
            <a:r>
              <a:rPr lang="en-US" dirty="0" err="1" smtClean="0"/>
              <a:t>arr</a:t>
            </a:r>
            <a:r>
              <a:rPr lang="en-US" dirty="0" smtClean="0"/>
              <a:t>[j]; </a:t>
            </a:r>
          </a:p>
          <a:p>
            <a:pPr>
              <a:buNone/>
            </a:pPr>
            <a:r>
              <a:rPr lang="en-US" dirty="0" smtClean="0"/>
              <a:t>           j = j-1; </a:t>
            </a:r>
          </a:p>
          <a:p>
            <a:pPr>
              <a:buNone/>
            </a:pPr>
            <a:r>
              <a:rPr lang="en-US" dirty="0" smtClean="0"/>
              <a:t>       }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arr</a:t>
            </a:r>
            <a:r>
              <a:rPr lang="en-US" dirty="0" smtClean="0"/>
              <a:t>[j+1] = key; </a:t>
            </a:r>
          </a:p>
          <a:p>
            <a:pPr>
              <a:buNone/>
            </a:pP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case – already sorted O(n)</a:t>
            </a:r>
          </a:p>
          <a:p>
            <a:r>
              <a:rPr lang="en-US" dirty="0" smtClean="0"/>
              <a:t>Worst case – reverse order O(n^2)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sort takes maximum time to sort if elements are sorted in reverse order. And it takes minimum time when elements are already sorted.</a:t>
            </a:r>
          </a:p>
          <a:p>
            <a:r>
              <a:rPr lang="en-US" dirty="0" smtClean="0"/>
              <a:t>used when number of elements is small. </a:t>
            </a:r>
          </a:p>
          <a:p>
            <a:r>
              <a:rPr lang="en-US" dirty="0" smtClean="0"/>
              <a:t>Also useful when input array is almost sorted, only few elements are misplaced in complete big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Selection Sort pseudo code</a:t>
            </a:r>
          </a:p>
          <a:p>
            <a:pPr>
              <a:buNone/>
            </a:pPr>
            <a:r>
              <a:rPr lang="pt-BR" dirty="0" smtClean="0"/>
              <a:t>for i = 0 to n – 2 do</a:t>
            </a:r>
          </a:p>
          <a:p>
            <a:pPr>
              <a:buNone/>
            </a:pPr>
            <a:r>
              <a:rPr lang="en-US" dirty="0" smtClean="0"/>
              <a:t>		(min, </a:t>
            </a:r>
            <a:r>
              <a:rPr lang="en-US" dirty="0" err="1" smtClean="0"/>
              <a:t>minInd</a:t>
            </a:r>
            <a:r>
              <a:rPr lang="en-US" dirty="0" smtClean="0"/>
              <a:t>) &lt;-  </a:t>
            </a:r>
            <a:r>
              <a:rPr lang="en-US" dirty="0" err="1" smtClean="0"/>
              <a:t>findMin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..n])</a:t>
            </a:r>
          </a:p>
          <a:p>
            <a:pPr>
              <a:buNone/>
            </a:pPr>
            <a:r>
              <a:rPr lang="en-US" dirty="0" smtClean="0"/>
              <a:t>		Swap(A[</a:t>
            </a:r>
            <a:r>
              <a:rPr lang="en-US" dirty="0" err="1" smtClean="0"/>
              <a:t>i</a:t>
            </a:r>
            <a:r>
              <a:rPr lang="en-US" dirty="0" smtClean="0"/>
              <a:t>],A[</a:t>
            </a:r>
            <a:r>
              <a:rPr lang="en-US" dirty="0" err="1" smtClean="0"/>
              <a:t>minInd</a:t>
            </a:r>
            <a:r>
              <a:rPr lang="en-US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 smtClean="0"/>
              <a:t>SelectionSort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[], 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&lt;n-1;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j=i+1, min=</a:t>
            </a:r>
            <a:r>
              <a:rPr lang="en-US" dirty="0" err="1" smtClean="0"/>
              <a:t>i</a:t>
            </a:r>
            <a:r>
              <a:rPr lang="en-US" dirty="0" smtClean="0"/>
              <a:t>; j&lt;n; </a:t>
            </a:r>
            <a:r>
              <a:rPr lang="en-US" dirty="0" err="1" smtClean="0"/>
              <a:t>j++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	if(A[min] &gt; A[j]){</a:t>
            </a:r>
          </a:p>
          <a:p>
            <a:pPr>
              <a:buNone/>
            </a:pPr>
            <a:r>
              <a:rPr lang="en-US" dirty="0" smtClean="0"/>
              <a:t>           	min=j;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}          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swap (A[</a:t>
            </a:r>
            <a:r>
              <a:rPr lang="en-US" dirty="0" err="1" smtClean="0"/>
              <a:t>i</a:t>
            </a:r>
            <a:r>
              <a:rPr lang="en-US" dirty="0" smtClean="0"/>
              <a:t>], A[min]);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example consider the following example of selection sort being carried out on a sample set of data:</a:t>
            </a:r>
          </a:p>
          <a:p>
            <a:r>
              <a:rPr lang="en-US" dirty="0" smtClean="0"/>
              <a:t>9 2 5 7 4 8 on pass 1 look for smallest in 1st to 6th swap 2nd with first giving</a:t>
            </a:r>
          </a:p>
          <a:p>
            <a:r>
              <a:rPr lang="en-US" dirty="0" smtClean="0"/>
              <a:t>2 9 5 7 4 8 on pass 2 look for smallest in 2nd to 6th swap 5th with second giving</a:t>
            </a:r>
          </a:p>
          <a:p>
            <a:r>
              <a:rPr lang="en-US" dirty="0" smtClean="0"/>
              <a:t>2 4 5 7 9 8 on pass 3 look for smallest in 3rd to 6th swap 3rd with third giving</a:t>
            </a:r>
          </a:p>
          <a:p>
            <a:r>
              <a:rPr lang="en-US" dirty="0" smtClean="0"/>
              <a:t>2 4 5 7 9 8 on pass 4 look for smallest in 4th to 6th swap 4th with fourth giving</a:t>
            </a:r>
          </a:p>
          <a:p>
            <a:r>
              <a:rPr lang="en-US" dirty="0" smtClean="0"/>
              <a:t>2 4 5 7 9 8 on pass 5 look for smallest in 5th to 6th swap 5th with 6th giving</a:t>
            </a:r>
          </a:p>
          <a:p>
            <a:r>
              <a:rPr lang="en-US" dirty="0" smtClean="0"/>
              <a:t>2 4 5 7 8 9 sorted.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</TotalTime>
  <Words>811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Schoolbook</vt:lpstr>
      <vt:lpstr>Wingdings</vt:lpstr>
      <vt:lpstr>Wingdings 2</vt:lpstr>
      <vt:lpstr>Oriel</vt:lpstr>
      <vt:lpstr>CS 201 – DATA STRUCTURES</vt:lpstr>
      <vt:lpstr>Elementary sorting techniques</vt:lpstr>
      <vt:lpstr>Insertion sort</vt:lpstr>
      <vt:lpstr>PowerPoint Presentation</vt:lpstr>
      <vt:lpstr>Complexity</vt:lpstr>
      <vt:lpstr>When to use insertion sort?</vt:lpstr>
      <vt:lpstr>Selection sort</vt:lpstr>
      <vt:lpstr>Code</vt:lpstr>
      <vt:lpstr>PowerPoint Presentation</vt:lpstr>
      <vt:lpstr>Complexity</vt:lpstr>
      <vt:lpstr>Terminologies</vt:lpstr>
      <vt:lpstr>How bubble sort works</vt:lpstr>
      <vt:lpstr>Bubble sort</vt:lpstr>
      <vt:lpstr>PowerPoint Presentation</vt:lpstr>
      <vt:lpstr>If we want to shift highest element to last and so on </vt:lpstr>
      <vt:lpstr>Complexity</vt:lpstr>
      <vt:lpstr>PowerPoint Presentation</vt:lpstr>
      <vt:lpstr>Optimization</vt:lpstr>
      <vt:lpstr>Radix Sort</vt:lpstr>
      <vt:lpstr>Count sort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30</cp:revision>
  <dcterms:created xsi:type="dcterms:W3CDTF">2006-08-16T00:00:00Z</dcterms:created>
  <dcterms:modified xsi:type="dcterms:W3CDTF">2019-10-16T02:57:41Z</dcterms:modified>
</cp:coreProperties>
</file>