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CS 218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r>
              <a:rPr lang="en-US" dirty="0" smtClean="0"/>
              <a:t>		</a:t>
            </a:r>
          </a:p>
          <a:p>
            <a:r>
              <a:rPr lang="en-US" dirty="0" smtClean="0"/>
              <a:t>		QUICK SORT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combsort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data[], </a:t>
            </a:r>
            <a:r>
              <a:rPr lang="fr-FR" dirty="0" err="1" smtClean="0"/>
              <a:t>int</a:t>
            </a:r>
            <a:r>
              <a:rPr lang="fr-FR" dirty="0" smtClean="0"/>
              <a:t> n)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step = n, j, k;</a:t>
            </a:r>
          </a:p>
          <a:p>
            <a:pPr>
              <a:buNone/>
            </a:pPr>
            <a:r>
              <a:rPr lang="en-US" dirty="0" smtClean="0"/>
              <a:t>	while ((step = (step/1.3)) &gt; 1) </a:t>
            </a:r>
          </a:p>
          <a:p>
            <a:pPr>
              <a:buNone/>
            </a:pPr>
            <a:r>
              <a:rPr lang="en-US" dirty="0" smtClean="0"/>
              <a:t>		for (j = n-1; j &gt;= step; j--) {</a:t>
            </a:r>
          </a:p>
          <a:p>
            <a:pPr>
              <a:buNone/>
            </a:pPr>
            <a:r>
              <a:rPr lang="en-US" dirty="0" smtClean="0"/>
              <a:t>			k = j-step;</a:t>
            </a:r>
          </a:p>
          <a:p>
            <a:pPr>
              <a:buNone/>
            </a:pPr>
            <a:r>
              <a:rPr lang="en-US" dirty="0" smtClean="0"/>
              <a:t>			if (data[j] &lt; data[k])</a:t>
            </a:r>
          </a:p>
          <a:p>
            <a:pPr>
              <a:buNone/>
            </a:pPr>
            <a:r>
              <a:rPr lang="en-US" dirty="0" smtClean="0"/>
              <a:t>			swap(data[j],data[k]);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After this exact code of bubble sort is implemented with optimization technique of flag.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again = true;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n-1 &amp;&amp; again; </a:t>
            </a:r>
            <a:r>
              <a:rPr lang="en-US" dirty="0" err="1" smtClean="0"/>
              <a:t>i</a:t>
            </a:r>
            <a:r>
              <a:rPr lang="en-US" dirty="0" smtClean="0"/>
              <a:t>++) // phase 2</a:t>
            </a:r>
          </a:p>
          <a:p>
            <a:pPr>
              <a:buNone/>
            </a:pPr>
            <a:r>
              <a:rPr lang="en-US" dirty="0" smtClean="0"/>
              <a:t>	for (j = n-1, again = false; j &gt; </a:t>
            </a:r>
            <a:r>
              <a:rPr lang="en-US" dirty="0" err="1" smtClean="0"/>
              <a:t>i</a:t>
            </a:r>
            <a:r>
              <a:rPr lang="en-US" dirty="0" smtClean="0"/>
              <a:t>; --j)</a:t>
            </a:r>
          </a:p>
          <a:p>
            <a:pPr>
              <a:buNone/>
            </a:pPr>
            <a:r>
              <a:rPr lang="en-US" dirty="0" smtClean="0"/>
              <a:t>		if (data[j] &lt; data[j-1]) {</a:t>
            </a:r>
          </a:p>
          <a:p>
            <a:pPr>
              <a:buNone/>
            </a:pPr>
            <a:r>
              <a:rPr lang="en-US" dirty="0" smtClean="0"/>
              <a:t>			swap(data[j],data[j-1]);</a:t>
            </a:r>
          </a:p>
          <a:p>
            <a:pPr>
              <a:buNone/>
            </a:pPr>
            <a:r>
              <a:rPr lang="en-US" dirty="0" smtClean="0"/>
              <a:t>			again = true;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running time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 case running time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Quick and merge need to be used when we have large number of elements. We can say that for less than 30 elements insertion sort shall be used rather.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quick sort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pivot wisely</a:t>
            </a:r>
          </a:p>
          <a:p>
            <a:r>
              <a:rPr lang="en-US" dirty="0" smtClean="0"/>
              <a:t>Pivot can either be in the end, in the middle or in the start</a:t>
            </a:r>
          </a:p>
          <a:p>
            <a:r>
              <a:rPr lang="en-US" dirty="0" smtClean="0"/>
              <a:t>Elements value less than the pivot should be to its left, hence those elements contribute to left sub-array. </a:t>
            </a:r>
          </a:p>
          <a:p>
            <a:r>
              <a:rPr lang="en-US" dirty="0" smtClean="0"/>
              <a:t>Elements value greater than the pivot should be to its right, hence those elements contribute to right sub-array.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pivot as the first element</a:t>
            </a:r>
          </a:p>
          <a:p>
            <a:pPr lvl="1"/>
            <a:r>
              <a:rPr lang="en-US" dirty="0" smtClean="0"/>
              <a:t>What if the array is sorted? It will have complexity of O(n^2).</a:t>
            </a:r>
          </a:p>
          <a:p>
            <a:pPr lvl="1"/>
            <a:r>
              <a:rPr lang="en-US" dirty="0" smtClean="0"/>
              <a:t>Safe case is to choose pivot randomly</a:t>
            </a:r>
          </a:p>
          <a:p>
            <a:pPr lvl="1"/>
            <a:r>
              <a:rPr lang="en-US" dirty="0" smtClean="0"/>
              <a:t>Median of three partitioning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strategy good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the array is already sorted?</a:t>
            </a:r>
          </a:p>
          <a:p>
            <a:r>
              <a:rPr lang="en-US" dirty="0" smtClean="0"/>
              <a:t>Will the last element still be a good option as pivot?</a:t>
            </a:r>
          </a:p>
          <a:p>
            <a:r>
              <a:rPr lang="en-US" dirty="0" smtClean="0"/>
              <a:t>The sub-arrays wont be balanced then. </a:t>
            </a:r>
          </a:p>
          <a:p>
            <a:r>
              <a:rPr lang="en-US" dirty="0" smtClean="0"/>
              <a:t>Better option is the median of first, last and middle value of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pivot as the middle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strategy is to choose middle element as the pivot</a:t>
            </a:r>
          </a:p>
          <a:p>
            <a:r>
              <a:rPr lang="en-US" dirty="0" err="1" smtClean="0"/>
              <a:t>Eg</a:t>
            </a:r>
            <a:r>
              <a:rPr lang="en-US" smtClean="0"/>
              <a:t> 6,7,2,1,4,5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 code (pivot as the last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A,start,end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if (start&lt;end){</a:t>
            </a:r>
          </a:p>
          <a:p>
            <a:pPr>
              <a:buNone/>
            </a:pPr>
            <a:r>
              <a:rPr lang="en-US" dirty="0" smtClean="0"/>
              <a:t>		index </a:t>
            </a:r>
            <a:r>
              <a:rPr lang="en-US" dirty="0" smtClean="0">
                <a:sym typeface="Wingdings" pitchFamily="2" charset="2"/>
              </a:rPr>
              <a:t> partition(</a:t>
            </a:r>
            <a:r>
              <a:rPr lang="en-US" dirty="0" err="1" smtClean="0">
                <a:sym typeface="Wingdings" pitchFamily="2" charset="2"/>
              </a:rPr>
              <a:t>A,start,end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Quicksort</a:t>
            </a:r>
            <a:r>
              <a:rPr lang="en-US" dirty="0" smtClean="0">
                <a:sym typeface="Wingdings" pitchFamily="2" charset="2"/>
              </a:rPr>
              <a:t>(A,start,index-1)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Quicksort</a:t>
            </a:r>
            <a:r>
              <a:rPr lang="en-US" dirty="0" smtClean="0">
                <a:sym typeface="Wingdings" pitchFamily="2" charset="2"/>
              </a:rPr>
              <a:t>(A,index+1,end)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Partition(</a:t>
            </a:r>
            <a:r>
              <a:rPr lang="en-US" dirty="0" err="1" smtClean="0"/>
              <a:t>A,start,end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pivot </a:t>
            </a:r>
            <a:r>
              <a:rPr lang="en-US" dirty="0" smtClean="0">
                <a:sym typeface="Wingdings" pitchFamily="2" charset="2"/>
              </a:rPr>
              <a:t> A[end]   //in this case I choose pivot as last 			//element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index start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for </a:t>
            </a:r>
            <a:r>
              <a:rPr lang="en-US" dirty="0" err="1" smtClean="0">
                <a:sym typeface="Wingdings" pitchFamily="2" charset="2"/>
              </a:rPr>
              <a:t>istart</a:t>
            </a:r>
            <a:r>
              <a:rPr lang="en-US" dirty="0" smtClean="0">
                <a:sym typeface="Wingdings" pitchFamily="2" charset="2"/>
              </a:rPr>
              <a:t> to end-1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if(A[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]&lt;=pivot){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swap(A[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], A[index])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index  index +1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swap (A[index], A[end])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return index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modified: Working of comb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up a gap value </a:t>
            </a:r>
          </a:p>
          <a:p>
            <a:r>
              <a:rPr lang="en-US" dirty="0" smtClean="0"/>
              <a:t>Just an extra for loop addition to insert gap now</a:t>
            </a:r>
          </a:p>
          <a:p>
            <a:r>
              <a:rPr lang="en-US" dirty="0" smtClean="0"/>
              <a:t>Perform exact bubble sort using gap value now.</a:t>
            </a:r>
          </a:p>
          <a:p>
            <a:r>
              <a:rPr lang="en-US" dirty="0" smtClean="0"/>
              <a:t>Rather than comparing adjacent values compare elements with the gap.</a:t>
            </a:r>
          </a:p>
          <a:p>
            <a:r>
              <a:rPr lang="en-US" dirty="0" smtClean="0"/>
              <a:t>Comb sort worst case is still O(n^2) but its better for average and best case.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4,5,3,1,2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559</TotalTime>
  <Words>321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CS 218 – DATA STRUCTURES</vt:lpstr>
      <vt:lpstr>Complexity</vt:lpstr>
      <vt:lpstr>How quick sort is different?</vt:lpstr>
      <vt:lpstr>Pivot strategy</vt:lpstr>
      <vt:lpstr>Is the strategy good enough?</vt:lpstr>
      <vt:lpstr>Choosing pivot as the middle element</vt:lpstr>
      <vt:lpstr>pseudo code (pivot as the last element)</vt:lpstr>
      <vt:lpstr>PowerPoint Presentation</vt:lpstr>
      <vt:lpstr>Bubble sort modified: Working of comb sort</vt:lpstr>
      <vt:lpstr>Comb sort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28</cp:revision>
  <dcterms:created xsi:type="dcterms:W3CDTF">2006-08-16T00:00:00Z</dcterms:created>
  <dcterms:modified xsi:type="dcterms:W3CDTF">2019-10-21T08:41:14Z</dcterms:modified>
</cp:coreProperties>
</file>