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8365AE-342F-4BC1-B7D9-228AD9E690D4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265F8F-C1C5-4DF5-BC57-774A5D4D2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9864" y="1520483"/>
            <a:ext cx="8229600" cy="1894362"/>
          </a:xfrm>
        </p:spPr>
        <p:txBody>
          <a:bodyPr/>
          <a:lstStyle/>
          <a:p>
            <a:r>
              <a:rPr lang="en-US" dirty="0" smtClean="0"/>
              <a:t>          CS 218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474" y="3498079"/>
            <a:ext cx="8229600" cy="1371600"/>
          </a:xfrm>
        </p:spPr>
        <p:txBody>
          <a:bodyPr/>
          <a:lstStyle/>
          <a:p>
            <a:r>
              <a:rPr lang="en-US" dirty="0" smtClean="0"/>
              <a:t>                                     Topic: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2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Asg1 question 2</a:t>
            </a:r>
          </a:p>
          <a:p>
            <a:r>
              <a:rPr lang="en-US" dirty="0" smtClean="0"/>
              <a:t>Maze game having multiple pathways or single pathways</a:t>
            </a:r>
          </a:p>
          <a:p>
            <a:r>
              <a:rPr lang="en-US" dirty="0" smtClean="0"/>
              <a:t>Depth first search uses stack concept.</a:t>
            </a:r>
          </a:p>
          <a:p>
            <a:r>
              <a:rPr lang="en-US" dirty="0" smtClean="0"/>
              <a:t>Traverses one child node first completely and then backtracks till a point any other option gets available to traverse</a:t>
            </a:r>
          </a:p>
          <a:p>
            <a:r>
              <a:rPr lang="en-US" dirty="0" smtClean="0"/>
              <a:t>As soon as source node all options get traversed, stack gets empty then and that is the termination condition</a:t>
            </a:r>
          </a:p>
          <a:p>
            <a:r>
              <a:rPr lang="en-US" dirty="0" smtClean="0"/>
              <a:t>Hence bottom up approach is being used in DFS</a:t>
            </a:r>
          </a:p>
        </p:txBody>
      </p:sp>
    </p:spTree>
    <p:extLst>
      <p:ext uri="{BB962C8B-B14F-4D97-AF65-F5344CB8AC3E}">
        <p14:creationId xmlns:p14="http://schemas.microsoft.com/office/powerpoint/2010/main" val="9656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an adapter class which is using existing data structures at backend to incorporate its proper functionality</a:t>
            </a:r>
          </a:p>
          <a:p>
            <a:r>
              <a:rPr lang="en-US" dirty="0" smtClean="0"/>
              <a:t>Can be implemented using arrays, linked list, vector.</a:t>
            </a:r>
          </a:p>
          <a:p>
            <a:r>
              <a:rPr lang="en-US" dirty="0" smtClean="0"/>
              <a:t>Just a simple concept has to be followed i.e. LIFO </a:t>
            </a:r>
          </a:p>
          <a:p>
            <a:r>
              <a:rPr lang="en-US" dirty="0" smtClean="0"/>
              <a:t>This means that the end is called the top and that’s the point from where we start popping elements out. </a:t>
            </a:r>
          </a:p>
          <a:p>
            <a:r>
              <a:rPr lang="en-US" dirty="0" smtClean="0"/>
              <a:t>Both insertions and deletions, can be performed in only one position that’s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Till now you have studied stack in regard to 1) stack frame 2) local variables and parameters internal storage space</a:t>
            </a:r>
          </a:p>
          <a:p>
            <a:r>
              <a:rPr lang="en-US" dirty="0" smtClean="0"/>
              <a:t>Applications in real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functionalities (using array </a:t>
            </a:r>
            <a:r>
              <a:rPr lang="en-US" smtClean="0"/>
              <a:t>and linked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r>
              <a:rPr lang="en-US" dirty="0" smtClean="0"/>
              <a:t>Pop 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isFull</a:t>
            </a:r>
            <a:endParaRPr lang="en-US" dirty="0" smtClean="0"/>
          </a:p>
          <a:p>
            <a:r>
              <a:rPr lang="en-US" dirty="0" smtClean="0"/>
              <a:t>Multi-push</a:t>
            </a:r>
          </a:p>
          <a:p>
            <a:r>
              <a:rPr lang="en-US" dirty="0" smtClean="0"/>
              <a:t>Multi-pop</a:t>
            </a:r>
          </a:p>
          <a:p>
            <a:r>
              <a:rPr lang="en-US" dirty="0" smtClean="0"/>
              <a:t>Size/capacity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Reversing a word </a:t>
            </a:r>
          </a:p>
          <a:p>
            <a:r>
              <a:rPr lang="en-US" dirty="0"/>
              <a:t>Addition of two numbers if they have exceeded the limit of their respective data type.</a:t>
            </a:r>
            <a:endParaRPr lang="en-US" dirty="0" smtClean="0"/>
          </a:p>
          <a:p>
            <a:r>
              <a:rPr lang="en-US" dirty="0" smtClean="0"/>
              <a:t>Balancing symbols</a:t>
            </a:r>
          </a:p>
          <a:p>
            <a:r>
              <a:rPr lang="en-US" dirty="0" smtClean="0"/>
              <a:t>Postfix notation</a:t>
            </a:r>
          </a:p>
          <a:p>
            <a:r>
              <a:rPr lang="en-US" dirty="0" smtClean="0"/>
              <a:t>Infix to postfix conversion</a:t>
            </a:r>
          </a:p>
          <a:p>
            <a:r>
              <a:rPr lang="en-US" dirty="0" smtClean="0"/>
              <a:t>Simulation of recursion using stack</a:t>
            </a:r>
          </a:p>
          <a:p>
            <a:r>
              <a:rPr lang="en-US" dirty="0" smtClean="0"/>
              <a:t>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means that parenthesis used in some expression are balanced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{[a+(b-c)-d]}  //this is balanced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{[a+}*(b-c)  //this is not balanced</a:t>
            </a:r>
          </a:p>
          <a:p>
            <a:endParaRPr lang="en-US" dirty="0"/>
          </a:p>
          <a:p>
            <a:r>
              <a:rPr lang="en-US" dirty="0" smtClean="0"/>
              <a:t>Balancing can be checked using stacks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∗ </a:t>
            </a:r>
            <a:r>
              <a:rPr lang="en-US" dirty="0" smtClean="0"/>
              <a:t>1 </a:t>
            </a:r>
            <a:r>
              <a:rPr lang="en-US" dirty="0"/>
              <a:t>+ 7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6 </a:t>
            </a:r>
            <a:r>
              <a:rPr lang="en-US" dirty="0"/>
              <a:t>∗ 2</a:t>
            </a:r>
            <a:endParaRPr lang="en-US" dirty="0" smtClean="0"/>
          </a:p>
          <a:p>
            <a:r>
              <a:rPr lang="en-US" dirty="0" smtClean="0"/>
              <a:t>This expression is currently called as infix expression</a:t>
            </a:r>
          </a:p>
          <a:p>
            <a:r>
              <a:rPr lang="en-US" dirty="0" smtClean="0"/>
              <a:t>Converting it into postfix means that operands are written before the operator that has to be applied on two numbers. </a:t>
            </a:r>
          </a:p>
          <a:p>
            <a:r>
              <a:rPr lang="en-US" dirty="0" smtClean="0"/>
              <a:t>4 1 * 7 + 6 2 * +</a:t>
            </a:r>
          </a:p>
          <a:p>
            <a:r>
              <a:rPr lang="en-US" dirty="0"/>
              <a:t>6 5 2 3 + 8 ∗ +3 + ∗</a:t>
            </a:r>
            <a:endParaRPr lang="en-US" dirty="0" smtClean="0"/>
          </a:p>
          <a:p>
            <a:r>
              <a:rPr lang="en-US" dirty="0" smtClean="0"/>
              <a:t>Advantage: no need to know the precedence rules </a:t>
            </a:r>
          </a:p>
        </p:txBody>
      </p:sp>
    </p:spTree>
    <p:extLst>
      <p:ext uri="{BB962C8B-B14F-4D97-AF65-F5344CB8AC3E}">
        <p14:creationId xmlns:p14="http://schemas.microsoft.com/office/powerpoint/2010/main" val="5148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+ b * c + d * e + f * g</a:t>
            </a:r>
          </a:p>
          <a:p>
            <a:r>
              <a:rPr lang="en-US" dirty="0" smtClean="0"/>
              <a:t>Convert it into postfix using stack now</a:t>
            </a:r>
          </a:p>
          <a:p>
            <a:r>
              <a:rPr lang="en-US" dirty="0" smtClean="0"/>
              <a:t>Simple rules will make it possible to get converted</a:t>
            </a:r>
          </a:p>
          <a:p>
            <a:r>
              <a:rPr lang="en-US" dirty="0" smtClean="0"/>
              <a:t>Rule: operators are now kept on stack with this condition that precedence is kept into knowledge. </a:t>
            </a:r>
          </a:p>
        </p:txBody>
      </p:sp>
    </p:spTree>
    <p:extLst>
      <p:ext uri="{BB962C8B-B14F-4D97-AF65-F5344CB8AC3E}">
        <p14:creationId xmlns:p14="http://schemas.microsoft.com/office/powerpoint/2010/main" val="45387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recursion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about creating your own stack frame in order to show the flow of recursion.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</TotalTime>
  <Words>416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Oriel</vt:lpstr>
      <vt:lpstr>          CS 218 – DATA STRUCTURES</vt:lpstr>
      <vt:lpstr>Stack</vt:lpstr>
      <vt:lpstr>Stack introduction</vt:lpstr>
      <vt:lpstr>Basic functionalities (using array and linked list)</vt:lpstr>
      <vt:lpstr>Applications</vt:lpstr>
      <vt:lpstr>Balancing symbols</vt:lpstr>
      <vt:lpstr>Postfix expressions</vt:lpstr>
      <vt:lpstr>Infix to postfix conversion</vt:lpstr>
      <vt:lpstr>Simulation of recursion using stack</vt:lpstr>
      <vt:lpstr>Depth first search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34</cp:revision>
  <dcterms:created xsi:type="dcterms:W3CDTF">2018-10-17T06:09:49Z</dcterms:created>
  <dcterms:modified xsi:type="dcterms:W3CDTF">2019-10-28T05:13:35Z</dcterms:modified>
</cp:coreProperties>
</file>