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3" r:id="rId5"/>
    <p:sldId id="264"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50FA6BEF-5A9D-4025-9775-FDDA38A33368}" type="datetimeFigureOut">
              <a:rPr lang="en-US" smtClean="0"/>
              <a:pPr/>
              <a:t>10/28/2019</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4F9345B1-4638-4AD7-8E05-09223E95535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FA6BEF-5A9D-4025-9775-FDDA38A33368}"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345B1-4638-4AD7-8E05-09223E9553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6"/>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5"/>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FA6BEF-5A9D-4025-9775-FDDA38A33368}"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9345B1-4638-4AD7-8E05-09223E9553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0FA6BEF-5A9D-4025-9775-FDDA38A33368}" type="datetimeFigureOut">
              <a:rPr lang="en-US" smtClean="0"/>
              <a:pPr/>
              <a:t>10/28/2019</a:t>
            </a:fld>
            <a:endParaRPr lang="en-US"/>
          </a:p>
        </p:txBody>
      </p:sp>
      <p:sp>
        <p:nvSpPr>
          <p:cNvPr id="9" name="Slide Number Placeholder 8"/>
          <p:cNvSpPr>
            <a:spLocks noGrp="1"/>
          </p:cNvSpPr>
          <p:nvPr>
            <p:ph type="sldNum" sz="quarter" idx="15"/>
          </p:nvPr>
        </p:nvSpPr>
        <p:spPr/>
        <p:txBody>
          <a:bodyPr rtlCol="0"/>
          <a:lstStyle/>
          <a:p>
            <a:fld id="{4F9345B1-4638-4AD7-8E05-09223E95535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50FA6BEF-5A9D-4025-9775-FDDA38A33368}" type="datetimeFigureOut">
              <a:rPr lang="en-US" smtClean="0"/>
              <a:pPr/>
              <a:t>10/28/2019</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4F9345B1-4638-4AD7-8E05-09223E9553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0FA6BEF-5A9D-4025-9775-FDDA38A33368}"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9345B1-4638-4AD7-8E05-09223E95535A}"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0FA6BEF-5A9D-4025-9775-FDDA38A33368}" type="datetimeFigureOut">
              <a:rPr lang="en-US" smtClean="0"/>
              <a:pPr/>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9345B1-4638-4AD7-8E05-09223E95535A}"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0FA6BEF-5A9D-4025-9775-FDDA38A33368}" type="datetimeFigureOut">
              <a:rPr lang="en-US" smtClean="0"/>
              <a:pPr/>
              <a:t>10/28/2019</a:t>
            </a:fld>
            <a:endParaRPr lang="en-US"/>
          </a:p>
        </p:txBody>
      </p:sp>
      <p:sp>
        <p:nvSpPr>
          <p:cNvPr id="7" name="Slide Number Placeholder 6"/>
          <p:cNvSpPr>
            <a:spLocks noGrp="1"/>
          </p:cNvSpPr>
          <p:nvPr>
            <p:ph type="sldNum" sz="quarter" idx="11"/>
          </p:nvPr>
        </p:nvSpPr>
        <p:spPr/>
        <p:txBody>
          <a:bodyPr rtlCol="0"/>
          <a:lstStyle/>
          <a:p>
            <a:fld id="{4F9345B1-4638-4AD7-8E05-09223E95535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FA6BEF-5A9D-4025-9775-FDDA38A33368}" type="datetimeFigureOut">
              <a:rPr lang="en-US" smtClean="0"/>
              <a:pPr/>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9345B1-4638-4AD7-8E05-09223E9553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0FA6BEF-5A9D-4025-9775-FDDA38A33368}" type="datetimeFigureOut">
              <a:rPr lang="en-US" smtClean="0"/>
              <a:pPr/>
              <a:t>10/28/2019</a:t>
            </a:fld>
            <a:endParaRPr lang="en-US"/>
          </a:p>
        </p:txBody>
      </p:sp>
      <p:sp>
        <p:nvSpPr>
          <p:cNvPr id="22" name="Slide Number Placeholder 21"/>
          <p:cNvSpPr>
            <a:spLocks noGrp="1"/>
          </p:cNvSpPr>
          <p:nvPr>
            <p:ph type="sldNum" sz="quarter" idx="15"/>
          </p:nvPr>
        </p:nvSpPr>
        <p:spPr/>
        <p:txBody>
          <a:bodyPr rtlCol="0"/>
          <a:lstStyle/>
          <a:p>
            <a:fld id="{4F9345B1-4638-4AD7-8E05-09223E95535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0FA6BEF-5A9D-4025-9775-FDDA38A33368}" type="datetimeFigureOut">
              <a:rPr lang="en-US" smtClean="0"/>
              <a:pPr/>
              <a:t>10/28/2019</a:t>
            </a:fld>
            <a:endParaRPr lang="en-US"/>
          </a:p>
        </p:txBody>
      </p:sp>
      <p:sp>
        <p:nvSpPr>
          <p:cNvPr id="18" name="Slide Number Placeholder 17"/>
          <p:cNvSpPr>
            <a:spLocks noGrp="1"/>
          </p:cNvSpPr>
          <p:nvPr>
            <p:ph type="sldNum" sz="quarter" idx="11"/>
          </p:nvPr>
        </p:nvSpPr>
        <p:spPr/>
        <p:txBody>
          <a:bodyPr rtlCol="0"/>
          <a:lstStyle/>
          <a:p>
            <a:fld id="{4F9345B1-4638-4AD7-8E05-09223E95535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50FA6BEF-5A9D-4025-9775-FDDA38A33368}" type="datetimeFigureOut">
              <a:rPr lang="en-US" smtClean="0"/>
              <a:pPr/>
              <a:t>10/28/2019</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4F9345B1-4638-4AD7-8E05-09223E9553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a:t>
            </a:r>
            <a:r>
              <a:rPr lang="en-US" dirty="0" smtClean="0"/>
              <a:t>218 </a:t>
            </a:r>
            <a:r>
              <a:rPr lang="en-US" dirty="0" smtClean="0"/>
              <a:t>– DATA STRUCTURES</a:t>
            </a:r>
            <a:endParaRPr lang="en-US" dirty="0"/>
          </a:p>
        </p:txBody>
      </p:sp>
      <p:sp>
        <p:nvSpPr>
          <p:cNvPr id="3" name="Subtitle 2"/>
          <p:cNvSpPr>
            <a:spLocks noGrp="1"/>
          </p:cNvSpPr>
          <p:nvPr>
            <p:ph type="subTitle" idx="1"/>
          </p:nvPr>
        </p:nvSpPr>
        <p:spPr/>
        <p:txBody>
          <a:bodyPr/>
          <a:lstStyle/>
          <a:p>
            <a:r>
              <a:rPr lang="en-US" dirty="0" smtClean="0"/>
              <a:t>LECTURE 21: INTRODUCTION TO QUEUES</a:t>
            </a:r>
            <a:endParaRPr lang="en-US" dirty="0"/>
          </a:p>
        </p:txBody>
      </p:sp>
    </p:spTree>
    <p:extLst>
      <p:ext uri="{BB962C8B-B14F-4D97-AF65-F5344CB8AC3E}">
        <p14:creationId xmlns:p14="http://schemas.microsoft.com/office/powerpoint/2010/main" val="4087471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Introduction</a:t>
            </a:r>
            <a:endParaRPr lang="en-US" dirty="0"/>
          </a:p>
        </p:txBody>
      </p:sp>
      <p:sp>
        <p:nvSpPr>
          <p:cNvPr id="3" name="Content Placeholder 2"/>
          <p:cNvSpPr>
            <a:spLocks noGrp="1"/>
          </p:cNvSpPr>
          <p:nvPr>
            <p:ph sz="quarter" idx="1"/>
          </p:nvPr>
        </p:nvSpPr>
        <p:spPr/>
        <p:txBody>
          <a:bodyPr/>
          <a:lstStyle/>
          <a:p>
            <a:r>
              <a:rPr lang="en-US" dirty="0" smtClean="0"/>
              <a:t>Concept of FIFO</a:t>
            </a:r>
          </a:p>
          <a:p>
            <a:r>
              <a:rPr lang="en-US" dirty="0" smtClean="0"/>
              <a:t>Two major operations: </a:t>
            </a:r>
            <a:r>
              <a:rPr lang="en-US" dirty="0" err="1" smtClean="0"/>
              <a:t>enqueue</a:t>
            </a:r>
            <a:r>
              <a:rPr lang="en-US" dirty="0" smtClean="0"/>
              <a:t> and </a:t>
            </a:r>
            <a:r>
              <a:rPr lang="en-US" dirty="0" err="1" smtClean="0"/>
              <a:t>dequeue</a:t>
            </a:r>
            <a:endParaRPr lang="en-US" dirty="0" smtClean="0"/>
          </a:p>
          <a:p>
            <a:r>
              <a:rPr lang="en-US" dirty="0" err="1" smtClean="0"/>
              <a:t>Enqueue</a:t>
            </a:r>
            <a:r>
              <a:rPr lang="en-US" dirty="0" smtClean="0"/>
              <a:t> means to insert an item into the back of the queue, </a:t>
            </a:r>
            <a:r>
              <a:rPr lang="en-US" dirty="0" err="1" smtClean="0"/>
              <a:t>dequeue</a:t>
            </a:r>
            <a:r>
              <a:rPr lang="en-US" dirty="0" smtClean="0"/>
              <a:t> means removing the front item.</a:t>
            </a:r>
          </a:p>
          <a:p>
            <a:endParaRPr lang="en-US" dirty="0"/>
          </a:p>
        </p:txBody>
      </p:sp>
    </p:spTree>
    <p:extLst>
      <p:ext uri="{BB962C8B-B14F-4D97-AF65-F5344CB8AC3E}">
        <p14:creationId xmlns:p14="http://schemas.microsoft.com/office/powerpoint/2010/main" val="110379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functions (using array and Linked list)</a:t>
            </a:r>
            <a:endParaRPr lang="en-US" dirty="0"/>
          </a:p>
        </p:txBody>
      </p:sp>
      <p:sp>
        <p:nvSpPr>
          <p:cNvPr id="3" name="Content Placeholder 2"/>
          <p:cNvSpPr>
            <a:spLocks noGrp="1"/>
          </p:cNvSpPr>
          <p:nvPr>
            <p:ph sz="quarter" idx="1"/>
          </p:nvPr>
        </p:nvSpPr>
        <p:spPr/>
        <p:txBody>
          <a:bodyPr/>
          <a:lstStyle/>
          <a:p>
            <a:r>
              <a:rPr lang="en-US" dirty="0" err="1" smtClean="0"/>
              <a:t>isFull</a:t>
            </a:r>
            <a:endParaRPr lang="en-US" dirty="0" smtClean="0"/>
          </a:p>
          <a:p>
            <a:r>
              <a:rPr lang="en-US" dirty="0" err="1" smtClean="0"/>
              <a:t>isEmpty</a:t>
            </a:r>
            <a:endParaRPr lang="en-US" dirty="0" smtClean="0"/>
          </a:p>
          <a:p>
            <a:r>
              <a:rPr lang="en-US" dirty="0" err="1" smtClean="0"/>
              <a:t>Enqueue</a:t>
            </a:r>
            <a:endParaRPr lang="en-US" dirty="0" smtClean="0"/>
          </a:p>
          <a:p>
            <a:r>
              <a:rPr lang="en-US" dirty="0" err="1" smtClean="0"/>
              <a:t>Dequeue</a:t>
            </a:r>
            <a:endParaRPr lang="en-US" dirty="0"/>
          </a:p>
        </p:txBody>
      </p:sp>
    </p:spTree>
    <p:extLst>
      <p:ext uri="{BB962C8B-B14F-4D97-AF65-F5344CB8AC3E}">
        <p14:creationId xmlns:p14="http://schemas.microsoft.com/office/powerpoint/2010/main" val="214103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memory being wasted? </a:t>
            </a:r>
            <a:endParaRPr lang="en-US" dirty="0"/>
          </a:p>
        </p:txBody>
      </p:sp>
      <p:sp>
        <p:nvSpPr>
          <p:cNvPr id="3" name="Content Placeholder 2"/>
          <p:cNvSpPr>
            <a:spLocks noGrp="1"/>
          </p:cNvSpPr>
          <p:nvPr>
            <p:ph sz="quarter" idx="1"/>
          </p:nvPr>
        </p:nvSpPr>
        <p:spPr/>
        <p:txBody>
          <a:bodyPr/>
          <a:lstStyle/>
          <a:p>
            <a:r>
              <a:rPr lang="en-US" dirty="0" smtClean="0"/>
              <a:t>Suppose we have queue which is full then we </a:t>
            </a:r>
            <a:r>
              <a:rPr lang="en-US" dirty="0" err="1" smtClean="0"/>
              <a:t>dequeue</a:t>
            </a:r>
            <a:r>
              <a:rPr lang="en-US" dirty="0" smtClean="0"/>
              <a:t> elements from the front. Now what if we want to add more elements?</a:t>
            </a:r>
          </a:p>
          <a:p>
            <a:r>
              <a:rPr lang="en-US" dirty="0" smtClean="0"/>
              <a:t>Will they get added? Because the back pointer is pointing to last index already. </a:t>
            </a:r>
          </a:p>
          <a:p>
            <a:r>
              <a:rPr lang="en-US" dirty="0" smtClean="0"/>
              <a:t>However after </a:t>
            </a:r>
            <a:r>
              <a:rPr lang="en-US" dirty="0" err="1" smtClean="0"/>
              <a:t>dequeuing</a:t>
            </a:r>
            <a:r>
              <a:rPr lang="en-US" dirty="0" smtClean="0"/>
              <a:t> we can add more elements at the indexes which are now free. But how?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a:t>
            </a:r>
            <a:endParaRPr lang="en-US" dirty="0"/>
          </a:p>
        </p:txBody>
      </p:sp>
      <p:sp>
        <p:nvSpPr>
          <p:cNvPr id="3" name="Content Placeholder 2"/>
          <p:cNvSpPr>
            <a:spLocks noGrp="1"/>
          </p:cNvSpPr>
          <p:nvPr>
            <p:ph sz="quarter" idx="1"/>
          </p:nvPr>
        </p:nvSpPr>
        <p:spPr/>
        <p:txBody>
          <a:bodyPr/>
          <a:lstStyle/>
          <a:p>
            <a:r>
              <a:rPr lang="en-US" dirty="0" smtClean="0"/>
              <a:t>A wrap around queue</a:t>
            </a:r>
            <a:r>
              <a:rPr lang="en-US" dirty="0" smtClean="0"/>
              <a:t>.</a:t>
            </a:r>
          </a:p>
          <a:p>
            <a:r>
              <a:rPr lang="en-US" dirty="0" smtClean="0"/>
              <a:t>Review back basic functions of queue and see the changes in each function:</a:t>
            </a:r>
          </a:p>
          <a:p>
            <a:pPr lvl="1"/>
            <a:r>
              <a:rPr lang="en-US" dirty="0" err="1" smtClean="0"/>
              <a:t>isFull</a:t>
            </a:r>
            <a:r>
              <a:rPr lang="en-US" dirty="0" smtClean="0"/>
              <a:t> – changes are made</a:t>
            </a:r>
          </a:p>
          <a:p>
            <a:pPr lvl="1"/>
            <a:r>
              <a:rPr lang="en-US" dirty="0" err="1" smtClean="0"/>
              <a:t>isEmpty</a:t>
            </a:r>
            <a:r>
              <a:rPr lang="en-US" dirty="0" smtClean="0"/>
              <a:t>- remains same</a:t>
            </a:r>
          </a:p>
          <a:p>
            <a:pPr lvl="1"/>
            <a:r>
              <a:rPr lang="en-US" dirty="0" err="1" smtClean="0"/>
              <a:t>Enqueue</a:t>
            </a:r>
            <a:r>
              <a:rPr lang="en-US" dirty="0" smtClean="0"/>
              <a:t> – changes are made </a:t>
            </a:r>
          </a:p>
          <a:p>
            <a:pPr lvl="1"/>
            <a:r>
              <a:rPr lang="en-US" dirty="0" err="1" smtClean="0"/>
              <a:t>Dequeue</a:t>
            </a:r>
            <a:r>
              <a:rPr lang="en-US" dirty="0" smtClean="0"/>
              <a:t> – changes are made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sz="quarter" idx="1"/>
          </p:nvPr>
        </p:nvSpPr>
        <p:spPr/>
        <p:txBody>
          <a:bodyPr/>
          <a:lstStyle/>
          <a:p>
            <a:r>
              <a:rPr lang="en-US" dirty="0" smtClean="0"/>
              <a:t>Depth first search: uses stack concept</a:t>
            </a:r>
          </a:p>
          <a:p>
            <a:endParaRPr lang="en-US" dirty="0" smtClean="0"/>
          </a:p>
          <a:p>
            <a:r>
              <a:rPr lang="en-US" dirty="0" smtClean="0"/>
              <a:t>Breadth first search: uses queue concept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Maze problem </a:t>
            </a:r>
            <a:endParaRPr lang="en-US" dirty="0"/>
          </a:p>
        </p:txBody>
      </p:sp>
      <p:sp>
        <p:nvSpPr>
          <p:cNvPr id="3" name="Content Placeholder 2"/>
          <p:cNvSpPr>
            <a:spLocks noGrp="1"/>
          </p:cNvSpPr>
          <p:nvPr>
            <p:ph sz="quarter" idx="1"/>
          </p:nvPr>
        </p:nvSpPr>
        <p:spPr/>
        <p:txBody>
          <a:bodyPr/>
          <a:lstStyle/>
          <a:p>
            <a:r>
              <a:rPr lang="en-US" dirty="0" smtClean="0"/>
              <a:t>Finding shortest path? BFS is an easy approach as we reach from shortest path more quickly than the rest of the pathways. Rest of the paths will also be traversed but the shortest path will reach to destination first. Hence program ends at that point</a:t>
            </a:r>
          </a:p>
          <a:p>
            <a:r>
              <a:rPr lang="en-US" dirty="0" smtClean="0"/>
              <a:t>BFS can also be then used to traverse all pathways.</a:t>
            </a:r>
          </a:p>
          <a:p>
            <a:r>
              <a:rPr lang="en-US" dirty="0" smtClean="0"/>
              <a:t>Second approach: apply DFS and traverse all pathways then find minimum out of all</a:t>
            </a:r>
          </a:p>
          <a:p>
            <a:pPr>
              <a:buNone/>
            </a:pP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102</TotalTime>
  <Words>251</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Century Schoolbook</vt:lpstr>
      <vt:lpstr>Wingdings</vt:lpstr>
      <vt:lpstr>Wingdings 2</vt:lpstr>
      <vt:lpstr>Oriel</vt:lpstr>
      <vt:lpstr>CS 218 – DATA STRUCTURES</vt:lpstr>
      <vt:lpstr>Queue Introduction</vt:lpstr>
      <vt:lpstr>Basic functions (using array and Linked list)</vt:lpstr>
      <vt:lpstr>Is memory being wasted? </vt:lpstr>
      <vt:lpstr>Circular queue</vt:lpstr>
      <vt:lpstr>Applications</vt:lpstr>
      <vt:lpstr>Maze problem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 – DATA STRUCTURES</dc:title>
  <dc:creator>Nida Pervaiz</dc:creator>
  <cp:lastModifiedBy>Nida Pervaiz</cp:lastModifiedBy>
  <cp:revision>11</cp:revision>
  <dcterms:created xsi:type="dcterms:W3CDTF">2018-10-17T07:27:29Z</dcterms:created>
  <dcterms:modified xsi:type="dcterms:W3CDTF">2019-10-28T05:17:31Z</dcterms:modified>
</cp:coreProperties>
</file>