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2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E007-483D-444A-A5E6-0F31D78892D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9B9F-4A52-4887-AA5A-B636706F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two pointers namely head1 and head2 which are created to point to two separate doubly linked lists, merge them up as one complete circular linked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linked list, find the middle element. Avoid using brute force approach. Think of an efficient approach.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main reason of creating a hybrid approach of radix and count sort?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5854" y="1690688"/>
            <a:ext cx="10377055" cy="62410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There are three suspicious students in FAST about whom there are rumours that they are enrolled in data structures course </a:t>
            </a:r>
            <a:r>
              <a:rPr lang="en-GB" dirty="0" smtClean="0"/>
              <a:t>along with </a:t>
            </a:r>
            <a:r>
              <a:rPr lang="en-GB" dirty="0"/>
              <a:t>artificial intelligence course. These 3 students </a:t>
            </a:r>
            <a:r>
              <a:rPr lang="en-GB" dirty="0" smtClean="0"/>
              <a:t>belong to batch 12, </a:t>
            </a:r>
            <a:r>
              <a:rPr lang="en-GB" dirty="0"/>
              <a:t>whereas the rest of the students studying data structures </a:t>
            </a:r>
            <a:r>
              <a:rPr lang="en-GB" dirty="0" smtClean="0"/>
              <a:t>belong to batch 17 and </a:t>
            </a:r>
            <a:r>
              <a:rPr lang="en-GB" dirty="0"/>
              <a:t>the students studying artificial intelligence course belong to batch </a:t>
            </a:r>
            <a:r>
              <a:rPr lang="en-GB" dirty="0" smtClean="0"/>
              <a:t>16. </a:t>
            </a:r>
            <a:r>
              <a:rPr lang="en-GB" dirty="0"/>
              <a:t>Now I have array1 holding list of student’s id enrolled in Data structures. Next I have array2 holding list of student’s id enrolled in Artificial intelligence. </a:t>
            </a:r>
            <a:r>
              <a:rPr lang="en-GB" dirty="0" smtClean="0"/>
              <a:t>Code </a:t>
            </a:r>
            <a:r>
              <a:rPr lang="en-GB" dirty="0"/>
              <a:t>the best solution to find out if this rumour is </a:t>
            </a:r>
            <a:r>
              <a:rPr lang="en-GB" dirty="0" smtClean="0"/>
              <a:t>true using any sorting approach you have studied so far.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6664036"/>
          </a:xfrm>
        </p:spPr>
        <p:txBody>
          <a:bodyPr/>
          <a:lstStyle/>
          <a:p>
            <a:r>
              <a:rPr lang="en-US" dirty="0"/>
              <a:t>There exists a database in which one </a:t>
            </a:r>
            <a:r>
              <a:rPr lang="en-US" dirty="0" err="1"/>
              <a:t>fastian</a:t>
            </a:r>
            <a:r>
              <a:rPr lang="en-US" dirty="0"/>
              <a:t> has sorted a particular column irrespective of the fact that as all these three columns are co-related thereby a single column could not just get sorted without changing the other two columns arrangement.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2560" y="1871298"/>
          <a:ext cx="6979948" cy="4304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960">
                  <a:extLst>
                    <a:ext uri="{9D8B030D-6E8A-4147-A177-3AD203B41FA5}">
                      <a16:colId xmlns:a16="http://schemas.microsoft.com/office/drawing/2014/main" val="3024654919"/>
                    </a:ext>
                  </a:extLst>
                </a:gridCol>
                <a:gridCol w="2326994">
                  <a:extLst>
                    <a:ext uri="{9D8B030D-6E8A-4147-A177-3AD203B41FA5}">
                      <a16:colId xmlns:a16="http://schemas.microsoft.com/office/drawing/2014/main" val="3743782737"/>
                    </a:ext>
                  </a:extLst>
                </a:gridCol>
                <a:gridCol w="2326994">
                  <a:extLst>
                    <a:ext uri="{9D8B030D-6E8A-4147-A177-3AD203B41FA5}">
                      <a16:colId xmlns:a16="http://schemas.microsoft.com/office/drawing/2014/main" val="1520144258"/>
                    </a:ext>
                  </a:extLst>
                </a:gridCol>
              </a:tblGrid>
              <a:tr h="315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FACULTY MEMBERS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SALARY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559108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BEN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CLERK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723830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MISHA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DIRECTOR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906809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AHSAN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INSTRUCTOR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911130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ABEER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LECTURER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70000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881772"/>
                  </a:ext>
                </a:extLst>
              </a:tr>
              <a:tr h="645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SHANZA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ASSISTANT PROFESSOR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278716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DANISH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RECEPTIONIST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150000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848891"/>
                  </a:ext>
                </a:extLst>
              </a:tr>
              <a:tr h="6458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ASSOCIATE PROFESSOR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500000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61366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52508" y="1871298"/>
            <a:ext cx="4017819" cy="376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fastian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did this mistake in minimum steps (complexity wise) considering himself smart enough.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the sorting algorithm which you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think,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might have been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by him?</a:t>
            </a:r>
          </a:p>
        </p:txBody>
      </p:sp>
    </p:spTree>
    <p:extLst>
      <p:ext uri="{BB962C8B-B14F-4D97-AF65-F5344CB8AC3E}">
        <p14:creationId xmlns:p14="http://schemas.microsoft.com/office/powerpoint/2010/main" val="17397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main reason of creating a modified bubble sort where comb sort function is incorporated within bubble sort (including flag optimization)?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Question </vt:lpstr>
      <vt:lpstr>Question </vt:lpstr>
      <vt:lpstr>Question </vt:lpstr>
      <vt:lpstr>Question </vt:lpstr>
      <vt:lpstr>PowerPoint Presentation</vt:lpstr>
      <vt:lpstr>Question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</dc:title>
  <dc:creator>Nida Pervaiz</dc:creator>
  <cp:lastModifiedBy>Nida Pervaiz</cp:lastModifiedBy>
  <cp:revision>4</cp:revision>
  <dcterms:created xsi:type="dcterms:W3CDTF">2019-10-28T04:41:31Z</dcterms:created>
  <dcterms:modified xsi:type="dcterms:W3CDTF">2019-10-28T04:43:01Z</dcterms:modified>
</cp:coreProperties>
</file>