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70F0B-3004-4069-B5FB-D30BA346D6E1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D1D2B-5B81-4B8A-B083-BD496B813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K1=0.25,k2=0.3977,k3=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0.4105,k4=0.5938,y1=1.41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D1D2B-5B81-4B8A-B083-BD496B813D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E13F-22B0-429F-BFA6-E41CF9B520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3E65-746D-4FDC-9C84-8BF803D2F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E13F-22B0-429F-BFA6-E41CF9B520AC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3E65-746D-4FDC-9C84-8BF803D2F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0"/>
            <a:ext cx="6400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715000" y="2895600"/>
            <a:ext cx="15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400" y="3352800"/>
            <a:ext cx="15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3810000"/>
            <a:ext cx="15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95400"/>
            <a:ext cx="5891213" cy="457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0"/>
            <a:ext cx="480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172200" y="1905000"/>
            <a:ext cx="76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4800600" y="5486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8400" y="3886200"/>
            <a:ext cx="76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5105400"/>
            <a:ext cx="76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91000" y="4800600"/>
            <a:ext cx="76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7495487" cy="580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162800" cy="494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315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0"/>
            <a:ext cx="4648200" cy="677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0"/>
            <a:ext cx="52577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0"/>
            <a:ext cx="495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0"/>
            <a:ext cx="51815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