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E13F-22B0-429F-BFA6-E41CF9B520A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3E65-746D-4FDC-9C84-8BF803D2F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E13F-22B0-429F-BFA6-E41CF9B520A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3E65-746D-4FDC-9C84-8BF803D2F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E13F-22B0-429F-BFA6-E41CF9B520A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3E65-746D-4FDC-9C84-8BF803D2F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E13F-22B0-429F-BFA6-E41CF9B520A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3E65-746D-4FDC-9C84-8BF803D2F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E13F-22B0-429F-BFA6-E41CF9B520A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3E65-746D-4FDC-9C84-8BF803D2F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E13F-22B0-429F-BFA6-E41CF9B520A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3E65-746D-4FDC-9C84-8BF803D2F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E13F-22B0-429F-BFA6-E41CF9B520A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3E65-746D-4FDC-9C84-8BF803D2F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E13F-22B0-429F-BFA6-E41CF9B520A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3E65-746D-4FDC-9C84-8BF803D2F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E13F-22B0-429F-BFA6-E41CF9B520A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3E65-746D-4FDC-9C84-8BF803D2F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E13F-22B0-429F-BFA6-E41CF9B520A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3E65-746D-4FDC-9C84-8BF803D2F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E13F-22B0-429F-BFA6-E41CF9B520A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3E65-746D-4FDC-9C84-8BF803D2FB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FE13F-22B0-429F-BFA6-E41CF9B520A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3E65-746D-4FDC-9C84-8BF803D2FB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0"/>
            <a:ext cx="6400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0"/>
            <a:ext cx="4800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1000"/>
            <a:ext cx="7495487" cy="580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7162800" cy="494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315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