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93" d="100"/>
          <a:sy n="93" d="100"/>
        </p:scale>
        <p:origin x="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L* is an infinite set iff |L|</a:t>
            </a:r>
            <a:r>
              <a:rPr lang="en-US" altLang="x-none" sz="2800">
                <a:ea typeface="Arial" charset="0"/>
                <a:cs typeface="Arial" charset="0"/>
              </a:rPr>
              <a:t>≥1 and </a:t>
            </a:r>
            <a:r>
              <a:rPr lang="en-US" altLang="x-none" sz="2800"/>
              <a:t> L≠{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L={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 = </a:t>
            </a:r>
            <a:r>
              <a:rPr lang="el-GR" altLang="x-none" sz="2800"/>
              <a:t>Φ</a:t>
            </a:r>
            <a:r>
              <a:rPr lang="en-US" altLang="x-none" sz="2800"/>
              <a:t>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x-none" sz="280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endParaRPr lang="en-US" altLang="x-none" sz="28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>
                <a:ea typeface="Arial" charset="0"/>
                <a:cs typeface="Arial" charset="0"/>
              </a:rPr>
              <a:t>Σ </a:t>
            </a:r>
            <a:r>
              <a:rPr lang="en-US" altLang="x-none" sz="240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ea typeface="Arial" charset="0"/>
                <a:cs typeface="Arial" charset="0"/>
              </a:rPr>
              <a:t>L </a:t>
            </a:r>
            <a:r>
              <a:rPr lang="en-US" altLang="x-none" sz="200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>
                <a:ea typeface="Arial" charset="0"/>
                <a:cs typeface="Arial" charset="0"/>
              </a:rPr>
              <a:t> </a:t>
            </a:r>
            <a:r>
              <a:rPr lang="el-GR" altLang="x-none" sz="2000">
                <a:ea typeface="Arial" charset="0"/>
                <a:cs typeface="Arial" charset="0"/>
              </a:rPr>
              <a:t>Σ</a:t>
            </a:r>
            <a:r>
              <a:rPr lang="en-US" altLang="x-none" sz="2000">
                <a:ea typeface="Arial" charset="0"/>
                <a:cs typeface="Arial" charset="0"/>
              </a:rPr>
              <a:t>*</a:t>
            </a:r>
            <a:endParaRPr lang="el-GR" altLang="x-none" sz="200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1246</TotalTime>
  <Words>1042</Words>
  <Application>Microsoft Macintosh PowerPoint</Application>
  <PresentationFormat>On-screen Show (4:3)</PresentationFormat>
  <Paragraphs>261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ＭＳ Ｐゴシック</vt:lpstr>
      <vt:lpstr>Wingdings</vt:lpstr>
      <vt:lpstr>Symbol</vt:lpstr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 Kalyanaraman</cp:lastModifiedBy>
  <cp:revision>446</cp:revision>
  <cp:lastPrinted>2007-08-15T03:01:31Z</cp:lastPrinted>
  <dcterms:created xsi:type="dcterms:W3CDTF">2007-08-14T22:08:29Z</dcterms:created>
  <dcterms:modified xsi:type="dcterms:W3CDTF">2017-01-09T13:44:26Z</dcterms:modified>
</cp:coreProperties>
</file>