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1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9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6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15C3776-F3F6-654C-E13A-C853C1BBE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DF270-A6BD-428E-27BB-C018224D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6522" y="2962165"/>
            <a:ext cx="6458556" cy="933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Robotics Task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168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1.1: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the appropriate blurring method on the following image, then show the original and blurred images.</a:t>
            </a:r>
          </a:p>
          <a:p>
            <a:endParaRPr lang="en-US" dirty="0"/>
          </a:p>
        </p:txBody>
      </p:sp>
      <p:pic>
        <p:nvPicPr>
          <p:cNvPr id="4" name="Picture 3" descr="Median Filtering with Python and OpenCV | by Tony Flores | Medium">
            <a:extLst>
              <a:ext uri="{FF2B5EF4-FFF2-40B4-BE49-F238E27FC236}">
                <a16:creationId xmlns:a16="http://schemas.microsoft.com/office/drawing/2014/main" id="{E14DFEE8-BCE2-270D-D1CC-349CD075C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3046" y="2636356"/>
            <a:ext cx="3445892" cy="3445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3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1.2: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canny edge detector on the following image, then show the original image and the result.</a:t>
            </a:r>
          </a:p>
          <a:p>
            <a:endParaRPr lang="en-US" dirty="0"/>
          </a:p>
        </p:txBody>
      </p:sp>
      <p:pic>
        <p:nvPicPr>
          <p:cNvPr id="8" name="Picture 7" descr="A black and white photo of a highway&#10;&#10;Description automatically generated">
            <a:extLst>
              <a:ext uri="{FF2B5EF4-FFF2-40B4-BE49-F238E27FC236}">
                <a16:creationId xmlns:a16="http://schemas.microsoft.com/office/drawing/2014/main" id="{00F8BA7C-D603-75C9-E9E7-D00C6B296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77" y="2676370"/>
            <a:ext cx="6237723" cy="35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8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1.3: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perspective transformation on the following image, then show the original and the transformed images.</a:t>
            </a:r>
          </a:p>
          <a:p>
            <a:endParaRPr lang="en-US" dirty="0"/>
          </a:p>
        </p:txBody>
      </p:sp>
      <p:pic>
        <p:nvPicPr>
          <p:cNvPr id="6" name="Picture 5" descr="A white paper with black text on it&#10;&#10;Description automatically generated">
            <a:extLst>
              <a:ext uri="{FF2B5EF4-FFF2-40B4-BE49-F238E27FC236}">
                <a16:creationId xmlns:a16="http://schemas.microsoft.com/office/drawing/2014/main" id="{FE0B6DAA-1B8A-B00C-8B22-FF829E7E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90" y="2123587"/>
            <a:ext cx="40005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7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1.4: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simple thresholding and adaptive thresholding on the following image, then show the original image and the results.</a:t>
            </a:r>
          </a:p>
          <a:p>
            <a:endParaRPr lang="en-US" dirty="0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7BC8F519-1217-304B-B621-5A85E211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37701" y="2423253"/>
            <a:ext cx="5078878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53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706B7-4C13-E847-0864-7F4E8CB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71818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Task 1.5: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75B-4D1F-B1E8-C536-BB4A8DA9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62883"/>
            <a:ext cx="11225049" cy="3445893"/>
          </a:xfrm>
        </p:spPr>
        <p:txBody>
          <a:bodyPr>
            <a:normAutofit/>
          </a:bodyPr>
          <a:lstStyle/>
          <a:p>
            <a:r>
              <a:rPr lang="en-US" dirty="0"/>
              <a:t>Using OpenCV, apply Kalman filter on the following video, to track and predict the trajectory of the red car, then display the video with the predicted trajectory.</a:t>
            </a:r>
          </a:p>
          <a:p>
            <a:endParaRPr lang="en-US" dirty="0"/>
          </a:p>
        </p:txBody>
      </p:sp>
      <p:pic>
        <p:nvPicPr>
          <p:cNvPr id="5" name="Car Moving on Rough Road with Green Screen. Free Video">
            <a:hlinkClick r:id="" action="ppaction://media"/>
            <a:extLst>
              <a:ext uri="{FF2B5EF4-FFF2-40B4-BE49-F238E27FC236}">
                <a16:creationId xmlns:a16="http://schemas.microsoft.com/office/drawing/2014/main" id="{E261AA09-27AF-146C-542B-AD38F32CF5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0" y="1962804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133</Words>
  <Application>Microsoft Office PowerPoint</Application>
  <PresentationFormat>Widescreen</PresentationFormat>
  <Paragraphs>11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Robotics Task</vt:lpstr>
      <vt:lpstr>Task 1.1:</vt:lpstr>
      <vt:lpstr>Task 1.2:</vt:lpstr>
      <vt:lpstr>Task 1.3:</vt:lpstr>
      <vt:lpstr>Task 1.4:</vt:lpstr>
      <vt:lpstr>Task 1.5: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Task</dc:title>
  <dc:creator>May Mohammed Mohammed Gabr Bedeer</dc:creator>
  <cp:lastModifiedBy>Sarah Fikry Ezzat</cp:lastModifiedBy>
  <cp:revision>2</cp:revision>
  <dcterms:created xsi:type="dcterms:W3CDTF">2023-11-24T20:30:18Z</dcterms:created>
  <dcterms:modified xsi:type="dcterms:W3CDTF">2023-11-30T16:58:49Z</dcterms:modified>
</cp:coreProperties>
</file>