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32918400" cx="219456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000000"/>
          </p15:clr>
        </p15:guide>
        <p15:guide id="2" pos="6912">
          <p15:clr>
            <a:srgbClr val="000000"/>
          </p15:clr>
        </p15:guide>
      </p15:sldGuideLst>
    </p:ext>
    <p:ext uri="GoogleSlidesCustomDataVersion2">
      <go:slidesCustomData xmlns:go="http://customooxmlschemas.google.com/" r:id="rId8" roundtripDataSignature="AMtx7mgA7nbmAl2t4LVeBxyyHXb/F/3n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6912"/>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2286000" y="685800"/>
            <a:ext cx="228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 name="Google Shape;11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3"/>
          <p:cNvSpPr txBox="1"/>
          <p:nvPr>
            <p:ph idx="1" type="body"/>
          </p:nvPr>
        </p:nvSpPr>
        <p:spPr>
          <a:xfrm rot="5400000">
            <a:off x="110489" y="8667754"/>
            <a:ext cx="21724622" cy="1975104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3"/>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17343120" y="51572160"/>
            <a:ext cx="112349280" cy="1975104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4"/>
          <p:cNvSpPr txBox="1"/>
          <p:nvPr>
            <p:ph idx="1" type="body"/>
          </p:nvPr>
        </p:nvSpPr>
        <p:spPr>
          <a:xfrm rot="5400000">
            <a:off x="-22341840" y="32004000"/>
            <a:ext cx="112349280" cy="58887360"/>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4"/>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5"/>
          <p:cNvSpPr txBox="1"/>
          <p:nvPr>
            <p:ph type="ctrTitle"/>
          </p:nvPr>
        </p:nvSpPr>
        <p:spPr>
          <a:xfrm>
            <a:off x="1645920" y="10226042"/>
            <a:ext cx="18653760" cy="705612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 type="subTitle"/>
          </p:nvPr>
        </p:nvSpPr>
        <p:spPr>
          <a:xfrm>
            <a:off x="3291840" y="18653760"/>
            <a:ext cx="15361920" cy="8412480"/>
          </a:xfrm>
          <a:prstGeom prst="rect">
            <a:avLst/>
          </a:prstGeom>
          <a:noFill/>
          <a:ln>
            <a:noFill/>
          </a:ln>
        </p:spPr>
        <p:txBody>
          <a:bodyPr anchorCtr="0" anchor="t" bIns="182875" lIns="365750" spcFirstLastPara="1" rIns="365750" wrap="square" tIns="182875">
            <a:normAutofit/>
          </a:bodyPr>
          <a:lstStyle>
            <a:lvl1pPr lvl="0" algn="ctr">
              <a:spcBef>
                <a:spcPts val="2560"/>
              </a:spcBef>
              <a:spcAft>
                <a:spcPts val="0"/>
              </a:spcAft>
              <a:buClr>
                <a:srgbClr val="888888"/>
              </a:buClr>
              <a:buSzPts val="12800"/>
              <a:buNone/>
              <a:defRPr>
                <a:solidFill>
                  <a:srgbClr val="888888"/>
                </a:solidFill>
              </a:defRPr>
            </a:lvl1pPr>
            <a:lvl2pPr lvl="1" algn="ctr">
              <a:spcBef>
                <a:spcPts val="2240"/>
              </a:spcBef>
              <a:spcAft>
                <a:spcPts val="0"/>
              </a:spcAft>
              <a:buClr>
                <a:srgbClr val="888888"/>
              </a:buClr>
              <a:buSzPts val="11200"/>
              <a:buNone/>
              <a:defRPr>
                <a:solidFill>
                  <a:srgbClr val="888888"/>
                </a:solidFill>
              </a:defRPr>
            </a:lvl2pPr>
            <a:lvl3pPr lvl="2" algn="ctr">
              <a:spcBef>
                <a:spcPts val="1920"/>
              </a:spcBef>
              <a:spcAft>
                <a:spcPts val="0"/>
              </a:spcAft>
              <a:buClr>
                <a:srgbClr val="888888"/>
              </a:buClr>
              <a:buSzPts val="9600"/>
              <a:buNone/>
              <a:defRPr>
                <a:solidFill>
                  <a:srgbClr val="888888"/>
                </a:solidFill>
              </a:defRPr>
            </a:lvl3pPr>
            <a:lvl4pPr lvl="3" algn="ctr">
              <a:spcBef>
                <a:spcPts val="1600"/>
              </a:spcBef>
              <a:spcAft>
                <a:spcPts val="0"/>
              </a:spcAft>
              <a:buClr>
                <a:srgbClr val="888888"/>
              </a:buClr>
              <a:buSzPts val="8000"/>
              <a:buNone/>
              <a:defRPr>
                <a:solidFill>
                  <a:srgbClr val="888888"/>
                </a:solidFill>
              </a:defRPr>
            </a:lvl4pPr>
            <a:lvl5pPr lvl="4" algn="ctr">
              <a:spcBef>
                <a:spcPts val="1600"/>
              </a:spcBef>
              <a:spcAft>
                <a:spcPts val="0"/>
              </a:spcAft>
              <a:buClr>
                <a:srgbClr val="888888"/>
              </a:buClr>
              <a:buSzPts val="8000"/>
              <a:buNone/>
              <a:defRPr>
                <a:solidFill>
                  <a:srgbClr val="888888"/>
                </a:solidFill>
              </a:defRPr>
            </a:lvl5pPr>
            <a:lvl6pPr lvl="5" algn="ctr">
              <a:spcBef>
                <a:spcPts val="1600"/>
              </a:spcBef>
              <a:spcAft>
                <a:spcPts val="0"/>
              </a:spcAft>
              <a:buClr>
                <a:srgbClr val="888888"/>
              </a:buClr>
              <a:buSzPts val="8000"/>
              <a:buNone/>
              <a:defRPr>
                <a:solidFill>
                  <a:srgbClr val="888888"/>
                </a:solidFill>
              </a:defRPr>
            </a:lvl6pPr>
            <a:lvl7pPr lvl="6" algn="ctr">
              <a:spcBef>
                <a:spcPts val="1600"/>
              </a:spcBef>
              <a:spcAft>
                <a:spcPts val="0"/>
              </a:spcAft>
              <a:buClr>
                <a:srgbClr val="888888"/>
              </a:buClr>
              <a:buSzPts val="8000"/>
              <a:buNone/>
              <a:defRPr>
                <a:solidFill>
                  <a:srgbClr val="888888"/>
                </a:solidFill>
              </a:defRPr>
            </a:lvl7pPr>
            <a:lvl8pPr lvl="7" algn="ctr">
              <a:spcBef>
                <a:spcPts val="1600"/>
              </a:spcBef>
              <a:spcAft>
                <a:spcPts val="0"/>
              </a:spcAft>
              <a:buClr>
                <a:srgbClr val="888888"/>
              </a:buClr>
              <a:buSzPts val="8000"/>
              <a:buNone/>
              <a:defRPr>
                <a:solidFill>
                  <a:srgbClr val="888888"/>
                </a:solidFill>
              </a:defRPr>
            </a:lvl8pPr>
            <a:lvl9pPr lvl="8" algn="ctr">
              <a:spcBef>
                <a:spcPts val="1600"/>
              </a:spcBef>
              <a:spcAft>
                <a:spcPts val="0"/>
              </a:spcAft>
              <a:buClr>
                <a:srgbClr val="888888"/>
              </a:buClr>
              <a:buSzPts val="8000"/>
              <a:buNone/>
              <a:defRPr>
                <a:solidFill>
                  <a:srgbClr val="888888"/>
                </a:solidFill>
              </a:defRPr>
            </a:lvl9pPr>
          </a:lstStyle>
          <a:p/>
        </p:txBody>
      </p:sp>
      <p:sp>
        <p:nvSpPr>
          <p:cNvPr id="22" name="Google Shape;22;p5"/>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 type="body"/>
          </p:nvPr>
        </p:nvSpPr>
        <p:spPr>
          <a:xfrm>
            <a:off x="1097280" y="7680963"/>
            <a:ext cx="19751040" cy="21724622"/>
          </a:xfrm>
          <a:prstGeom prst="rect">
            <a:avLst/>
          </a:prstGeom>
          <a:noFill/>
          <a:ln>
            <a:noFill/>
          </a:ln>
        </p:spPr>
        <p:txBody>
          <a:bodyPr anchorCtr="0" anchor="t" bIns="182875" lIns="365750" spcFirstLastPara="1" rIns="365750" wrap="square" tIns="18287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1733551" y="21153122"/>
            <a:ext cx="18653760" cy="6537960"/>
          </a:xfrm>
          <a:prstGeom prst="rect">
            <a:avLst/>
          </a:prstGeom>
          <a:noFill/>
          <a:ln>
            <a:noFill/>
          </a:ln>
        </p:spPr>
        <p:txBody>
          <a:bodyPr anchorCtr="0" anchor="t" bIns="182875" lIns="365750" spcFirstLastPara="1" rIns="365750" wrap="square" tIns="182875">
            <a:normAutofit/>
          </a:bodyPr>
          <a:lstStyle>
            <a:lvl1pPr lvl="0" algn="l">
              <a:spcBef>
                <a:spcPts val="0"/>
              </a:spcBef>
              <a:spcAft>
                <a:spcPts val="0"/>
              </a:spcAft>
              <a:buClr>
                <a:schemeClr val="dk1"/>
              </a:buClr>
              <a:buSzPts val="16000"/>
              <a:buFont typeface="Calibri"/>
              <a:buNone/>
              <a:defRPr b="1" sz="1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7"/>
          <p:cNvSpPr txBox="1"/>
          <p:nvPr>
            <p:ph idx="1" type="body"/>
          </p:nvPr>
        </p:nvSpPr>
        <p:spPr>
          <a:xfrm>
            <a:off x="1733551" y="13952225"/>
            <a:ext cx="18653760" cy="7200898"/>
          </a:xfrm>
          <a:prstGeom prst="rect">
            <a:avLst/>
          </a:prstGeom>
          <a:noFill/>
          <a:ln>
            <a:noFill/>
          </a:ln>
        </p:spPr>
        <p:txBody>
          <a:bodyPr anchorCtr="0" anchor="b" bIns="182875" lIns="365750" spcFirstLastPara="1" rIns="365750" wrap="square" tIns="182875">
            <a:normAutofit/>
          </a:bodyPr>
          <a:lstStyle>
            <a:lvl1pPr indent="-228600" lvl="0" marL="457200" algn="l">
              <a:spcBef>
                <a:spcPts val="1600"/>
              </a:spcBef>
              <a:spcAft>
                <a:spcPts val="0"/>
              </a:spcAft>
              <a:buClr>
                <a:srgbClr val="888888"/>
              </a:buClr>
              <a:buSzPts val="8000"/>
              <a:buNone/>
              <a:defRPr sz="8000">
                <a:solidFill>
                  <a:srgbClr val="888888"/>
                </a:solidFill>
              </a:defRPr>
            </a:lvl1pPr>
            <a:lvl2pPr indent="-228600" lvl="1" marL="914400" algn="l">
              <a:spcBef>
                <a:spcPts val="1440"/>
              </a:spcBef>
              <a:spcAft>
                <a:spcPts val="0"/>
              </a:spcAft>
              <a:buClr>
                <a:srgbClr val="888888"/>
              </a:buClr>
              <a:buSzPts val="7200"/>
              <a:buNone/>
              <a:defRPr sz="7200">
                <a:solidFill>
                  <a:srgbClr val="888888"/>
                </a:solidFill>
              </a:defRPr>
            </a:lvl2pPr>
            <a:lvl3pPr indent="-228600" lvl="2" marL="1371600" algn="l">
              <a:spcBef>
                <a:spcPts val="1280"/>
              </a:spcBef>
              <a:spcAft>
                <a:spcPts val="0"/>
              </a:spcAft>
              <a:buClr>
                <a:srgbClr val="888888"/>
              </a:buClr>
              <a:buSzPts val="6400"/>
              <a:buNone/>
              <a:defRPr sz="6400">
                <a:solidFill>
                  <a:srgbClr val="888888"/>
                </a:solidFill>
              </a:defRPr>
            </a:lvl3pPr>
            <a:lvl4pPr indent="-228600" lvl="3" marL="1828800" algn="l">
              <a:spcBef>
                <a:spcPts val="1120"/>
              </a:spcBef>
              <a:spcAft>
                <a:spcPts val="0"/>
              </a:spcAft>
              <a:buClr>
                <a:srgbClr val="888888"/>
              </a:buClr>
              <a:buSzPts val="5600"/>
              <a:buNone/>
              <a:defRPr sz="5600">
                <a:solidFill>
                  <a:srgbClr val="888888"/>
                </a:solidFill>
              </a:defRPr>
            </a:lvl4pPr>
            <a:lvl5pPr indent="-228600" lvl="4" marL="2286000" algn="l">
              <a:spcBef>
                <a:spcPts val="1120"/>
              </a:spcBef>
              <a:spcAft>
                <a:spcPts val="0"/>
              </a:spcAft>
              <a:buClr>
                <a:srgbClr val="888888"/>
              </a:buClr>
              <a:buSzPts val="5600"/>
              <a:buNone/>
              <a:defRPr sz="5600">
                <a:solidFill>
                  <a:srgbClr val="888888"/>
                </a:solidFill>
              </a:defRPr>
            </a:lvl5pPr>
            <a:lvl6pPr indent="-228600" lvl="5" marL="2743200" algn="l">
              <a:spcBef>
                <a:spcPts val="1120"/>
              </a:spcBef>
              <a:spcAft>
                <a:spcPts val="0"/>
              </a:spcAft>
              <a:buClr>
                <a:srgbClr val="888888"/>
              </a:buClr>
              <a:buSzPts val="5600"/>
              <a:buNone/>
              <a:defRPr sz="5600">
                <a:solidFill>
                  <a:srgbClr val="888888"/>
                </a:solidFill>
              </a:defRPr>
            </a:lvl6pPr>
            <a:lvl7pPr indent="-228600" lvl="6" marL="3200400" algn="l">
              <a:spcBef>
                <a:spcPts val="1120"/>
              </a:spcBef>
              <a:spcAft>
                <a:spcPts val="0"/>
              </a:spcAft>
              <a:buClr>
                <a:srgbClr val="888888"/>
              </a:buClr>
              <a:buSzPts val="5600"/>
              <a:buNone/>
              <a:defRPr sz="5600">
                <a:solidFill>
                  <a:srgbClr val="888888"/>
                </a:solidFill>
              </a:defRPr>
            </a:lvl7pPr>
            <a:lvl8pPr indent="-228600" lvl="7" marL="3657600" algn="l">
              <a:spcBef>
                <a:spcPts val="1120"/>
              </a:spcBef>
              <a:spcAft>
                <a:spcPts val="0"/>
              </a:spcAft>
              <a:buClr>
                <a:srgbClr val="888888"/>
              </a:buClr>
              <a:buSzPts val="5600"/>
              <a:buNone/>
              <a:defRPr sz="5600">
                <a:solidFill>
                  <a:srgbClr val="888888"/>
                </a:solidFill>
              </a:defRPr>
            </a:lvl8pPr>
            <a:lvl9pPr indent="-228600" lvl="8" marL="4114800" algn="l">
              <a:spcBef>
                <a:spcPts val="1120"/>
              </a:spcBef>
              <a:spcAft>
                <a:spcPts val="0"/>
              </a:spcAft>
              <a:buClr>
                <a:srgbClr val="888888"/>
              </a:buClr>
              <a:buSzPts val="5600"/>
              <a:buNone/>
              <a:defRPr sz="5600">
                <a:solidFill>
                  <a:srgbClr val="888888"/>
                </a:solidFill>
              </a:defRPr>
            </a:lvl9pPr>
          </a:lstStyle>
          <a:p/>
        </p:txBody>
      </p:sp>
      <p:sp>
        <p:nvSpPr>
          <p:cNvPr id="34" name="Google Shape;34;p7"/>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 type="body"/>
          </p:nvPr>
        </p:nvSpPr>
        <p:spPr>
          <a:xfrm>
            <a:off x="4389120" y="30723840"/>
            <a:ext cx="39319200" cy="86898480"/>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40" name="Google Shape;40;p8"/>
          <p:cNvSpPr txBox="1"/>
          <p:nvPr>
            <p:ph idx="2" type="body"/>
          </p:nvPr>
        </p:nvSpPr>
        <p:spPr>
          <a:xfrm>
            <a:off x="44074080" y="30723840"/>
            <a:ext cx="39319200" cy="86898480"/>
          </a:xfrm>
          <a:prstGeom prst="rect">
            <a:avLst/>
          </a:prstGeom>
          <a:noFill/>
          <a:ln>
            <a:noFill/>
          </a:ln>
        </p:spPr>
        <p:txBody>
          <a:bodyPr anchorCtr="0" anchor="t" bIns="182875" lIns="365750" spcFirstLastPara="1" rIns="365750" wrap="square" tIns="182875">
            <a:normAutofit/>
          </a:bodyPr>
          <a:lstStyle>
            <a:lvl1pPr indent="-939800" lvl="0" marL="457200" algn="l">
              <a:spcBef>
                <a:spcPts val="2240"/>
              </a:spcBef>
              <a:spcAft>
                <a:spcPts val="0"/>
              </a:spcAft>
              <a:buClr>
                <a:schemeClr val="dk1"/>
              </a:buClr>
              <a:buSzPts val="11200"/>
              <a:buChar char="•"/>
              <a:defRPr sz="11200"/>
            </a:lvl1pPr>
            <a:lvl2pPr indent="-838200" lvl="1" marL="914400" algn="l">
              <a:spcBef>
                <a:spcPts val="1920"/>
              </a:spcBef>
              <a:spcAft>
                <a:spcPts val="0"/>
              </a:spcAft>
              <a:buClr>
                <a:schemeClr val="dk1"/>
              </a:buClr>
              <a:buSzPts val="9600"/>
              <a:buChar char="–"/>
              <a:defRPr sz="9600"/>
            </a:lvl2pPr>
            <a:lvl3pPr indent="-736600" lvl="2" marL="1371600" algn="l">
              <a:spcBef>
                <a:spcPts val="1600"/>
              </a:spcBef>
              <a:spcAft>
                <a:spcPts val="0"/>
              </a:spcAft>
              <a:buClr>
                <a:schemeClr val="dk1"/>
              </a:buClr>
              <a:buSzPts val="8000"/>
              <a:buChar char="•"/>
              <a:defRPr sz="8000"/>
            </a:lvl3pPr>
            <a:lvl4pPr indent="-685800" lvl="3" marL="1828800" algn="l">
              <a:spcBef>
                <a:spcPts val="1440"/>
              </a:spcBef>
              <a:spcAft>
                <a:spcPts val="0"/>
              </a:spcAft>
              <a:buClr>
                <a:schemeClr val="dk1"/>
              </a:buClr>
              <a:buSzPts val="7200"/>
              <a:buChar char="–"/>
              <a:defRPr sz="7200"/>
            </a:lvl4pPr>
            <a:lvl5pPr indent="-685800" lvl="4" marL="2286000" algn="l">
              <a:spcBef>
                <a:spcPts val="1440"/>
              </a:spcBef>
              <a:spcAft>
                <a:spcPts val="0"/>
              </a:spcAft>
              <a:buClr>
                <a:schemeClr val="dk1"/>
              </a:buClr>
              <a:buSzPts val="7200"/>
              <a:buChar char="»"/>
              <a:defRPr sz="7200"/>
            </a:lvl5pPr>
            <a:lvl6pPr indent="-685800" lvl="5" marL="2743200" algn="l">
              <a:spcBef>
                <a:spcPts val="1440"/>
              </a:spcBef>
              <a:spcAft>
                <a:spcPts val="0"/>
              </a:spcAft>
              <a:buClr>
                <a:schemeClr val="dk1"/>
              </a:buClr>
              <a:buSzPts val="7200"/>
              <a:buChar char="•"/>
              <a:defRPr sz="7200"/>
            </a:lvl6pPr>
            <a:lvl7pPr indent="-685800" lvl="6" marL="3200400" algn="l">
              <a:spcBef>
                <a:spcPts val="1440"/>
              </a:spcBef>
              <a:spcAft>
                <a:spcPts val="0"/>
              </a:spcAft>
              <a:buClr>
                <a:schemeClr val="dk1"/>
              </a:buClr>
              <a:buSzPts val="7200"/>
              <a:buChar char="•"/>
              <a:defRPr sz="7200"/>
            </a:lvl7pPr>
            <a:lvl8pPr indent="-685800" lvl="7" marL="3657600" algn="l">
              <a:spcBef>
                <a:spcPts val="1440"/>
              </a:spcBef>
              <a:spcAft>
                <a:spcPts val="0"/>
              </a:spcAft>
              <a:buClr>
                <a:schemeClr val="dk1"/>
              </a:buClr>
              <a:buSzPts val="7200"/>
              <a:buChar char="•"/>
              <a:defRPr sz="7200"/>
            </a:lvl8pPr>
            <a:lvl9pPr indent="-685800" lvl="8" marL="4114800" algn="l">
              <a:spcBef>
                <a:spcPts val="1440"/>
              </a:spcBef>
              <a:spcAft>
                <a:spcPts val="0"/>
              </a:spcAft>
              <a:buClr>
                <a:schemeClr val="dk1"/>
              </a:buClr>
              <a:buSzPts val="7200"/>
              <a:buChar char="•"/>
              <a:defRPr sz="7200"/>
            </a:lvl9pPr>
          </a:lstStyle>
          <a:p/>
        </p:txBody>
      </p:sp>
      <p:sp>
        <p:nvSpPr>
          <p:cNvPr id="41" name="Google Shape;41;p8"/>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7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9"/>
          <p:cNvSpPr txBox="1"/>
          <p:nvPr>
            <p:ph idx="1" type="body"/>
          </p:nvPr>
        </p:nvSpPr>
        <p:spPr>
          <a:xfrm>
            <a:off x="1097280" y="7368542"/>
            <a:ext cx="9696451" cy="3070858"/>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7" name="Google Shape;47;p9"/>
          <p:cNvSpPr txBox="1"/>
          <p:nvPr>
            <p:ph idx="2" type="body"/>
          </p:nvPr>
        </p:nvSpPr>
        <p:spPr>
          <a:xfrm>
            <a:off x="1097280" y="10439400"/>
            <a:ext cx="9696451" cy="18966182"/>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48" name="Google Shape;48;p9"/>
          <p:cNvSpPr txBox="1"/>
          <p:nvPr>
            <p:ph idx="3" type="body"/>
          </p:nvPr>
        </p:nvSpPr>
        <p:spPr>
          <a:xfrm>
            <a:off x="11148061" y="7368542"/>
            <a:ext cx="9700260" cy="3070858"/>
          </a:xfrm>
          <a:prstGeom prst="rect">
            <a:avLst/>
          </a:prstGeom>
          <a:noFill/>
          <a:ln>
            <a:noFill/>
          </a:ln>
        </p:spPr>
        <p:txBody>
          <a:bodyPr anchorCtr="0" anchor="b" bIns="182875" lIns="365750" spcFirstLastPara="1" rIns="365750" wrap="square" tIns="182875">
            <a:normAutofit/>
          </a:bodyPr>
          <a:lstStyle>
            <a:lvl1pPr indent="-228600" lvl="0" marL="457200" algn="l">
              <a:spcBef>
                <a:spcPts val="1920"/>
              </a:spcBef>
              <a:spcAft>
                <a:spcPts val="0"/>
              </a:spcAft>
              <a:buClr>
                <a:schemeClr val="dk1"/>
              </a:buClr>
              <a:buSzPts val="9600"/>
              <a:buNone/>
              <a:defRPr b="1" sz="9600"/>
            </a:lvl1pPr>
            <a:lvl2pPr indent="-228600" lvl="1" marL="914400" algn="l">
              <a:spcBef>
                <a:spcPts val="1600"/>
              </a:spcBef>
              <a:spcAft>
                <a:spcPts val="0"/>
              </a:spcAft>
              <a:buClr>
                <a:schemeClr val="dk1"/>
              </a:buClr>
              <a:buSzPts val="8000"/>
              <a:buNone/>
              <a:defRPr b="1" sz="8000"/>
            </a:lvl2pPr>
            <a:lvl3pPr indent="-228600" lvl="2" marL="1371600" algn="l">
              <a:spcBef>
                <a:spcPts val="1440"/>
              </a:spcBef>
              <a:spcAft>
                <a:spcPts val="0"/>
              </a:spcAft>
              <a:buClr>
                <a:schemeClr val="dk1"/>
              </a:buClr>
              <a:buSzPts val="7200"/>
              <a:buNone/>
              <a:defRPr b="1" sz="7200"/>
            </a:lvl3pPr>
            <a:lvl4pPr indent="-228600" lvl="3" marL="1828800" algn="l">
              <a:spcBef>
                <a:spcPts val="1280"/>
              </a:spcBef>
              <a:spcAft>
                <a:spcPts val="0"/>
              </a:spcAft>
              <a:buClr>
                <a:schemeClr val="dk1"/>
              </a:buClr>
              <a:buSzPts val="6400"/>
              <a:buNone/>
              <a:defRPr b="1" sz="6400"/>
            </a:lvl4pPr>
            <a:lvl5pPr indent="-228600" lvl="4" marL="2286000" algn="l">
              <a:spcBef>
                <a:spcPts val="1280"/>
              </a:spcBef>
              <a:spcAft>
                <a:spcPts val="0"/>
              </a:spcAft>
              <a:buClr>
                <a:schemeClr val="dk1"/>
              </a:buClr>
              <a:buSzPts val="6400"/>
              <a:buNone/>
              <a:defRPr b="1" sz="6400"/>
            </a:lvl5pPr>
            <a:lvl6pPr indent="-228600" lvl="5" marL="2743200" algn="l">
              <a:spcBef>
                <a:spcPts val="1280"/>
              </a:spcBef>
              <a:spcAft>
                <a:spcPts val="0"/>
              </a:spcAft>
              <a:buClr>
                <a:schemeClr val="dk1"/>
              </a:buClr>
              <a:buSzPts val="6400"/>
              <a:buNone/>
              <a:defRPr b="1" sz="6400"/>
            </a:lvl6pPr>
            <a:lvl7pPr indent="-228600" lvl="6" marL="3200400" algn="l">
              <a:spcBef>
                <a:spcPts val="1280"/>
              </a:spcBef>
              <a:spcAft>
                <a:spcPts val="0"/>
              </a:spcAft>
              <a:buClr>
                <a:schemeClr val="dk1"/>
              </a:buClr>
              <a:buSzPts val="6400"/>
              <a:buNone/>
              <a:defRPr b="1" sz="6400"/>
            </a:lvl7pPr>
            <a:lvl8pPr indent="-228600" lvl="7" marL="3657600" algn="l">
              <a:spcBef>
                <a:spcPts val="1280"/>
              </a:spcBef>
              <a:spcAft>
                <a:spcPts val="0"/>
              </a:spcAft>
              <a:buClr>
                <a:schemeClr val="dk1"/>
              </a:buClr>
              <a:buSzPts val="6400"/>
              <a:buNone/>
              <a:defRPr b="1" sz="6400"/>
            </a:lvl8pPr>
            <a:lvl9pPr indent="-228600" lvl="8" marL="4114800" algn="l">
              <a:spcBef>
                <a:spcPts val="1280"/>
              </a:spcBef>
              <a:spcAft>
                <a:spcPts val="0"/>
              </a:spcAft>
              <a:buClr>
                <a:schemeClr val="dk1"/>
              </a:buClr>
              <a:buSzPts val="6400"/>
              <a:buNone/>
              <a:defRPr b="1" sz="6400"/>
            </a:lvl9pPr>
          </a:lstStyle>
          <a:p/>
        </p:txBody>
      </p:sp>
      <p:sp>
        <p:nvSpPr>
          <p:cNvPr id="49" name="Google Shape;49;p9"/>
          <p:cNvSpPr txBox="1"/>
          <p:nvPr>
            <p:ph idx="4" type="body"/>
          </p:nvPr>
        </p:nvSpPr>
        <p:spPr>
          <a:xfrm>
            <a:off x="11148061" y="10439400"/>
            <a:ext cx="9700260" cy="18966182"/>
          </a:xfrm>
          <a:prstGeom prst="rect">
            <a:avLst/>
          </a:prstGeom>
          <a:noFill/>
          <a:ln>
            <a:noFill/>
          </a:ln>
        </p:spPr>
        <p:txBody>
          <a:bodyPr anchorCtr="0" anchor="t" bIns="182875" lIns="365750" spcFirstLastPara="1" rIns="365750" wrap="square" tIns="182875">
            <a:normAutofit/>
          </a:bodyPr>
          <a:lstStyle>
            <a:lvl1pPr indent="-838200" lvl="0" marL="457200" algn="l">
              <a:spcBef>
                <a:spcPts val="1920"/>
              </a:spcBef>
              <a:spcAft>
                <a:spcPts val="0"/>
              </a:spcAft>
              <a:buClr>
                <a:schemeClr val="dk1"/>
              </a:buClr>
              <a:buSzPts val="9600"/>
              <a:buChar char="•"/>
              <a:defRPr sz="9600"/>
            </a:lvl1pPr>
            <a:lvl2pPr indent="-736600" lvl="1" marL="914400" algn="l">
              <a:spcBef>
                <a:spcPts val="1600"/>
              </a:spcBef>
              <a:spcAft>
                <a:spcPts val="0"/>
              </a:spcAft>
              <a:buClr>
                <a:schemeClr val="dk1"/>
              </a:buClr>
              <a:buSzPts val="8000"/>
              <a:buChar char="–"/>
              <a:defRPr sz="8000"/>
            </a:lvl2pPr>
            <a:lvl3pPr indent="-685800" lvl="2" marL="1371600" algn="l">
              <a:spcBef>
                <a:spcPts val="1440"/>
              </a:spcBef>
              <a:spcAft>
                <a:spcPts val="0"/>
              </a:spcAft>
              <a:buClr>
                <a:schemeClr val="dk1"/>
              </a:buClr>
              <a:buSzPts val="7200"/>
              <a:buChar char="•"/>
              <a:defRPr sz="7200"/>
            </a:lvl3pPr>
            <a:lvl4pPr indent="-635000" lvl="3" marL="1828800" algn="l">
              <a:spcBef>
                <a:spcPts val="1280"/>
              </a:spcBef>
              <a:spcAft>
                <a:spcPts val="0"/>
              </a:spcAft>
              <a:buClr>
                <a:schemeClr val="dk1"/>
              </a:buClr>
              <a:buSzPts val="6400"/>
              <a:buChar char="–"/>
              <a:defRPr sz="6400"/>
            </a:lvl4pPr>
            <a:lvl5pPr indent="-635000" lvl="4" marL="2286000" algn="l">
              <a:spcBef>
                <a:spcPts val="1280"/>
              </a:spcBef>
              <a:spcAft>
                <a:spcPts val="0"/>
              </a:spcAft>
              <a:buClr>
                <a:schemeClr val="dk1"/>
              </a:buClr>
              <a:buSzPts val="6400"/>
              <a:buChar char="»"/>
              <a:defRPr sz="6400"/>
            </a:lvl5pPr>
            <a:lvl6pPr indent="-635000" lvl="5" marL="2743200" algn="l">
              <a:spcBef>
                <a:spcPts val="1280"/>
              </a:spcBef>
              <a:spcAft>
                <a:spcPts val="0"/>
              </a:spcAft>
              <a:buClr>
                <a:schemeClr val="dk1"/>
              </a:buClr>
              <a:buSzPts val="6400"/>
              <a:buChar char="•"/>
              <a:defRPr sz="6400"/>
            </a:lvl6pPr>
            <a:lvl7pPr indent="-635000" lvl="6" marL="3200400" algn="l">
              <a:spcBef>
                <a:spcPts val="1280"/>
              </a:spcBef>
              <a:spcAft>
                <a:spcPts val="0"/>
              </a:spcAft>
              <a:buClr>
                <a:schemeClr val="dk1"/>
              </a:buClr>
              <a:buSzPts val="6400"/>
              <a:buChar char="•"/>
              <a:defRPr sz="6400"/>
            </a:lvl7pPr>
            <a:lvl8pPr indent="-635000" lvl="7" marL="3657600" algn="l">
              <a:spcBef>
                <a:spcPts val="1280"/>
              </a:spcBef>
              <a:spcAft>
                <a:spcPts val="0"/>
              </a:spcAft>
              <a:buClr>
                <a:schemeClr val="dk1"/>
              </a:buClr>
              <a:buSzPts val="6400"/>
              <a:buChar char="•"/>
              <a:defRPr sz="6400"/>
            </a:lvl8pPr>
            <a:lvl9pPr indent="-635000" lvl="8" marL="4114800" algn="l">
              <a:spcBef>
                <a:spcPts val="1280"/>
              </a:spcBef>
              <a:spcAft>
                <a:spcPts val="0"/>
              </a:spcAft>
              <a:buClr>
                <a:schemeClr val="dk1"/>
              </a:buClr>
              <a:buSzPts val="6400"/>
              <a:buChar char="•"/>
              <a:defRPr sz="6400"/>
            </a:lvl9pPr>
          </a:lstStyle>
          <a:p/>
        </p:txBody>
      </p:sp>
      <p:sp>
        <p:nvSpPr>
          <p:cNvPr id="50" name="Google Shape;50;p9"/>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0"/>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1097281" y="1310640"/>
            <a:ext cx="7219951" cy="5577840"/>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txBox="1"/>
          <p:nvPr>
            <p:ph idx="1" type="body"/>
          </p:nvPr>
        </p:nvSpPr>
        <p:spPr>
          <a:xfrm>
            <a:off x="8580120" y="1310643"/>
            <a:ext cx="12268200" cy="28094942"/>
          </a:xfrm>
          <a:prstGeom prst="rect">
            <a:avLst/>
          </a:prstGeom>
          <a:noFill/>
          <a:ln>
            <a:noFill/>
          </a:ln>
        </p:spPr>
        <p:txBody>
          <a:bodyPr anchorCtr="0" anchor="t" bIns="182875" lIns="365750" spcFirstLastPara="1" rIns="365750" wrap="square" tIns="182875">
            <a:normAutofit/>
          </a:bodyPr>
          <a:lstStyle>
            <a:lvl1pPr indent="-1041400" lvl="0" marL="457200" algn="l">
              <a:spcBef>
                <a:spcPts val="2560"/>
              </a:spcBef>
              <a:spcAft>
                <a:spcPts val="0"/>
              </a:spcAft>
              <a:buClr>
                <a:schemeClr val="dk1"/>
              </a:buClr>
              <a:buSzPts val="12800"/>
              <a:buChar char="•"/>
              <a:defRPr sz="12800"/>
            </a:lvl1pPr>
            <a:lvl2pPr indent="-939800" lvl="1" marL="914400" algn="l">
              <a:spcBef>
                <a:spcPts val="2240"/>
              </a:spcBef>
              <a:spcAft>
                <a:spcPts val="0"/>
              </a:spcAft>
              <a:buClr>
                <a:schemeClr val="dk1"/>
              </a:buClr>
              <a:buSzPts val="11200"/>
              <a:buChar char="–"/>
              <a:defRPr sz="11200"/>
            </a:lvl2pPr>
            <a:lvl3pPr indent="-838200" lvl="2" marL="1371600" algn="l">
              <a:spcBef>
                <a:spcPts val="1920"/>
              </a:spcBef>
              <a:spcAft>
                <a:spcPts val="0"/>
              </a:spcAft>
              <a:buClr>
                <a:schemeClr val="dk1"/>
              </a:buClr>
              <a:buSzPts val="9600"/>
              <a:buChar char="•"/>
              <a:defRPr sz="9600"/>
            </a:lvl3pPr>
            <a:lvl4pPr indent="-736600" lvl="3" marL="1828800" algn="l">
              <a:spcBef>
                <a:spcPts val="1600"/>
              </a:spcBef>
              <a:spcAft>
                <a:spcPts val="0"/>
              </a:spcAft>
              <a:buClr>
                <a:schemeClr val="dk1"/>
              </a:buClr>
              <a:buSzPts val="8000"/>
              <a:buChar char="–"/>
              <a:defRPr sz="8000"/>
            </a:lvl4pPr>
            <a:lvl5pPr indent="-736600" lvl="4" marL="2286000" algn="l">
              <a:spcBef>
                <a:spcPts val="1600"/>
              </a:spcBef>
              <a:spcAft>
                <a:spcPts val="0"/>
              </a:spcAft>
              <a:buClr>
                <a:schemeClr val="dk1"/>
              </a:buClr>
              <a:buSzPts val="8000"/>
              <a:buChar char="»"/>
              <a:defRPr sz="8000"/>
            </a:lvl5pPr>
            <a:lvl6pPr indent="-736600" lvl="5" marL="2743200" algn="l">
              <a:spcBef>
                <a:spcPts val="1600"/>
              </a:spcBef>
              <a:spcAft>
                <a:spcPts val="0"/>
              </a:spcAft>
              <a:buClr>
                <a:schemeClr val="dk1"/>
              </a:buClr>
              <a:buSzPts val="8000"/>
              <a:buChar char="•"/>
              <a:defRPr sz="8000"/>
            </a:lvl6pPr>
            <a:lvl7pPr indent="-736600" lvl="6" marL="3200400" algn="l">
              <a:spcBef>
                <a:spcPts val="1600"/>
              </a:spcBef>
              <a:spcAft>
                <a:spcPts val="0"/>
              </a:spcAft>
              <a:buClr>
                <a:schemeClr val="dk1"/>
              </a:buClr>
              <a:buSzPts val="8000"/>
              <a:buChar char="•"/>
              <a:defRPr sz="8000"/>
            </a:lvl7pPr>
            <a:lvl8pPr indent="-736600" lvl="7" marL="3657600" algn="l">
              <a:spcBef>
                <a:spcPts val="1600"/>
              </a:spcBef>
              <a:spcAft>
                <a:spcPts val="0"/>
              </a:spcAft>
              <a:buClr>
                <a:schemeClr val="dk1"/>
              </a:buClr>
              <a:buSzPts val="8000"/>
              <a:buChar char="•"/>
              <a:defRPr sz="8000"/>
            </a:lvl8pPr>
            <a:lvl9pPr indent="-736600" lvl="8" marL="4114800" algn="l">
              <a:spcBef>
                <a:spcPts val="1600"/>
              </a:spcBef>
              <a:spcAft>
                <a:spcPts val="0"/>
              </a:spcAft>
              <a:buClr>
                <a:schemeClr val="dk1"/>
              </a:buClr>
              <a:buSzPts val="8000"/>
              <a:buChar char="•"/>
              <a:defRPr sz="8000"/>
            </a:lvl9pPr>
          </a:lstStyle>
          <a:p/>
        </p:txBody>
      </p:sp>
      <p:sp>
        <p:nvSpPr>
          <p:cNvPr id="61" name="Google Shape;61;p11"/>
          <p:cNvSpPr txBox="1"/>
          <p:nvPr>
            <p:ph idx="2" type="body"/>
          </p:nvPr>
        </p:nvSpPr>
        <p:spPr>
          <a:xfrm>
            <a:off x="1097281" y="6888483"/>
            <a:ext cx="7219951" cy="22517102"/>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2" name="Google Shape;62;p11"/>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4301491" y="23042880"/>
            <a:ext cx="13167360" cy="2720342"/>
          </a:xfrm>
          <a:prstGeom prst="rect">
            <a:avLst/>
          </a:prstGeom>
          <a:noFill/>
          <a:ln>
            <a:noFill/>
          </a:ln>
        </p:spPr>
        <p:txBody>
          <a:bodyPr anchorCtr="0" anchor="b" bIns="182875" lIns="365750" spcFirstLastPara="1" rIns="365750" wrap="square" tIns="182875">
            <a:normAutofit/>
          </a:bodyPr>
          <a:lstStyle>
            <a:lvl1pPr lvl="0" algn="l">
              <a:spcBef>
                <a:spcPts val="0"/>
              </a:spcBef>
              <a:spcAft>
                <a:spcPts val="0"/>
              </a:spcAft>
              <a:buClr>
                <a:schemeClr val="dk1"/>
              </a:buClr>
              <a:buSzPts val="8000"/>
              <a:buFont typeface="Calibri"/>
              <a:buNone/>
              <a:defRPr b="1"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p:nvPr>
            <p:ph idx="2" type="pic"/>
          </p:nvPr>
        </p:nvSpPr>
        <p:spPr>
          <a:xfrm>
            <a:off x="4301491" y="2941320"/>
            <a:ext cx="13167360" cy="19751040"/>
          </a:xfrm>
          <a:prstGeom prst="rect">
            <a:avLst/>
          </a:prstGeom>
          <a:noFill/>
          <a:ln>
            <a:noFill/>
          </a:ln>
        </p:spPr>
      </p:sp>
      <p:sp>
        <p:nvSpPr>
          <p:cNvPr id="68" name="Google Shape;68;p12"/>
          <p:cNvSpPr txBox="1"/>
          <p:nvPr>
            <p:ph idx="1" type="body"/>
          </p:nvPr>
        </p:nvSpPr>
        <p:spPr>
          <a:xfrm>
            <a:off x="4301491" y="25763222"/>
            <a:ext cx="13167360" cy="3863338"/>
          </a:xfrm>
          <a:prstGeom prst="rect">
            <a:avLst/>
          </a:prstGeom>
          <a:noFill/>
          <a:ln>
            <a:noFill/>
          </a:ln>
        </p:spPr>
        <p:txBody>
          <a:bodyPr anchorCtr="0" anchor="t" bIns="182875" lIns="365750" spcFirstLastPara="1" rIns="365750" wrap="square" tIns="182875">
            <a:normAutofit/>
          </a:bodyPr>
          <a:lstStyle>
            <a:lvl1pPr indent="-228600" lvl="0" marL="457200" algn="l">
              <a:spcBef>
                <a:spcPts val="1120"/>
              </a:spcBef>
              <a:spcAft>
                <a:spcPts val="0"/>
              </a:spcAft>
              <a:buClr>
                <a:schemeClr val="dk1"/>
              </a:buClr>
              <a:buSzPts val="5600"/>
              <a:buNone/>
              <a:defRPr sz="5600"/>
            </a:lvl1pPr>
            <a:lvl2pPr indent="-228600" lvl="1" marL="914400" algn="l">
              <a:spcBef>
                <a:spcPts val="960"/>
              </a:spcBef>
              <a:spcAft>
                <a:spcPts val="0"/>
              </a:spcAft>
              <a:buClr>
                <a:schemeClr val="dk1"/>
              </a:buClr>
              <a:buSzPts val="4800"/>
              <a:buNone/>
              <a:defRPr sz="4800"/>
            </a:lvl2pPr>
            <a:lvl3pPr indent="-228600" lvl="2" marL="1371600" algn="l">
              <a:spcBef>
                <a:spcPts val="800"/>
              </a:spcBef>
              <a:spcAft>
                <a:spcPts val="0"/>
              </a:spcAft>
              <a:buClr>
                <a:schemeClr val="dk1"/>
              </a:buClr>
              <a:buSzPts val="4000"/>
              <a:buNone/>
              <a:defRPr sz="4000"/>
            </a:lvl3pPr>
            <a:lvl4pPr indent="-228600" lvl="3" marL="1828800" algn="l">
              <a:spcBef>
                <a:spcPts val="720"/>
              </a:spcBef>
              <a:spcAft>
                <a:spcPts val="0"/>
              </a:spcAft>
              <a:buClr>
                <a:schemeClr val="dk1"/>
              </a:buClr>
              <a:buSzPts val="3600"/>
              <a:buNone/>
              <a:defRPr sz="3600"/>
            </a:lvl4pPr>
            <a:lvl5pPr indent="-228600" lvl="4" marL="2286000" algn="l">
              <a:spcBef>
                <a:spcPts val="720"/>
              </a:spcBef>
              <a:spcAft>
                <a:spcPts val="0"/>
              </a:spcAft>
              <a:buClr>
                <a:schemeClr val="dk1"/>
              </a:buClr>
              <a:buSzPts val="3600"/>
              <a:buNone/>
              <a:defRPr sz="3600"/>
            </a:lvl5pPr>
            <a:lvl6pPr indent="-228600" lvl="5" marL="2743200" algn="l">
              <a:spcBef>
                <a:spcPts val="720"/>
              </a:spcBef>
              <a:spcAft>
                <a:spcPts val="0"/>
              </a:spcAft>
              <a:buClr>
                <a:schemeClr val="dk1"/>
              </a:buClr>
              <a:buSzPts val="3600"/>
              <a:buNone/>
              <a:defRPr sz="3600"/>
            </a:lvl6pPr>
            <a:lvl7pPr indent="-228600" lvl="6" marL="3200400" algn="l">
              <a:spcBef>
                <a:spcPts val="720"/>
              </a:spcBef>
              <a:spcAft>
                <a:spcPts val="0"/>
              </a:spcAft>
              <a:buClr>
                <a:schemeClr val="dk1"/>
              </a:buClr>
              <a:buSzPts val="3600"/>
              <a:buNone/>
              <a:defRPr sz="3600"/>
            </a:lvl7pPr>
            <a:lvl8pPr indent="-228600" lvl="7" marL="3657600" algn="l">
              <a:spcBef>
                <a:spcPts val="720"/>
              </a:spcBef>
              <a:spcAft>
                <a:spcPts val="0"/>
              </a:spcAft>
              <a:buClr>
                <a:schemeClr val="dk1"/>
              </a:buClr>
              <a:buSzPts val="3600"/>
              <a:buNone/>
              <a:defRPr sz="3600"/>
            </a:lvl8pPr>
            <a:lvl9pPr indent="-228600" lvl="8" marL="4114800" algn="l">
              <a:spcBef>
                <a:spcPts val="720"/>
              </a:spcBef>
              <a:spcAft>
                <a:spcPts val="0"/>
              </a:spcAft>
              <a:buClr>
                <a:schemeClr val="dk1"/>
              </a:buClr>
              <a:buSzPts val="3600"/>
              <a:buNone/>
              <a:defRPr sz="3600"/>
            </a:lvl9pPr>
          </a:lstStyle>
          <a:p/>
        </p:txBody>
      </p:sp>
      <p:sp>
        <p:nvSpPr>
          <p:cNvPr id="69" name="Google Shape;69;p12"/>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1097280" y="1318262"/>
            <a:ext cx="19751040" cy="5486400"/>
          </a:xfrm>
          <a:prstGeom prst="rect">
            <a:avLst/>
          </a:prstGeom>
          <a:noFill/>
          <a:ln>
            <a:noFill/>
          </a:ln>
        </p:spPr>
        <p:txBody>
          <a:bodyPr anchorCtr="0" anchor="ctr" bIns="182875" lIns="365750" spcFirstLastPara="1" rIns="365750" wrap="square" tIns="182875">
            <a:normAutofit/>
          </a:bodyPr>
          <a:lstStyle>
            <a:lvl1pPr lvl="0" marR="0" rtl="0" algn="ctr">
              <a:spcBef>
                <a:spcPts val="0"/>
              </a:spcBef>
              <a:spcAft>
                <a:spcPts val="0"/>
              </a:spcAft>
              <a:buClr>
                <a:schemeClr val="dk1"/>
              </a:buClr>
              <a:buSzPts val="17600"/>
              <a:buFont typeface="Calibri"/>
              <a:buNone/>
              <a:defRPr b="0" i="0" sz="1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1097280" y="7680963"/>
            <a:ext cx="19751040" cy="21724622"/>
          </a:xfrm>
          <a:prstGeom prst="rect">
            <a:avLst/>
          </a:prstGeom>
          <a:noFill/>
          <a:ln>
            <a:noFill/>
          </a:ln>
        </p:spPr>
        <p:txBody>
          <a:bodyPr anchorCtr="0" anchor="t" bIns="182875" lIns="365750" spcFirstLastPara="1" rIns="365750" wrap="square" tIns="182875">
            <a:normAutofit/>
          </a:bodyPr>
          <a:lstStyle>
            <a:lvl1pPr indent="-1041400" lvl="0" marL="457200" marR="0" rtl="0" algn="l">
              <a:spcBef>
                <a:spcPts val="2560"/>
              </a:spcBef>
              <a:spcAft>
                <a:spcPts val="0"/>
              </a:spcAft>
              <a:buClr>
                <a:schemeClr val="dk1"/>
              </a:buClr>
              <a:buSzPts val="12800"/>
              <a:buFont typeface="Arial"/>
              <a:buChar char="•"/>
              <a:defRPr b="0" i="0" sz="128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38200" lvl="2" marL="1371600" marR="0" rtl="0" algn="l">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36600" lvl="3" marL="1828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4pPr>
            <a:lvl5pPr indent="-736600" lvl="4" marL="22860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5pPr>
            <a:lvl6pPr indent="-736600" lvl="5" marL="27432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6pPr>
            <a:lvl7pPr indent="-736600" lvl="6" marL="32004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7pPr>
            <a:lvl8pPr indent="-736600" lvl="7" marL="36576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8pPr>
            <a:lvl9pPr indent="-736600" lvl="8" marL="4114800" marR="0" rtl="0" algn="l">
              <a:spcBef>
                <a:spcPts val="1600"/>
              </a:spcBef>
              <a:spcAft>
                <a:spcPts val="0"/>
              </a:spcAft>
              <a:buClr>
                <a:schemeClr val="dk1"/>
              </a:buClr>
              <a:buSzPts val="8000"/>
              <a:buFont typeface="Arial"/>
              <a:buChar char="•"/>
              <a:defRPr b="0" i="0" sz="80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1097280" y="30510482"/>
            <a:ext cx="5120640" cy="1752600"/>
          </a:xfrm>
          <a:prstGeom prst="rect">
            <a:avLst/>
          </a:prstGeom>
          <a:noFill/>
          <a:ln>
            <a:noFill/>
          </a:ln>
        </p:spPr>
        <p:txBody>
          <a:bodyPr anchorCtr="0" anchor="ctr" bIns="182875" lIns="365750" spcFirstLastPara="1" rIns="365750" wrap="square" tIns="182875">
            <a:noAutofit/>
          </a:bodyPr>
          <a:lstStyle>
            <a:lvl1pPr lvl="0" marR="0" rtl="0" algn="l">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7498080" y="30510482"/>
            <a:ext cx="6949440" cy="1752600"/>
          </a:xfrm>
          <a:prstGeom prst="rect">
            <a:avLst/>
          </a:prstGeom>
          <a:noFill/>
          <a:ln>
            <a:noFill/>
          </a:ln>
        </p:spPr>
        <p:txBody>
          <a:bodyPr anchorCtr="0" anchor="ctr" bIns="182875" lIns="365750" spcFirstLastPara="1" rIns="365750" wrap="square" tIns="182875">
            <a:noAutofit/>
          </a:bodyPr>
          <a:lstStyle>
            <a:lvl1pPr lvl="0" marR="0" rtl="0" algn="ctr">
              <a:spcBef>
                <a:spcPts val="0"/>
              </a:spcBef>
              <a:spcAft>
                <a:spcPts val="0"/>
              </a:spcAft>
              <a:buSzPts val="1400"/>
              <a:buNone/>
              <a:defRPr b="0" i="0" sz="4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15727680" y="30510482"/>
            <a:ext cx="5120640" cy="1752600"/>
          </a:xfrm>
          <a:prstGeom prst="rect">
            <a:avLst/>
          </a:prstGeom>
          <a:noFill/>
          <a:ln>
            <a:noFill/>
          </a:ln>
        </p:spPr>
        <p:txBody>
          <a:bodyPr anchorCtr="0" anchor="ctr" bIns="182875" lIns="365750" spcFirstLastPara="1" rIns="365750" wrap="square" tIns="182875">
            <a:noAutofit/>
          </a:bodyPr>
          <a:lstStyle>
            <a:lvl1pPr indent="0" lvl="0" marL="0" marR="0" rtl="0" algn="r">
              <a:spcBef>
                <a:spcPts val="0"/>
              </a:spcBef>
              <a:buNone/>
              <a:defRPr b="0" i="0" sz="4800" u="none" cap="none" strike="noStrike">
                <a:solidFill>
                  <a:srgbClr val="888888"/>
                </a:solidFill>
                <a:latin typeface="Calibri"/>
                <a:ea typeface="Calibri"/>
                <a:cs typeface="Calibri"/>
                <a:sym typeface="Calibri"/>
              </a:defRPr>
            </a:lvl1pPr>
            <a:lvl2pPr indent="0" lvl="1" marL="0" marR="0" rtl="0" algn="r">
              <a:spcBef>
                <a:spcPts val="0"/>
              </a:spcBef>
              <a:buNone/>
              <a:defRPr b="0" i="0" sz="4800" u="none" cap="none" strike="noStrike">
                <a:solidFill>
                  <a:srgbClr val="888888"/>
                </a:solidFill>
                <a:latin typeface="Calibri"/>
                <a:ea typeface="Calibri"/>
                <a:cs typeface="Calibri"/>
                <a:sym typeface="Calibri"/>
              </a:defRPr>
            </a:lvl2pPr>
            <a:lvl3pPr indent="0" lvl="2" marL="0" marR="0" rtl="0" algn="r">
              <a:spcBef>
                <a:spcPts val="0"/>
              </a:spcBef>
              <a:buNone/>
              <a:defRPr b="0" i="0" sz="4800" u="none" cap="none" strike="noStrike">
                <a:solidFill>
                  <a:srgbClr val="888888"/>
                </a:solidFill>
                <a:latin typeface="Calibri"/>
                <a:ea typeface="Calibri"/>
                <a:cs typeface="Calibri"/>
                <a:sym typeface="Calibri"/>
              </a:defRPr>
            </a:lvl3pPr>
            <a:lvl4pPr indent="0" lvl="3" marL="0" marR="0" rtl="0" algn="r">
              <a:spcBef>
                <a:spcPts val="0"/>
              </a:spcBef>
              <a:buNone/>
              <a:defRPr b="0" i="0" sz="4800" u="none" cap="none" strike="noStrike">
                <a:solidFill>
                  <a:srgbClr val="888888"/>
                </a:solidFill>
                <a:latin typeface="Calibri"/>
                <a:ea typeface="Calibri"/>
                <a:cs typeface="Calibri"/>
                <a:sym typeface="Calibri"/>
              </a:defRPr>
            </a:lvl4pPr>
            <a:lvl5pPr indent="0" lvl="4" marL="0" marR="0" rtl="0" algn="r">
              <a:spcBef>
                <a:spcPts val="0"/>
              </a:spcBef>
              <a:buNone/>
              <a:defRPr b="0" i="0" sz="4800" u="none" cap="none" strike="noStrike">
                <a:solidFill>
                  <a:srgbClr val="888888"/>
                </a:solidFill>
                <a:latin typeface="Calibri"/>
                <a:ea typeface="Calibri"/>
                <a:cs typeface="Calibri"/>
                <a:sym typeface="Calibri"/>
              </a:defRPr>
            </a:lvl5pPr>
            <a:lvl6pPr indent="0" lvl="5" marL="0" marR="0" rtl="0" algn="r">
              <a:spcBef>
                <a:spcPts val="0"/>
              </a:spcBef>
              <a:buNone/>
              <a:defRPr b="0" i="0" sz="4800" u="none" cap="none" strike="noStrike">
                <a:solidFill>
                  <a:srgbClr val="888888"/>
                </a:solidFill>
                <a:latin typeface="Calibri"/>
                <a:ea typeface="Calibri"/>
                <a:cs typeface="Calibri"/>
                <a:sym typeface="Calibri"/>
              </a:defRPr>
            </a:lvl6pPr>
            <a:lvl7pPr indent="0" lvl="6" marL="0" marR="0" rtl="0" algn="r">
              <a:spcBef>
                <a:spcPts val="0"/>
              </a:spcBef>
              <a:buNone/>
              <a:defRPr b="0" i="0" sz="4800" u="none" cap="none" strike="noStrike">
                <a:solidFill>
                  <a:srgbClr val="888888"/>
                </a:solidFill>
                <a:latin typeface="Calibri"/>
                <a:ea typeface="Calibri"/>
                <a:cs typeface="Calibri"/>
                <a:sym typeface="Calibri"/>
              </a:defRPr>
            </a:lvl7pPr>
            <a:lvl8pPr indent="0" lvl="7" marL="0" marR="0" rtl="0" algn="r">
              <a:spcBef>
                <a:spcPts val="0"/>
              </a:spcBef>
              <a:buNone/>
              <a:defRPr b="0" i="0" sz="4800" u="none" cap="none" strike="noStrike">
                <a:solidFill>
                  <a:srgbClr val="888888"/>
                </a:solidFill>
                <a:latin typeface="Calibri"/>
                <a:ea typeface="Calibri"/>
                <a:cs typeface="Calibri"/>
                <a:sym typeface="Calibri"/>
              </a:defRPr>
            </a:lvl8pPr>
            <a:lvl9pPr indent="0" lvl="8" marL="0" marR="0" rtl="0" algn="r">
              <a:spcBef>
                <a:spcPts val="0"/>
              </a:spcBef>
              <a:buNone/>
              <a:defRPr b="0" i="0" sz="4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5.png"/><Relationship Id="rId13" Type="http://schemas.openxmlformats.org/officeDocument/2006/relationships/image" Target="../media/image11.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6.png"/><Relationship Id="rId15" Type="http://schemas.openxmlformats.org/officeDocument/2006/relationships/image" Target="../media/image3.jpg"/><Relationship Id="rId14" Type="http://schemas.openxmlformats.org/officeDocument/2006/relationships/image" Target="../media/image13.png"/><Relationship Id="rId16" Type="http://schemas.openxmlformats.org/officeDocument/2006/relationships/image" Target="../media/image9.jp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2.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jpg"/><Relationship Id="rId4" Type="http://schemas.openxmlformats.org/officeDocument/2006/relationships/image" Target="../media/image12.jpg"/><Relationship Id="rId5" Type="http://schemas.openxmlformats.org/officeDocument/2006/relationships/image" Target="../media/image14.png"/><Relationship Id="rId6"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62626"/>
        </a:solidFill>
      </p:bgPr>
    </p:bg>
    <p:spTree>
      <p:nvGrpSpPr>
        <p:cNvPr id="87" name="Shape 87"/>
        <p:cNvGrpSpPr/>
        <p:nvPr/>
      </p:nvGrpSpPr>
      <p:grpSpPr>
        <a:xfrm>
          <a:off x="0" y="0"/>
          <a:ext cx="0" cy="0"/>
          <a:chOff x="0" y="0"/>
          <a:chExt cx="0" cy="0"/>
        </a:xfrm>
      </p:grpSpPr>
      <p:sp>
        <p:nvSpPr>
          <p:cNvPr id="88" name="Google Shape;88;p1"/>
          <p:cNvSpPr txBox="1"/>
          <p:nvPr/>
        </p:nvSpPr>
        <p:spPr>
          <a:xfrm>
            <a:off x="0" y="0"/>
            <a:ext cx="21945600" cy="2333400"/>
          </a:xfrm>
          <a:prstGeom prst="rect">
            <a:avLst/>
          </a:prstGeom>
          <a:solidFill>
            <a:srgbClr val="674EA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7000">
                <a:solidFill>
                  <a:schemeClr val="lt1"/>
                </a:solidFill>
                <a:latin typeface="Times New Roman"/>
                <a:ea typeface="Times New Roman"/>
                <a:cs typeface="Times New Roman"/>
                <a:sym typeface="Times New Roman"/>
              </a:rPr>
              <a:t>Manage your diabetes better with Glucate</a:t>
            </a:r>
            <a:endParaRPr i="1" sz="70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rPr i="1" lang="en-US" sz="5400">
                <a:solidFill>
                  <a:schemeClr val="lt1"/>
                </a:solidFill>
                <a:latin typeface="Times New Roman"/>
                <a:ea typeface="Times New Roman"/>
                <a:cs typeface="Times New Roman"/>
                <a:sym typeface="Times New Roman"/>
              </a:rPr>
              <a:t>12th Grade | Al-Amal School </a:t>
            </a:r>
            <a:endParaRPr i="1" sz="7000">
              <a:solidFill>
                <a:schemeClr val="lt1"/>
              </a:solidFill>
              <a:latin typeface="Times New Roman"/>
              <a:ea typeface="Times New Roman"/>
              <a:cs typeface="Times New Roman"/>
              <a:sym typeface="Times New Roman"/>
            </a:endParaRPr>
          </a:p>
        </p:txBody>
      </p:sp>
      <p:sp>
        <p:nvSpPr>
          <p:cNvPr id="89" name="Google Shape;89;p1"/>
          <p:cNvSpPr/>
          <p:nvPr/>
        </p:nvSpPr>
        <p:spPr>
          <a:xfrm>
            <a:off x="876300" y="4724400"/>
            <a:ext cx="20193000" cy="27413700"/>
          </a:xfrm>
          <a:prstGeom prst="roundRect">
            <a:avLst>
              <a:gd fmla="val 5405" name="adj"/>
            </a:avLst>
          </a:prstGeom>
          <a:solidFill>
            <a:srgbClr val="D8D8D8"/>
          </a:solidFill>
          <a:ln cap="flat" cmpd="sng" w="762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b="0" i="0" sz="7200" u="none" cap="none" strike="noStrike">
              <a:solidFill>
                <a:schemeClr val="lt1"/>
              </a:solidFill>
              <a:latin typeface="Calibri"/>
              <a:ea typeface="Calibri"/>
              <a:cs typeface="Calibri"/>
              <a:sym typeface="Calibri"/>
            </a:endParaRPr>
          </a:p>
        </p:txBody>
      </p:sp>
      <p:sp>
        <p:nvSpPr>
          <p:cNvPr id="90" name="Google Shape;90;p1"/>
          <p:cNvSpPr txBox="1"/>
          <p:nvPr/>
        </p:nvSpPr>
        <p:spPr>
          <a:xfrm>
            <a:off x="876300" y="4724400"/>
            <a:ext cx="20269200" cy="3601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Times New Roman"/>
                <a:ea typeface="Times New Roman"/>
                <a:cs typeface="Times New Roman"/>
                <a:sym typeface="Times New Roman"/>
              </a:rPr>
              <a:t>                                                                                   </a:t>
            </a:r>
            <a:r>
              <a:rPr b="1" lang="en-US" sz="3600">
                <a:solidFill>
                  <a:schemeClr val="dk1"/>
                </a:solidFill>
                <a:latin typeface="Times New Roman"/>
                <a:ea typeface="Times New Roman"/>
                <a:cs typeface="Times New Roman"/>
                <a:sym typeface="Times New Roman"/>
              </a:rPr>
              <a:t>Goal</a:t>
            </a:r>
            <a:r>
              <a:rPr b="1" i="0" lang="en-US" sz="40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2900">
                <a:solidFill>
                  <a:schemeClr val="dk1"/>
                </a:solidFill>
                <a:latin typeface="Times New Roman"/>
                <a:ea typeface="Times New Roman"/>
                <a:cs typeface="Times New Roman"/>
                <a:sym typeface="Times New Roman"/>
              </a:rPr>
              <a:t>To enhance the management of diabetes for everyone, regardless of background, and set my app apart from others available online, I decided to take a tailored approach. My goal in conducting a broad survey of people living with diabetes is to learn about their unique problems and experiences. My ultimate goal is to help progress diabetes treatment by offering a key tool that targets particular requirements while also improving the overall quality of life for all individuals affected.</a:t>
            </a:r>
            <a:endParaRPr sz="2900"/>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p:txBody>
      </p:sp>
      <p:sp>
        <p:nvSpPr>
          <p:cNvPr id="91" name="Google Shape;91;p1"/>
          <p:cNvSpPr txBox="1"/>
          <p:nvPr/>
        </p:nvSpPr>
        <p:spPr>
          <a:xfrm>
            <a:off x="838200" y="7156876"/>
            <a:ext cx="20269200" cy="738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                                                                                 </a:t>
            </a:r>
            <a:r>
              <a:rPr b="1" lang="en-US" sz="3800">
                <a:solidFill>
                  <a:schemeClr val="dk1"/>
                </a:solidFill>
                <a:latin typeface="Times New Roman"/>
                <a:ea typeface="Times New Roman"/>
                <a:cs typeface="Times New Roman"/>
                <a:sym typeface="Times New Roman"/>
              </a:rPr>
              <a:t> </a:t>
            </a:r>
            <a:r>
              <a:rPr b="1" lang="en-US" sz="3800">
                <a:solidFill>
                  <a:schemeClr val="dk1"/>
                </a:solidFill>
                <a:latin typeface="Times New Roman"/>
                <a:ea typeface="Times New Roman"/>
                <a:cs typeface="Times New Roman"/>
                <a:sym typeface="Times New Roman"/>
              </a:rPr>
              <a:t>Survey</a:t>
            </a:r>
            <a:endParaRPr b="1"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Despite the abundance of knowledge available online, I choose to use a more personalized strategy. I created and sent out a survey to people who have diabetes in an effort to learn more about their particular struggles and experiences. My intention with this survey is to get firsthand accounts from people who live with diabetes on a daily basis, in addition to the basic information that can be accessed online. The information acquired from this survey will be used as a basis for creating an app that can truly enhance the lives of those who are living with diabetes.</a:t>
            </a:r>
            <a:endParaRPr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3600">
                <a:solidFill>
                  <a:schemeClr val="dk1"/>
                </a:solidFill>
                <a:latin typeface="Times New Roman"/>
                <a:ea typeface="Times New Roman"/>
                <a:cs typeface="Times New Roman"/>
                <a:sym typeface="Times New Roman"/>
              </a:rPr>
              <a:t>                                                                       </a:t>
            </a:r>
            <a:r>
              <a:rPr b="1" lang="en-US" sz="4000">
                <a:solidFill>
                  <a:schemeClr val="dk1"/>
                </a:solidFill>
                <a:latin typeface="Times New Roman"/>
                <a:ea typeface="Times New Roman"/>
                <a:cs typeface="Times New Roman"/>
                <a:sym typeface="Times New Roman"/>
              </a:rPr>
              <a:t>Survey Conclusion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3600">
              <a:solidFill>
                <a:schemeClr val="dk1"/>
              </a:solidFill>
              <a:latin typeface="Times New Roman"/>
              <a:ea typeface="Times New Roman"/>
              <a:cs typeface="Times New Roman"/>
              <a:sym typeface="Times New Roman"/>
            </a:endParaRPr>
          </a:p>
        </p:txBody>
      </p:sp>
      <p:sp>
        <p:nvSpPr>
          <p:cNvPr id="92" name="Google Shape;92;p1"/>
          <p:cNvSpPr txBox="1"/>
          <p:nvPr/>
        </p:nvSpPr>
        <p:spPr>
          <a:xfrm>
            <a:off x="2362201" y="12496800"/>
            <a:ext cx="1722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93" name="Google Shape;93;p1"/>
          <p:cNvSpPr txBox="1"/>
          <p:nvPr/>
        </p:nvSpPr>
        <p:spPr>
          <a:xfrm>
            <a:off x="3585238" y="2906555"/>
            <a:ext cx="14376000" cy="201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300">
                <a:solidFill>
                  <a:schemeClr val="lt1"/>
                </a:solidFill>
                <a:latin typeface="Times New Roman"/>
                <a:ea typeface="Times New Roman"/>
                <a:cs typeface="Times New Roman"/>
                <a:sym typeface="Times New Roman"/>
              </a:rPr>
              <a:t>By: Sarah Gedi</a:t>
            </a:r>
            <a:endParaRPr sz="53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7200">
              <a:solidFill>
                <a:schemeClr val="dk1"/>
              </a:solidFill>
              <a:latin typeface="Calibri"/>
              <a:ea typeface="Calibri"/>
              <a:cs typeface="Calibri"/>
              <a:sym typeface="Calibri"/>
            </a:endParaRPr>
          </a:p>
        </p:txBody>
      </p:sp>
      <p:sp>
        <p:nvSpPr>
          <p:cNvPr id="94" name="Google Shape;94;p1"/>
          <p:cNvSpPr txBox="1"/>
          <p:nvPr/>
        </p:nvSpPr>
        <p:spPr>
          <a:xfrm>
            <a:off x="3585238" y="23400327"/>
            <a:ext cx="596629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 </a:t>
            </a:r>
            <a:endParaRPr sz="7200">
              <a:solidFill>
                <a:schemeClr val="dk1"/>
              </a:solidFill>
              <a:latin typeface="Calibri"/>
              <a:ea typeface="Calibri"/>
              <a:cs typeface="Calibri"/>
              <a:sym typeface="Calibri"/>
            </a:endParaRPr>
          </a:p>
        </p:txBody>
      </p:sp>
      <p:sp>
        <p:nvSpPr>
          <p:cNvPr id="95" name="Google Shape;95;p1"/>
          <p:cNvSpPr txBox="1"/>
          <p:nvPr/>
        </p:nvSpPr>
        <p:spPr>
          <a:xfrm>
            <a:off x="12605149" y="23393400"/>
            <a:ext cx="5966298"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 </a:t>
            </a:r>
            <a:endParaRPr sz="7200">
              <a:solidFill>
                <a:schemeClr val="dk1"/>
              </a:solidFill>
              <a:latin typeface="Calibri"/>
              <a:ea typeface="Calibri"/>
              <a:cs typeface="Calibri"/>
              <a:sym typeface="Calibri"/>
            </a:endParaRPr>
          </a:p>
        </p:txBody>
      </p:sp>
      <p:sp>
        <p:nvSpPr>
          <p:cNvPr id="96" name="Google Shape;96;p1"/>
          <p:cNvSpPr txBox="1"/>
          <p:nvPr/>
        </p:nvSpPr>
        <p:spPr>
          <a:xfrm flipH="1">
            <a:off x="974100" y="20541550"/>
            <a:ext cx="19997400" cy="3177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App Design/ Procedure</a:t>
            </a:r>
            <a:endParaRPr/>
          </a:p>
          <a:p>
            <a:pPr indent="0" lvl="0" marL="0" marR="0" rtl="0" algn="ctr">
              <a:spcBef>
                <a:spcPts val="0"/>
              </a:spcBef>
              <a:spcAft>
                <a:spcPts val="0"/>
              </a:spcAft>
              <a:buNone/>
            </a:pPr>
            <a:r>
              <a:rPr lang="en-US" sz="2600">
                <a:solidFill>
                  <a:schemeClr val="dk1"/>
                </a:solidFill>
                <a:latin typeface="Times New Roman"/>
                <a:ea typeface="Times New Roman"/>
                <a:cs typeface="Times New Roman"/>
                <a:sym typeface="Times New Roman"/>
              </a:rPr>
              <a:t>I started by creating a basic template React Native JavaScript application, and set up authentication using Google’s Firebase. Users are able to login using a created username and password. Then, I set up the user’s initial survey, where questions on their carbohydrate and calorie goals, as well as their blood sugar levels are recorded and saved to Google’s Firebase, which is a secure database that stores user’s health data. To estimate calorie and carbohydrate data from the user’s self reported meals, I used an API called Nutritionix that estimates this data given a natural language description of the meal (ex. ‘3 eggs and a waffle’). Finally, I visualized user’s historic blood sugar, carbohydrate, and calorie data in line graphs that show the last week's readings of each. Users can edit the responses to the initial user survey as their needs change, and these changes are reflected in the graph.</a:t>
            </a:r>
            <a:endParaRPr sz="1200"/>
          </a:p>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sp>
        <p:nvSpPr>
          <p:cNvPr id="97" name="Google Shape;97;p1"/>
          <p:cNvSpPr txBox="1"/>
          <p:nvPr/>
        </p:nvSpPr>
        <p:spPr>
          <a:xfrm>
            <a:off x="838200" y="14133188"/>
            <a:ext cx="202692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dk1"/>
                </a:solidFill>
                <a:latin typeface="Times New Roman"/>
                <a:ea typeface="Times New Roman"/>
                <a:cs typeface="Times New Roman"/>
                <a:sym typeface="Times New Roman"/>
              </a:rPr>
              <a:t>Survey Graphs</a:t>
            </a:r>
            <a:endParaRPr sz="2400">
              <a:solidFill>
                <a:schemeClr val="dk1"/>
              </a:solidFill>
              <a:latin typeface="Calibri"/>
              <a:ea typeface="Calibri"/>
              <a:cs typeface="Calibri"/>
              <a:sym typeface="Calibri"/>
            </a:endParaRPr>
          </a:p>
        </p:txBody>
      </p:sp>
      <p:sp>
        <p:nvSpPr>
          <p:cNvPr id="98" name="Google Shape;98;p1"/>
          <p:cNvSpPr txBox="1"/>
          <p:nvPr/>
        </p:nvSpPr>
        <p:spPr>
          <a:xfrm>
            <a:off x="876300" y="10717200"/>
            <a:ext cx="20269200" cy="3601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chemeClr val="dk1"/>
                </a:solidFill>
                <a:latin typeface="Times New Roman"/>
                <a:ea typeface="Times New Roman"/>
                <a:cs typeface="Times New Roman"/>
                <a:sym typeface="Times New Roman"/>
              </a:rPr>
              <a:t>Based on survey data, the proposed software seeks to be quickly and easily navigable, enabling users to more effectively control their blood sugar levels. The ultimate goal is to provide users with a smooth and effective platform for tracking and analysis. With the help of this software, users may set individualized daily targets for their consumption of calories and carbohydrates, which may be advised by medical specialists. Users will be able to input their preferred meals, and an API system will compute and display the relevant calorie and carbohydrate amounts in a graphical manner. Pre-meal blood sugar readings will also be graphically shown by the program on a separate chart, allowing users to efficiently monitor this important parameter.</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99" name="Google Shape;99;p1" title="Chart"/>
          <p:cNvPicPr preferRelativeResize="0"/>
          <p:nvPr/>
        </p:nvPicPr>
        <p:blipFill>
          <a:blip r:embed="rId3">
            <a:alphaModFix/>
          </a:blip>
          <a:stretch>
            <a:fillRect/>
          </a:stretch>
        </p:blipFill>
        <p:spPr>
          <a:xfrm>
            <a:off x="975850" y="13775150"/>
            <a:ext cx="4667650" cy="2880033"/>
          </a:xfrm>
          <a:prstGeom prst="rect">
            <a:avLst/>
          </a:prstGeom>
          <a:noFill/>
          <a:ln>
            <a:noFill/>
          </a:ln>
        </p:spPr>
      </p:pic>
      <p:pic>
        <p:nvPicPr>
          <p:cNvPr id="100" name="Google Shape;100;p1" title="Chart"/>
          <p:cNvPicPr preferRelativeResize="0"/>
          <p:nvPr/>
        </p:nvPicPr>
        <p:blipFill>
          <a:blip r:embed="rId4">
            <a:alphaModFix/>
          </a:blip>
          <a:stretch>
            <a:fillRect/>
          </a:stretch>
        </p:blipFill>
        <p:spPr>
          <a:xfrm>
            <a:off x="5867400" y="14793476"/>
            <a:ext cx="4572000" cy="2828149"/>
          </a:xfrm>
          <a:prstGeom prst="rect">
            <a:avLst/>
          </a:prstGeom>
          <a:noFill/>
          <a:ln>
            <a:noFill/>
          </a:ln>
        </p:spPr>
      </p:pic>
      <p:pic>
        <p:nvPicPr>
          <p:cNvPr id="101" name="Google Shape;101;p1" title="Chart"/>
          <p:cNvPicPr preferRelativeResize="0"/>
          <p:nvPr/>
        </p:nvPicPr>
        <p:blipFill>
          <a:blip r:embed="rId5">
            <a:alphaModFix/>
          </a:blip>
          <a:stretch>
            <a:fillRect/>
          </a:stretch>
        </p:blipFill>
        <p:spPr>
          <a:xfrm>
            <a:off x="10797175" y="14798975"/>
            <a:ext cx="4667641" cy="2861150"/>
          </a:xfrm>
          <a:prstGeom prst="rect">
            <a:avLst/>
          </a:prstGeom>
          <a:noFill/>
          <a:ln>
            <a:noFill/>
          </a:ln>
        </p:spPr>
      </p:pic>
      <p:pic>
        <p:nvPicPr>
          <p:cNvPr id="102" name="Google Shape;102;p1" title="Chart"/>
          <p:cNvPicPr preferRelativeResize="0"/>
          <p:nvPr/>
        </p:nvPicPr>
        <p:blipFill rotWithShape="1">
          <a:blip r:embed="rId6">
            <a:alphaModFix/>
          </a:blip>
          <a:srcRect b="-1615" l="0" r="0" t="0"/>
          <a:stretch/>
        </p:blipFill>
        <p:spPr>
          <a:xfrm>
            <a:off x="15822600" y="13840475"/>
            <a:ext cx="5150525" cy="3223162"/>
          </a:xfrm>
          <a:prstGeom prst="rect">
            <a:avLst/>
          </a:prstGeom>
          <a:noFill/>
          <a:ln>
            <a:noFill/>
          </a:ln>
        </p:spPr>
      </p:pic>
      <p:pic>
        <p:nvPicPr>
          <p:cNvPr id="103" name="Google Shape;103;p1" title="Chart"/>
          <p:cNvPicPr preferRelativeResize="0"/>
          <p:nvPr/>
        </p:nvPicPr>
        <p:blipFill>
          <a:blip r:embed="rId7">
            <a:alphaModFix/>
          </a:blip>
          <a:stretch>
            <a:fillRect/>
          </a:stretch>
        </p:blipFill>
        <p:spPr>
          <a:xfrm>
            <a:off x="937625" y="16893335"/>
            <a:ext cx="4572000" cy="2824488"/>
          </a:xfrm>
          <a:prstGeom prst="rect">
            <a:avLst/>
          </a:prstGeom>
          <a:noFill/>
          <a:ln>
            <a:noFill/>
          </a:ln>
        </p:spPr>
      </p:pic>
      <p:pic>
        <p:nvPicPr>
          <p:cNvPr id="104" name="Google Shape;104;p1" title="Chart"/>
          <p:cNvPicPr preferRelativeResize="0"/>
          <p:nvPr/>
        </p:nvPicPr>
        <p:blipFill>
          <a:blip r:embed="rId8">
            <a:alphaModFix/>
          </a:blip>
          <a:stretch>
            <a:fillRect/>
          </a:stretch>
        </p:blipFill>
        <p:spPr>
          <a:xfrm>
            <a:off x="15822600" y="17149262"/>
            <a:ext cx="5150526" cy="3177968"/>
          </a:xfrm>
          <a:prstGeom prst="rect">
            <a:avLst/>
          </a:prstGeom>
          <a:noFill/>
          <a:ln>
            <a:noFill/>
          </a:ln>
        </p:spPr>
      </p:pic>
      <p:pic>
        <p:nvPicPr>
          <p:cNvPr id="105" name="Google Shape;105;p1" title="Chart"/>
          <p:cNvPicPr preferRelativeResize="0"/>
          <p:nvPr/>
        </p:nvPicPr>
        <p:blipFill>
          <a:blip r:embed="rId9">
            <a:alphaModFix/>
          </a:blip>
          <a:stretch>
            <a:fillRect/>
          </a:stretch>
        </p:blipFill>
        <p:spPr>
          <a:xfrm>
            <a:off x="5819654" y="17775024"/>
            <a:ext cx="4667496" cy="2886126"/>
          </a:xfrm>
          <a:prstGeom prst="rect">
            <a:avLst/>
          </a:prstGeom>
          <a:noFill/>
          <a:ln>
            <a:noFill/>
          </a:ln>
        </p:spPr>
      </p:pic>
      <p:pic>
        <p:nvPicPr>
          <p:cNvPr id="106" name="Google Shape;106;p1" title="Chart"/>
          <p:cNvPicPr preferRelativeResize="0"/>
          <p:nvPr/>
        </p:nvPicPr>
        <p:blipFill>
          <a:blip r:embed="rId10">
            <a:alphaModFix/>
          </a:blip>
          <a:stretch>
            <a:fillRect/>
          </a:stretch>
        </p:blipFill>
        <p:spPr>
          <a:xfrm>
            <a:off x="10797175" y="17780338"/>
            <a:ext cx="4667649" cy="2886150"/>
          </a:xfrm>
          <a:prstGeom prst="rect">
            <a:avLst/>
          </a:prstGeom>
          <a:noFill/>
          <a:ln>
            <a:noFill/>
          </a:ln>
        </p:spPr>
      </p:pic>
      <p:sp>
        <p:nvSpPr>
          <p:cNvPr id="107" name="Google Shape;107;p1"/>
          <p:cNvSpPr txBox="1"/>
          <p:nvPr/>
        </p:nvSpPr>
        <p:spPr>
          <a:xfrm flipH="1">
            <a:off x="876300" y="23524813"/>
            <a:ext cx="20193000" cy="937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100">
                <a:solidFill>
                  <a:schemeClr val="dk1"/>
                </a:solidFill>
                <a:latin typeface="Times New Roman"/>
                <a:ea typeface="Times New Roman"/>
                <a:cs typeface="Times New Roman"/>
                <a:sym typeface="Times New Roman"/>
              </a:rPr>
              <a:t>Glucate App:</a:t>
            </a:r>
            <a:endParaRPr b="1" sz="41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pic>
        <p:nvPicPr>
          <p:cNvPr id="108" name="Google Shape;108;p1"/>
          <p:cNvPicPr preferRelativeResize="0"/>
          <p:nvPr/>
        </p:nvPicPr>
        <p:blipFill>
          <a:blip r:embed="rId11">
            <a:alphaModFix/>
          </a:blip>
          <a:stretch>
            <a:fillRect/>
          </a:stretch>
        </p:blipFill>
        <p:spPr>
          <a:xfrm>
            <a:off x="975850" y="24247750"/>
            <a:ext cx="3239222" cy="7049475"/>
          </a:xfrm>
          <a:prstGeom prst="rect">
            <a:avLst/>
          </a:prstGeom>
          <a:noFill/>
          <a:ln>
            <a:noFill/>
          </a:ln>
        </p:spPr>
      </p:pic>
      <p:pic>
        <p:nvPicPr>
          <p:cNvPr id="109" name="Google Shape;109;p1"/>
          <p:cNvPicPr preferRelativeResize="0"/>
          <p:nvPr/>
        </p:nvPicPr>
        <p:blipFill rotWithShape="1">
          <a:blip r:embed="rId12">
            <a:alphaModFix/>
          </a:blip>
          <a:srcRect b="0" l="0" r="0" t="1671"/>
          <a:stretch/>
        </p:blipFill>
        <p:spPr>
          <a:xfrm>
            <a:off x="7773700" y="24257075"/>
            <a:ext cx="3239225" cy="6958828"/>
          </a:xfrm>
          <a:prstGeom prst="rect">
            <a:avLst/>
          </a:prstGeom>
          <a:noFill/>
          <a:ln>
            <a:noFill/>
          </a:ln>
        </p:spPr>
      </p:pic>
      <p:pic>
        <p:nvPicPr>
          <p:cNvPr id="110" name="Google Shape;110;p1"/>
          <p:cNvPicPr preferRelativeResize="0"/>
          <p:nvPr/>
        </p:nvPicPr>
        <p:blipFill>
          <a:blip r:embed="rId13">
            <a:alphaModFix/>
          </a:blip>
          <a:stretch>
            <a:fillRect/>
          </a:stretch>
        </p:blipFill>
        <p:spPr>
          <a:xfrm>
            <a:off x="4345450" y="24257069"/>
            <a:ext cx="3239225" cy="7030843"/>
          </a:xfrm>
          <a:prstGeom prst="rect">
            <a:avLst/>
          </a:prstGeom>
          <a:noFill/>
          <a:ln>
            <a:noFill/>
          </a:ln>
        </p:spPr>
      </p:pic>
      <p:pic>
        <p:nvPicPr>
          <p:cNvPr id="111" name="Google Shape;111;p1"/>
          <p:cNvPicPr preferRelativeResize="0"/>
          <p:nvPr/>
        </p:nvPicPr>
        <p:blipFill>
          <a:blip r:embed="rId14">
            <a:alphaModFix/>
          </a:blip>
          <a:stretch>
            <a:fillRect/>
          </a:stretch>
        </p:blipFill>
        <p:spPr>
          <a:xfrm>
            <a:off x="11068625" y="24257075"/>
            <a:ext cx="3239225" cy="6958824"/>
          </a:xfrm>
          <a:prstGeom prst="rect">
            <a:avLst/>
          </a:prstGeom>
          <a:noFill/>
          <a:ln>
            <a:noFill/>
          </a:ln>
        </p:spPr>
      </p:pic>
      <p:pic>
        <p:nvPicPr>
          <p:cNvPr id="112" name="Google Shape;112;p1"/>
          <p:cNvPicPr preferRelativeResize="0"/>
          <p:nvPr/>
        </p:nvPicPr>
        <p:blipFill>
          <a:blip r:embed="rId15">
            <a:alphaModFix/>
          </a:blip>
          <a:stretch>
            <a:fillRect/>
          </a:stretch>
        </p:blipFill>
        <p:spPr>
          <a:xfrm>
            <a:off x="17791775" y="24287500"/>
            <a:ext cx="3239225" cy="6897975"/>
          </a:xfrm>
          <a:prstGeom prst="rect">
            <a:avLst/>
          </a:prstGeom>
          <a:noFill/>
          <a:ln>
            <a:noFill/>
          </a:ln>
        </p:spPr>
      </p:pic>
      <p:pic>
        <p:nvPicPr>
          <p:cNvPr id="113" name="Google Shape;113;p1"/>
          <p:cNvPicPr preferRelativeResize="0"/>
          <p:nvPr/>
        </p:nvPicPr>
        <p:blipFill>
          <a:blip r:embed="rId16">
            <a:alphaModFix/>
          </a:blip>
          <a:stretch>
            <a:fillRect/>
          </a:stretch>
        </p:blipFill>
        <p:spPr>
          <a:xfrm>
            <a:off x="14469025" y="24287492"/>
            <a:ext cx="3161575" cy="6897981"/>
          </a:xfrm>
          <a:prstGeom prst="rect">
            <a:avLst/>
          </a:prstGeom>
          <a:noFill/>
          <a:ln>
            <a:noFill/>
          </a:ln>
        </p:spPr>
      </p:pic>
      <p:sp>
        <p:nvSpPr>
          <p:cNvPr id="114" name="Google Shape;114;p1"/>
          <p:cNvSpPr txBox="1"/>
          <p:nvPr/>
        </p:nvSpPr>
        <p:spPr>
          <a:xfrm>
            <a:off x="10439400" y="31753525"/>
            <a:ext cx="39027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By: Sarah Gedi</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nvSpPr>
        <p:spPr>
          <a:xfrm>
            <a:off x="-8763000" y="3581400"/>
            <a:ext cx="87630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  </a:t>
            </a:r>
            <a:endParaRPr sz="7200">
              <a:solidFill>
                <a:schemeClr val="dk1"/>
              </a:solidFill>
              <a:latin typeface="Calibri"/>
              <a:ea typeface="Calibri"/>
              <a:cs typeface="Calibri"/>
              <a:sym typeface="Calibri"/>
            </a:endParaRPr>
          </a:p>
        </p:txBody>
      </p:sp>
      <p:sp>
        <p:nvSpPr>
          <p:cNvPr id="121" name="Google Shape;121;p2"/>
          <p:cNvSpPr txBox="1"/>
          <p:nvPr/>
        </p:nvSpPr>
        <p:spPr>
          <a:xfrm>
            <a:off x="0" y="0"/>
            <a:ext cx="21945600" cy="2247300"/>
          </a:xfrm>
          <a:prstGeom prst="rect">
            <a:avLst/>
          </a:prstGeom>
          <a:solidFill>
            <a:srgbClr val="674EA7"/>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n-US" sz="7000">
                <a:solidFill>
                  <a:srgbClr val="015E6B"/>
                </a:solidFill>
                <a:latin typeface="Times New Roman"/>
                <a:ea typeface="Times New Roman"/>
                <a:cs typeface="Times New Roman"/>
                <a:sym typeface="Times New Roman"/>
              </a:rPr>
              <a:t>Designing an</a:t>
            </a:r>
            <a:endParaRPr/>
          </a:p>
          <a:p>
            <a:pPr indent="0" lvl="0" marL="0" marR="0" rtl="0" algn="ctr">
              <a:spcBef>
                <a:spcPts val="0"/>
              </a:spcBef>
              <a:spcAft>
                <a:spcPts val="0"/>
              </a:spcAft>
              <a:buNone/>
            </a:pPr>
            <a:r>
              <a:rPr i="1" lang="en-US" sz="7000">
                <a:solidFill>
                  <a:srgbClr val="015E6B"/>
                </a:solidFill>
                <a:latin typeface="Times New Roman"/>
                <a:ea typeface="Times New Roman"/>
                <a:cs typeface="Times New Roman"/>
                <a:sym typeface="Times New Roman"/>
              </a:rPr>
              <a:t> Automated Liquid Transfer Pump</a:t>
            </a:r>
            <a:endParaRPr/>
          </a:p>
        </p:txBody>
      </p:sp>
      <p:grpSp>
        <p:nvGrpSpPr>
          <p:cNvPr id="122" name="Google Shape;122;p2"/>
          <p:cNvGrpSpPr/>
          <p:nvPr/>
        </p:nvGrpSpPr>
        <p:grpSpPr>
          <a:xfrm>
            <a:off x="11811131" y="3581293"/>
            <a:ext cx="9296365" cy="27707651"/>
            <a:chOff x="12059142" y="4788860"/>
            <a:chExt cx="9296365" cy="26639411"/>
          </a:xfrm>
        </p:grpSpPr>
        <p:grpSp>
          <p:nvGrpSpPr>
            <p:cNvPr id="123" name="Google Shape;123;p2"/>
            <p:cNvGrpSpPr/>
            <p:nvPr/>
          </p:nvGrpSpPr>
          <p:grpSpPr>
            <a:xfrm>
              <a:off x="12059160" y="4788860"/>
              <a:ext cx="9281161" cy="6546665"/>
              <a:chOff x="27741477" y="4146950"/>
              <a:chExt cx="8434200" cy="6269100"/>
            </a:xfrm>
          </p:grpSpPr>
          <p:sp>
            <p:nvSpPr>
              <p:cNvPr id="124" name="Google Shape;124;p2"/>
              <p:cNvSpPr/>
              <p:nvPr/>
            </p:nvSpPr>
            <p:spPr>
              <a:xfrm>
                <a:off x="27741477" y="4146950"/>
                <a:ext cx="8434200" cy="6269100"/>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25" name="Google Shape;125;p2"/>
              <p:cNvSpPr txBox="1"/>
              <p:nvPr/>
            </p:nvSpPr>
            <p:spPr>
              <a:xfrm>
                <a:off x="34612768" y="5170173"/>
                <a:ext cx="1367100" cy="3402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aseline="-25000" sz="1800">
                  <a:solidFill>
                    <a:srgbClr val="7030A0"/>
                  </a:solidFill>
                  <a:latin typeface="Calibri"/>
                  <a:ea typeface="Calibri"/>
                  <a:cs typeface="Calibri"/>
                  <a:sym typeface="Calibri"/>
                </a:endParaRPr>
              </a:p>
            </p:txBody>
          </p:sp>
          <p:sp>
            <p:nvSpPr>
              <p:cNvPr id="126" name="Google Shape;126;p2"/>
              <p:cNvSpPr txBox="1"/>
              <p:nvPr/>
            </p:nvSpPr>
            <p:spPr>
              <a:xfrm>
                <a:off x="28117800" y="9433308"/>
                <a:ext cx="7862100" cy="7086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grpSp>
        <p:grpSp>
          <p:nvGrpSpPr>
            <p:cNvPr id="127" name="Google Shape;127;p2"/>
            <p:cNvGrpSpPr/>
            <p:nvPr/>
          </p:nvGrpSpPr>
          <p:grpSpPr>
            <a:xfrm>
              <a:off x="12074108" y="11922820"/>
              <a:ext cx="9281399" cy="8375100"/>
              <a:chOff x="26964234" y="7359201"/>
              <a:chExt cx="9281400" cy="8375100"/>
            </a:xfrm>
          </p:grpSpPr>
          <p:sp>
            <p:nvSpPr>
              <p:cNvPr id="128" name="Google Shape;128;p2"/>
              <p:cNvSpPr/>
              <p:nvPr/>
            </p:nvSpPr>
            <p:spPr>
              <a:xfrm>
                <a:off x="26964234" y="7359201"/>
                <a:ext cx="9281400" cy="8375100"/>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7200">
                  <a:solidFill>
                    <a:schemeClr val="lt1"/>
                  </a:solidFill>
                  <a:latin typeface="Calibri"/>
                  <a:ea typeface="Calibri"/>
                  <a:cs typeface="Calibri"/>
                  <a:sym typeface="Calibri"/>
                </a:endParaRPr>
              </a:p>
            </p:txBody>
          </p:sp>
          <p:sp>
            <p:nvSpPr>
              <p:cNvPr id="129" name="Google Shape;129;p2"/>
              <p:cNvSpPr txBox="1"/>
              <p:nvPr/>
            </p:nvSpPr>
            <p:spPr>
              <a:xfrm>
                <a:off x="27091615" y="10366023"/>
                <a:ext cx="9009600" cy="5622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3200">
                  <a:solidFill>
                    <a:schemeClr val="dk1"/>
                  </a:solidFill>
                  <a:latin typeface="Calibri"/>
                  <a:ea typeface="Calibri"/>
                  <a:cs typeface="Calibri"/>
                  <a:sym typeface="Calibri"/>
                </a:endParaRPr>
              </a:p>
            </p:txBody>
          </p:sp>
        </p:grpSp>
        <p:grpSp>
          <p:nvGrpSpPr>
            <p:cNvPr id="130" name="Google Shape;130;p2"/>
            <p:cNvGrpSpPr/>
            <p:nvPr/>
          </p:nvGrpSpPr>
          <p:grpSpPr>
            <a:xfrm>
              <a:off x="12059142" y="20932800"/>
              <a:ext cx="9281318" cy="4458394"/>
              <a:chOff x="26964237" y="16152740"/>
              <a:chExt cx="9281319" cy="4458394"/>
            </a:xfrm>
          </p:grpSpPr>
          <p:sp>
            <p:nvSpPr>
              <p:cNvPr id="131" name="Google Shape;131;p2"/>
              <p:cNvSpPr/>
              <p:nvPr/>
            </p:nvSpPr>
            <p:spPr>
              <a:xfrm>
                <a:off x="26964237" y="16202919"/>
                <a:ext cx="9281319" cy="4408215"/>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32" name="Google Shape;132;p2"/>
              <p:cNvSpPr txBox="1"/>
              <p:nvPr/>
            </p:nvSpPr>
            <p:spPr>
              <a:xfrm>
                <a:off x="27151381" y="16152740"/>
                <a:ext cx="5943600" cy="6510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dk1"/>
                    </a:solidFill>
                    <a:latin typeface="Times New Roman"/>
                    <a:ea typeface="Times New Roman"/>
                    <a:cs typeface="Times New Roman"/>
                    <a:sym typeface="Times New Roman"/>
                  </a:rPr>
                  <a:t>Future Experimentation </a:t>
                </a:r>
                <a:endParaRPr b="1" sz="3800">
                  <a:solidFill>
                    <a:schemeClr val="dk1"/>
                  </a:solidFill>
                  <a:latin typeface="Times New Roman"/>
                  <a:ea typeface="Times New Roman"/>
                  <a:cs typeface="Times New Roman"/>
                  <a:sym typeface="Times New Roman"/>
                </a:endParaRPr>
              </a:p>
            </p:txBody>
          </p:sp>
          <p:sp>
            <p:nvSpPr>
              <p:cNvPr id="133" name="Google Shape;133;p2"/>
              <p:cNvSpPr txBox="1"/>
              <p:nvPr/>
            </p:nvSpPr>
            <p:spPr>
              <a:xfrm>
                <a:off x="27151393" y="16955171"/>
                <a:ext cx="6446700" cy="4440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4" name="Google Shape;134;p2"/>
              <p:cNvSpPr txBox="1"/>
              <p:nvPr/>
            </p:nvSpPr>
            <p:spPr>
              <a:xfrm>
                <a:off x="27237037" y="19010935"/>
                <a:ext cx="8013900" cy="4440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135" name="Google Shape;135;p2"/>
            <p:cNvGrpSpPr/>
            <p:nvPr/>
          </p:nvGrpSpPr>
          <p:grpSpPr>
            <a:xfrm>
              <a:off x="12074111" y="25966979"/>
              <a:ext cx="9281318" cy="5461292"/>
              <a:chOff x="26964237" y="21222386"/>
              <a:chExt cx="9281319" cy="5461292"/>
            </a:xfrm>
          </p:grpSpPr>
          <p:sp>
            <p:nvSpPr>
              <p:cNvPr id="136" name="Google Shape;136;p2"/>
              <p:cNvSpPr/>
              <p:nvPr/>
            </p:nvSpPr>
            <p:spPr>
              <a:xfrm>
                <a:off x="26964237" y="21222386"/>
                <a:ext cx="9281319" cy="5461292"/>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37" name="Google Shape;137;p2"/>
              <p:cNvSpPr txBox="1"/>
              <p:nvPr/>
            </p:nvSpPr>
            <p:spPr>
              <a:xfrm>
                <a:off x="27530512" y="21331630"/>
                <a:ext cx="8039400" cy="6510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chemeClr val="dk1"/>
                    </a:solidFill>
                    <a:latin typeface="Times New Roman"/>
                    <a:ea typeface="Times New Roman"/>
                    <a:cs typeface="Times New Roman"/>
                    <a:sym typeface="Times New Roman"/>
                  </a:rPr>
                  <a:t>References</a:t>
                </a:r>
                <a:endParaRPr b="1" sz="3800">
                  <a:solidFill>
                    <a:schemeClr val="dk1"/>
                  </a:solidFill>
                  <a:latin typeface="Times New Roman"/>
                  <a:ea typeface="Times New Roman"/>
                  <a:cs typeface="Times New Roman"/>
                  <a:sym typeface="Times New Roman"/>
                </a:endParaRPr>
              </a:p>
            </p:txBody>
          </p:sp>
          <p:sp>
            <p:nvSpPr>
              <p:cNvPr id="138" name="Google Shape;138;p2"/>
              <p:cNvSpPr txBox="1"/>
              <p:nvPr/>
            </p:nvSpPr>
            <p:spPr>
              <a:xfrm>
                <a:off x="27261428" y="21989894"/>
                <a:ext cx="5376300" cy="4143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39" name="Google Shape;139;p2"/>
              <p:cNvSpPr txBox="1"/>
              <p:nvPr/>
            </p:nvSpPr>
            <p:spPr>
              <a:xfrm>
                <a:off x="27238760" y="24356758"/>
                <a:ext cx="8622900" cy="4143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grpSp>
      </p:grpSp>
      <p:sp>
        <p:nvSpPr>
          <p:cNvPr id="140" name="Google Shape;140;p2"/>
          <p:cNvSpPr txBox="1"/>
          <p:nvPr/>
        </p:nvSpPr>
        <p:spPr>
          <a:xfrm>
            <a:off x="4809578" y="24477979"/>
            <a:ext cx="415919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chemeClr val="dk1"/>
                </a:solidFill>
                <a:latin typeface="Calibri"/>
                <a:ea typeface="Calibri"/>
                <a:cs typeface="Calibri"/>
                <a:sym typeface="Calibri"/>
              </a:rPr>
              <a:t>Picture</a:t>
            </a:r>
            <a:endParaRPr sz="7200">
              <a:solidFill>
                <a:schemeClr val="dk1"/>
              </a:solidFill>
              <a:latin typeface="Calibri"/>
              <a:ea typeface="Calibri"/>
              <a:cs typeface="Calibri"/>
              <a:sym typeface="Calibri"/>
            </a:endParaRPr>
          </a:p>
        </p:txBody>
      </p:sp>
      <p:grpSp>
        <p:nvGrpSpPr>
          <p:cNvPr id="141" name="Google Shape;141;p2"/>
          <p:cNvGrpSpPr/>
          <p:nvPr/>
        </p:nvGrpSpPr>
        <p:grpSpPr>
          <a:xfrm>
            <a:off x="835009" y="3719402"/>
            <a:ext cx="9396151" cy="27716620"/>
            <a:chOff x="835045" y="3719402"/>
            <a:chExt cx="9755140" cy="27716620"/>
          </a:xfrm>
        </p:grpSpPr>
        <p:grpSp>
          <p:nvGrpSpPr>
            <p:cNvPr id="142" name="Google Shape;142;p2"/>
            <p:cNvGrpSpPr/>
            <p:nvPr/>
          </p:nvGrpSpPr>
          <p:grpSpPr>
            <a:xfrm>
              <a:off x="882138" y="10092511"/>
              <a:ext cx="9686299" cy="10461252"/>
              <a:chOff x="838200" y="10972799"/>
              <a:chExt cx="9686299" cy="10461252"/>
            </a:xfrm>
          </p:grpSpPr>
          <p:grpSp>
            <p:nvGrpSpPr>
              <p:cNvPr id="143" name="Google Shape;143;p2"/>
              <p:cNvGrpSpPr/>
              <p:nvPr/>
            </p:nvGrpSpPr>
            <p:grpSpPr>
              <a:xfrm>
                <a:off x="838200" y="10972799"/>
                <a:ext cx="9686299" cy="10461252"/>
                <a:chOff x="355807" y="7709729"/>
                <a:chExt cx="9952892" cy="6477000"/>
              </a:xfrm>
            </p:grpSpPr>
            <p:sp>
              <p:nvSpPr>
                <p:cNvPr id="144" name="Google Shape;144;p2"/>
                <p:cNvSpPr/>
                <p:nvPr/>
              </p:nvSpPr>
              <p:spPr>
                <a:xfrm>
                  <a:off x="355807" y="7709729"/>
                  <a:ext cx="9952892" cy="6477000"/>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45" name="Google Shape;145;p2"/>
                <p:cNvSpPr txBox="1"/>
                <p:nvPr/>
              </p:nvSpPr>
              <p:spPr>
                <a:xfrm>
                  <a:off x="668996" y="7857874"/>
                  <a:ext cx="8647200" cy="8958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Background</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46" name="Google Shape;146;p2"/>
                <p:cNvSpPr txBox="1"/>
                <p:nvPr/>
              </p:nvSpPr>
              <p:spPr>
                <a:xfrm>
                  <a:off x="477921" y="12365766"/>
                  <a:ext cx="9510000" cy="285836"/>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147" name="Google Shape;147;p2"/>
              <p:cNvSpPr txBox="1"/>
              <p:nvPr/>
            </p:nvSpPr>
            <p:spPr>
              <a:xfrm>
                <a:off x="4953000" y="13716000"/>
                <a:ext cx="4159200" cy="12003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grpSp>
        <p:grpSp>
          <p:nvGrpSpPr>
            <p:cNvPr id="148" name="Google Shape;148;p2"/>
            <p:cNvGrpSpPr/>
            <p:nvPr/>
          </p:nvGrpSpPr>
          <p:grpSpPr>
            <a:xfrm>
              <a:off x="835045" y="3719402"/>
              <a:ext cx="9755140" cy="27716620"/>
              <a:chOff x="929492" y="3756960"/>
              <a:chExt cx="9755140" cy="27716620"/>
            </a:xfrm>
          </p:grpSpPr>
          <p:grpSp>
            <p:nvGrpSpPr>
              <p:cNvPr id="149" name="Google Shape;149;p2"/>
              <p:cNvGrpSpPr/>
              <p:nvPr/>
            </p:nvGrpSpPr>
            <p:grpSpPr>
              <a:xfrm>
                <a:off x="953221" y="3756960"/>
                <a:ext cx="9686154" cy="5909370"/>
                <a:chOff x="321581" y="3247465"/>
                <a:chExt cx="8374200" cy="5522100"/>
              </a:xfrm>
            </p:grpSpPr>
            <p:sp>
              <p:nvSpPr>
                <p:cNvPr id="150" name="Google Shape;150;p2"/>
                <p:cNvSpPr/>
                <p:nvPr/>
              </p:nvSpPr>
              <p:spPr>
                <a:xfrm>
                  <a:off x="321581" y="3247465"/>
                  <a:ext cx="8374200" cy="5522100"/>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51" name="Google Shape;151;p2"/>
                <p:cNvSpPr txBox="1"/>
                <p:nvPr/>
              </p:nvSpPr>
              <p:spPr>
                <a:xfrm>
                  <a:off x="550197" y="3440560"/>
                  <a:ext cx="3640200" cy="10068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Purpose</a:t>
                  </a:r>
                  <a:r>
                    <a:rPr b="1" lang="en-US" sz="32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152" name="Google Shape;152;p2"/>
              <p:cNvGrpSpPr/>
              <p:nvPr/>
            </p:nvGrpSpPr>
            <p:grpSpPr>
              <a:xfrm>
                <a:off x="929492" y="21012328"/>
                <a:ext cx="9686299" cy="10461252"/>
                <a:chOff x="420388" y="7696200"/>
                <a:chExt cx="9952892" cy="6477000"/>
              </a:xfrm>
            </p:grpSpPr>
            <p:sp>
              <p:nvSpPr>
                <p:cNvPr id="153" name="Google Shape;153;p2"/>
                <p:cNvSpPr/>
                <p:nvPr/>
              </p:nvSpPr>
              <p:spPr>
                <a:xfrm>
                  <a:off x="420388" y="7696200"/>
                  <a:ext cx="9952892" cy="6477000"/>
                </a:xfrm>
                <a:prstGeom prst="roundRect">
                  <a:avLst>
                    <a:gd fmla="val 5405" name="adj"/>
                  </a:avLst>
                </a:prstGeom>
                <a:solidFill>
                  <a:srgbClr val="B8BEC6"/>
                </a:solidFill>
                <a:ln cap="flat" cmpd="sng" w="76200">
                  <a:solidFill>
                    <a:srgbClr val="BFBFB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Calibri"/>
                    <a:ea typeface="Calibri"/>
                    <a:cs typeface="Calibri"/>
                    <a:sym typeface="Calibri"/>
                  </a:endParaRPr>
                </a:p>
              </p:txBody>
            </p:sp>
            <p:sp>
              <p:nvSpPr>
                <p:cNvPr id="154" name="Google Shape;154;p2"/>
                <p:cNvSpPr txBox="1"/>
                <p:nvPr/>
              </p:nvSpPr>
              <p:spPr>
                <a:xfrm>
                  <a:off x="477921" y="7895846"/>
                  <a:ext cx="3088075" cy="514505"/>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a:p>
              </p:txBody>
            </p:sp>
            <p:sp>
              <p:nvSpPr>
                <p:cNvPr id="155" name="Google Shape;155;p2"/>
                <p:cNvSpPr txBox="1"/>
                <p:nvPr/>
              </p:nvSpPr>
              <p:spPr>
                <a:xfrm>
                  <a:off x="474363" y="12245755"/>
                  <a:ext cx="9510000" cy="285836"/>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156" name="Google Shape;156;p2"/>
              <p:cNvSpPr/>
              <p:nvPr/>
            </p:nvSpPr>
            <p:spPr>
              <a:xfrm>
                <a:off x="1032732" y="4598571"/>
                <a:ext cx="9651900" cy="33030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Times New Roman"/>
                  <a:buNone/>
                </a:pPr>
                <a:r>
                  <a:rPr lang="en-US" sz="2700">
                    <a:latin typeface="Times New Roman"/>
                    <a:ea typeface="Times New Roman"/>
                    <a:cs typeface="Times New Roman"/>
                    <a:sym typeface="Times New Roman"/>
                  </a:rPr>
                  <a:t>As of right now there is no cure for the disease causing more and more to affected with no cure. However there are ways to help people with diabetes to take charge and manage their sugars like apps but most apps are not easy to use nor are affordable causing people not to feel motivated to take charge of their health. My main purpose is to collect first-hand accounts from people who deal with the complexities of diabetes daily in order to supplement easily accessible web information. Then based on this information create a groundbreaking app for blood sugar stability based off of all the participants suggestions. My app will seek to improve diabetes management, help eliminate related health risks, and encourage a proactive attitude to personal well-being.</a:t>
                </a:r>
                <a:endParaRPr sz="3600">
                  <a:solidFill>
                    <a:schemeClr val="dk1"/>
                  </a:solidFill>
                  <a:latin typeface="Calibri"/>
                  <a:ea typeface="Calibri"/>
                  <a:cs typeface="Calibri"/>
                  <a:sym typeface="Calibri"/>
                </a:endParaRPr>
              </a:p>
            </p:txBody>
          </p:sp>
        </p:grpSp>
      </p:grpSp>
      <p:sp>
        <p:nvSpPr>
          <p:cNvPr id="157" name="Google Shape;157;p2"/>
          <p:cNvSpPr txBox="1"/>
          <p:nvPr/>
        </p:nvSpPr>
        <p:spPr>
          <a:xfrm>
            <a:off x="1066800" y="11001325"/>
            <a:ext cx="8915400" cy="612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Times New Roman"/>
                <a:ea typeface="Times New Roman"/>
                <a:cs typeface="Times New Roman"/>
                <a:sym typeface="Times New Roman"/>
              </a:rPr>
              <a:t>38.4 million people have diabetes—that’s 11.6% of the US population. 29.7 million people have been diagnosed with diabetes. 8.7 million people who have diabetes have not been diagnosed and do not know they have it. (Centers for Disease Control and Prevention National Diabetes Statistics Report) Type 1 diabetes occurs when the immune system attacks the pancreas, necessitating insulin; 5-10% of cases are diagnosed in childhood most of the time. Type 2 diabetes is caused by insulin resistance and lifestyle factors; it develops in childhood and is controlled with lifestyle modifications, medications, and insulin. And then there is also Prediabetes.Prediabetes is not really the same as diabetes however it can put you at risk for type 2 diabetes, storke, and heart disease. </a:t>
            </a:r>
            <a:endParaRPr sz="2800">
              <a:solidFill>
                <a:schemeClr val="dk1"/>
              </a:solidFill>
              <a:latin typeface="Times New Roman"/>
              <a:ea typeface="Times New Roman"/>
              <a:cs typeface="Times New Roman"/>
              <a:sym typeface="Times New Roman"/>
            </a:endParaRPr>
          </a:p>
        </p:txBody>
      </p:sp>
      <p:sp>
        <p:nvSpPr>
          <p:cNvPr id="158" name="Google Shape;158;p2"/>
          <p:cNvSpPr txBox="1"/>
          <p:nvPr/>
        </p:nvSpPr>
        <p:spPr>
          <a:xfrm>
            <a:off x="12109475" y="3719303"/>
            <a:ext cx="3902700" cy="12006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Code</a:t>
            </a:r>
            <a:r>
              <a:rPr b="1" lang="en-US" sz="4000">
                <a:solidFill>
                  <a:schemeClr val="dk1"/>
                </a:solidFill>
                <a:latin typeface="Times New Roman"/>
                <a:ea typeface="Times New Roman"/>
                <a:cs typeface="Times New Roman"/>
                <a:sym typeface="Times New Roman"/>
              </a:rPr>
              <a:t>   </a:t>
            </a:r>
            <a:r>
              <a:rPr b="1" lang="en-US" sz="3600">
                <a:solidFill>
                  <a:schemeClr val="dk1"/>
                </a:solidFill>
                <a:latin typeface="Times New Roman"/>
                <a:ea typeface="Times New Roman"/>
                <a:cs typeface="Times New Roman"/>
                <a:sym typeface="Times New Roman"/>
              </a:rPr>
              <a:t>  </a:t>
            </a:r>
            <a:r>
              <a:rPr b="1" lang="en-US" sz="3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59" name="Google Shape;159;p2"/>
          <p:cNvSpPr txBox="1"/>
          <p:nvPr/>
        </p:nvSpPr>
        <p:spPr>
          <a:xfrm>
            <a:off x="11925100" y="4478925"/>
            <a:ext cx="9067800" cy="53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Times New Roman"/>
              <a:buNone/>
            </a:pPr>
            <a:r>
              <a:t/>
            </a:r>
            <a:endParaRPr sz="2900">
              <a:solidFill>
                <a:schemeClr val="dk1"/>
              </a:solidFill>
              <a:latin typeface="Times New Roman"/>
              <a:ea typeface="Times New Roman"/>
              <a:cs typeface="Times New Roman"/>
              <a:sym typeface="Times New Roman"/>
            </a:endParaRPr>
          </a:p>
        </p:txBody>
      </p:sp>
      <p:sp>
        <p:nvSpPr>
          <p:cNvPr id="160" name="Google Shape;160;p2"/>
          <p:cNvSpPr txBox="1"/>
          <p:nvPr/>
        </p:nvSpPr>
        <p:spPr>
          <a:xfrm>
            <a:off x="11925100" y="20988600"/>
            <a:ext cx="9220200" cy="4171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50">
                <a:solidFill>
                  <a:schemeClr val="dk1"/>
                </a:solidFill>
                <a:latin typeface="Times New Roman"/>
                <a:ea typeface="Times New Roman"/>
                <a:cs typeface="Times New Roman"/>
                <a:sym typeface="Times New Roman"/>
              </a:rPr>
              <a:t>I will arrange a fundraiser to purchase the necessary API, which will allow us to expand the functionality of our software. Thanks to this assistance, patients can watch their development for longer periods of time, maybe weeks or even months. By enabling participants to test the app and investing in the API, we may properly test its functioning over a longer period of time with a wider user base. This app is inclusive for everyone, regardless of whether they have diabetes or not. Even those simply interested in monitoring their carb and calorie intake can benefit from its features.</a:t>
            </a:r>
            <a:endParaRPr sz="2650">
              <a:solidFill>
                <a:schemeClr val="dk1"/>
              </a:solidFill>
              <a:latin typeface="Times New Roman"/>
              <a:ea typeface="Times New Roman"/>
              <a:cs typeface="Times New Roman"/>
              <a:sym typeface="Times New Roman"/>
            </a:endParaRPr>
          </a:p>
        </p:txBody>
      </p:sp>
      <p:sp>
        <p:nvSpPr>
          <p:cNvPr id="161" name="Google Shape;161;p2"/>
          <p:cNvSpPr/>
          <p:nvPr/>
        </p:nvSpPr>
        <p:spPr>
          <a:xfrm>
            <a:off x="11925098" y="26535748"/>
            <a:ext cx="9067800" cy="4247400"/>
          </a:xfrm>
          <a:prstGeom prst="rect">
            <a:avLst/>
          </a:prstGeom>
          <a:noFill/>
          <a:ln>
            <a:noFill/>
          </a:ln>
        </p:spPr>
        <p:txBody>
          <a:bodyPr anchorCtr="0" anchor="t" bIns="45700" lIns="91425" spcFirstLastPara="1" rIns="91425" wrap="square" tIns="45700">
            <a:spAutoFit/>
          </a:bodyPr>
          <a:lstStyle/>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“Carb Counting.” Centers for Disease Control and Prevention, Centers for Disease Control and Prevention, 19 Apr. 2023, www.cdc.gov/diabetes/managing/eat-well/diabetes-and-carbohydrates.html. UpToDate, www.uptodate.com/contents/type-2-diabetes-and-diet-beyond-the-basics/print#:~:text=Losing%20even%20more%20weight%20can,before%20you%20actually%20lose%20weight. Accessed 2 Feb. 2024.</a:t>
            </a:r>
            <a:endParaRPr b="1">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“Understanding Excess Weight and Its Role in Type 2 Diabetes.” Excess Weight and Type 2 Diabetes, www.honorhealth.com/medical-services/bariatric-weight-loss-surgery/patient-education-and-support/comorbidities-type-2-diabetes#:~:text=Being%20overweight%20(BMI%20of%2025,to%20your%20own%20insulin%20hormone. Accessed 2 Feb. 2024.</a:t>
            </a:r>
            <a:endParaRPr b="1">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Center for Food Safety and Applied Nutrition. (2016). Changes to the nutrition facts label. U.S. Food and Drug Administration. https://www.fda.gov/food/food-labeling-nutrition/changes-nutrition-facts-label Shangguan, S., Afshin,</a:t>
            </a:r>
            <a:endParaRPr b="1">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A., Shulkin, M., Imamura, F., &amp; Mozaffarian, D. (2018). A Meta-Analysis of Food Labeling Effects on Consumer Diet Behaviors and Industry Practices. American Journal of Preventive Medicine, 56(2), 300-314. https://doi.org/10.1016/j.amepre.2018.09.024 </a:t>
            </a:r>
            <a:endParaRPr b="1">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“Blood Sugar Testing: Why, When and How.” Mayo Clinic, Mayo Foundation for Medical Education and Research, 2024, www.mayoclinic.org/diseases-conditions/diabetes/in-depth/blood-sugar/art-20046628#:~:text=The%20exact%20number%20of%20times,or%20a%20long%2Dacting%20insulin. </a:t>
            </a:r>
            <a:endParaRPr b="1">
              <a:solidFill>
                <a:schemeClr val="dk1"/>
              </a:solidFill>
              <a:latin typeface="Times New Roman"/>
              <a:ea typeface="Times New Roman"/>
              <a:cs typeface="Times New Roman"/>
              <a:sym typeface="Times New Roman"/>
            </a:endParaRPr>
          </a:p>
          <a:p>
            <a:pPr indent="-317500" lvl="0" marL="457200" marR="0" rtl="0" algn="l">
              <a:spcBef>
                <a:spcPts val="0"/>
              </a:spcBef>
              <a:spcAft>
                <a:spcPts val="0"/>
              </a:spcAft>
              <a:buClr>
                <a:schemeClr val="dk1"/>
              </a:buClr>
              <a:buSzPts val="1400"/>
              <a:buFont typeface="Times New Roman"/>
              <a:buAutoNum type="arabicPeriod"/>
            </a:pPr>
            <a:r>
              <a:rPr b="1" lang="en-US">
                <a:solidFill>
                  <a:schemeClr val="dk1"/>
                </a:solidFill>
                <a:latin typeface="Times New Roman"/>
                <a:ea typeface="Times New Roman"/>
                <a:cs typeface="Times New Roman"/>
                <a:sym typeface="Times New Roman"/>
              </a:rPr>
              <a:t>News Center. “Keto and Mediterranean Diets Both Help Manage Diabetes, but One Is Easier to Maintain.” News Center, 8 July 2022, med.stanford.edu/news/all-news/2022/070/keto-mediterranean-diet-diabetes.html#:~:text=A%20low%2Dcarbohydrate%20diet%20is,help%20people%20make%20informed%20decisions.</a:t>
            </a:r>
            <a:endParaRPr b="1">
              <a:solidFill>
                <a:schemeClr val="dk1"/>
              </a:solidFill>
              <a:latin typeface="Times New Roman"/>
              <a:ea typeface="Times New Roman"/>
              <a:cs typeface="Times New Roman"/>
              <a:sym typeface="Times New Roman"/>
            </a:endParaRPr>
          </a:p>
        </p:txBody>
      </p:sp>
      <p:sp>
        <p:nvSpPr>
          <p:cNvPr id="162" name="Google Shape;162;p2"/>
          <p:cNvSpPr/>
          <p:nvPr/>
        </p:nvSpPr>
        <p:spPr>
          <a:xfrm>
            <a:off x="838200" y="20995750"/>
            <a:ext cx="9220200" cy="816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baseline="-25000" sz="6000">
              <a:solidFill>
                <a:schemeClr val="dk1"/>
              </a:solidFill>
              <a:latin typeface="Times New Roman"/>
              <a:ea typeface="Times New Roman"/>
              <a:cs typeface="Times New Roman"/>
              <a:sym typeface="Times New Roman"/>
            </a:endParaRPr>
          </a:p>
        </p:txBody>
      </p:sp>
      <p:sp>
        <p:nvSpPr>
          <p:cNvPr id="163" name="Google Shape;163;p2"/>
          <p:cNvSpPr txBox="1"/>
          <p:nvPr/>
        </p:nvSpPr>
        <p:spPr>
          <a:xfrm>
            <a:off x="0" y="0"/>
            <a:ext cx="21945600" cy="2308200"/>
          </a:xfrm>
          <a:prstGeom prst="rect">
            <a:avLst/>
          </a:prstGeom>
          <a:solidFill>
            <a:srgbClr val="674EA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7000">
                <a:solidFill>
                  <a:srgbClr val="674EA7"/>
                </a:solidFill>
                <a:latin typeface="Times New Roman"/>
                <a:ea typeface="Times New Roman"/>
                <a:cs typeface="Times New Roman"/>
                <a:sym typeface="Times New Roman"/>
              </a:rPr>
              <a:t>Manage your diabetes better with Glucate</a:t>
            </a:r>
            <a:endParaRPr i="1" sz="7000">
              <a:solidFill>
                <a:srgbClr val="674EA7"/>
              </a:solidFill>
              <a:latin typeface="Times New Roman"/>
              <a:ea typeface="Times New Roman"/>
              <a:cs typeface="Times New Roman"/>
              <a:sym typeface="Times New Roman"/>
            </a:endParaRPr>
          </a:p>
          <a:p>
            <a:pPr indent="0" lvl="0" marL="0" marR="0" rtl="0" algn="ctr">
              <a:spcBef>
                <a:spcPts val="0"/>
              </a:spcBef>
              <a:spcAft>
                <a:spcPts val="0"/>
              </a:spcAft>
              <a:buNone/>
            </a:pPr>
            <a:r>
              <a:rPr i="1" lang="en-US" sz="5400">
                <a:solidFill>
                  <a:srgbClr val="674EA7"/>
                </a:solidFill>
                <a:latin typeface="Times New Roman"/>
                <a:ea typeface="Times New Roman"/>
                <a:cs typeface="Times New Roman"/>
                <a:sym typeface="Times New Roman"/>
              </a:rPr>
              <a:t>12th Grade | Al-Amal School </a:t>
            </a:r>
            <a:endParaRPr i="1" sz="7000">
              <a:solidFill>
                <a:srgbClr val="674EA7"/>
              </a:solidFill>
              <a:latin typeface="Times New Roman"/>
              <a:ea typeface="Times New Roman"/>
              <a:cs typeface="Times New Roman"/>
              <a:sym typeface="Times New Roman"/>
            </a:endParaRPr>
          </a:p>
        </p:txBody>
      </p:sp>
      <p:sp>
        <p:nvSpPr>
          <p:cNvPr id="164" name="Google Shape;164;p2"/>
          <p:cNvSpPr txBox="1"/>
          <p:nvPr/>
        </p:nvSpPr>
        <p:spPr>
          <a:xfrm>
            <a:off x="0" y="0"/>
            <a:ext cx="21945600" cy="2333400"/>
          </a:xfrm>
          <a:prstGeom prst="rect">
            <a:avLst/>
          </a:prstGeom>
          <a:solidFill>
            <a:srgbClr val="674EA7"/>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n-US" sz="7000">
                <a:solidFill>
                  <a:srgbClr val="674EA7"/>
                </a:solidFill>
                <a:latin typeface="Times New Roman"/>
                <a:ea typeface="Times New Roman"/>
                <a:cs typeface="Times New Roman"/>
                <a:sym typeface="Times New Roman"/>
              </a:rPr>
              <a:t>Manage your diabetes better with Glucate</a:t>
            </a:r>
            <a:endParaRPr i="1" sz="7000">
              <a:solidFill>
                <a:srgbClr val="674EA7"/>
              </a:solidFill>
              <a:latin typeface="Times New Roman"/>
              <a:ea typeface="Times New Roman"/>
              <a:cs typeface="Times New Roman"/>
              <a:sym typeface="Times New Roman"/>
            </a:endParaRPr>
          </a:p>
          <a:p>
            <a:pPr indent="0" lvl="0" marL="0" marR="0" rtl="0" algn="ctr">
              <a:spcBef>
                <a:spcPts val="0"/>
              </a:spcBef>
              <a:spcAft>
                <a:spcPts val="0"/>
              </a:spcAft>
              <a:buNone/>
            </a:pPr>
            <a:r>
              <a:rPr i="1" lang="en-US" sz="5400">
                <a:solidFill>
                  <a:srgbClr val="674EA7"/>
                </a:solidFill>
                <a:latin typeface="Times New Roman"/>
                <a:ea typeface="Times New Roman"/>
                <a:cs typeface="Times New Roman"/>
                <a:sym typeface="Times New Roman"/>
              </a:rPr>
              <a:t>12th Grade | Al-Amal School </a:t>
            </a:r>
            <a:endParaRPr i="1" sz="7000">
              <a:solidFill>
                <a:srgbClr val="674EA7"/>
              </a:solidFill>
              <a:latin typeface="Times New Roman"/>
              <a:ea typeface="Times New Roman"/>
              <a:cs typeface="Times New Roman"/>
              <a:sym typeface="Times New Roman"/>
            </a:endParaRPr>
          </a:p>
        </p:txBody>
      </p:sp>
      <p:sp>
        <p:nvSpPr>
          <p:cNvPr id="165" name="Google Shape;165;p2"/>
          <p:cNvSpPr txBox="1"/>
          <p:nvPr/>
        </p:nvSpPr>
        <p:spPr>
          <a:xfrm>
            <a:off x="1066800" y="21112651"/>
            <a:ext cx="81057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Introduction</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6" name="Google Shape;166;p2"/>
          <p:cNvSpPr txBox="1"/>
          <p:nvPr/>
        </p:nvSpPr>
        <p:spPr>
          <a:xfrm>
            <a:off x="990600" y="21735075"/>
            <a:ext cx="9067800" cy="6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In recent years, diabetes has emerged as one of the fastest-growing diseases globally, posing a significant public health challenge. Urbanization and changing cultural practices contribute to the increased prevalence, as modernization often brings about a shift towards less active routines and diets rich in processed foods. The tendency of diabetes to cause various health problems that impact essential organs and systems is among the most concerning aspects of the disease. The risk of: Heart disease and strokes is increased by diabetes, making the cardiovascular system more vulnerable . It can lead to renal failure. ( people with renal failure and diabetes are actually not eligible for kidney transplant). It can lead to blindness, visual impairment, nerve damage which could cause to lose some of your limbs.</a:t>
            </a:r>
            <a:endParaRPr sz="2800">
              <a:solidFill>
                <a:schemeClr val="dk1"/>
              </a:solidFill>
              <a:latin typeface="Times New Roman"/>
              <a:ea typeface="Times New Roman"/>
              <a:cs typeface="Times New Roman"/>
              <a:sym typeface="Times New Roman"/>
            </a:endParaRPr>
          </a:p>
        </p:txBody>
      </p:sp>
      <p:pic>
        <p:nvPicPr>
          <p:cNvPr id="167" name="Google Shape;167;p2"/>
          <p:cNvPicPr preferRelativeResize="0"/>
          <p:nvPr/>
        </p:nvPicPr>
        <p:blipFill>
          <a:blip r:embed="rId3">
            <a:alphaModFix/>
          </a:blip>
          <a:stretch>
            <a:fillRect/>
          </a:stretch>
        </p:blipFill>
        <p:spPr>
          <a:xfrm>
            <a:off x="1066800" y="17300676"/>
            <a:ext cx="3902700" cy="2953473"/>
          </a:xfrm>
          <a:prstGeom prst="rect">
            <a:avLst/>
          </a:prstGeom>
          <a:noFill/>
          <a:ln cap="flat" cmpd="sng" w="19050">
            <a:solidFill>
              <a:srgbClr val="000000"/>
            </a:solidFill>
            <a:prstDash val="solid"/>
            <a:miter lim="8000"/>
            <a:headEnd len="sm" w="sm" type="none"/>
            <a:tailEnd len="sm" w="sm" type="none"/>
          </a:ln>
        </p:spPr>
      </p:pic>
      <p:pic>
        <p:nvPicPr>
          <p:cNvPr id="168" name="Google Shape;168;p2"/>
          <p:cNvPicPr preferRelativeResize="0"/>
          <p:nvPr/>
        </p:nvPicPr>
        <p:blipFill>
          <a:blip r:embed="rId4">
            <a:alphaModFix/>
          </a:blip>
          <a:stretch>
            <a:fillRect/>
          </a:stretch>
        </p:blipFill>
        <p:spPr>
          <a:xfrm>
            <a:off x="6001350" y="17295164"/>
            <a:ext cx="3902700" cy="2964496"/>
          </a:xfrm>
          <a:prstGeom prst="rect">
            <a:avLst/>
          </a:prstGeom>
          <a:noFill/>
          <a:ln cap="flat" cmpd="sng" w="19050">
            <a:solidFill>
              <a:srgbClr val="000000"/>
            </a:solidFill>
            <a:prstDash val="solid"/>
            <a:miter lim="8000"/>
            <a:headEnd len="sm" w="sm" type="none"/>
            <a:tailEnd len="sm" w="sm" type="none"/>
          </a:ln>
        </p:spPr>
      </p:pic>
      <p:pic>
        <p:nvPicPr>
          <p:cNvPr descr="National Diabetes Statistics Report | Diabetes | CDC" id="169" name="Google Shape;169;p2"/>
          <p:cNvPicPr preferRelativeResize="0"/>
          <p:nvPr/>
        </p:nvPicPr>
        <p:blipFill rotWithShape="1">
          <a:blip r:embed="rId5">
            <a:alphaModFix/>
          </a:blip>
          <a:srcRect b="2305" l="0" r="0" t="0"/>
          <a:stretch/>
        </p:blipFill>
        <p:spPr>
          <a:xfrm>
            <a:off x="2410210" y="27822000"/>
            <a:ext cx="6228576" cy="3149350"/>
          </a:xfrm>
          <a:prstGeom prst="rect">
            <a:avLst/>
          </a:prstGeom>
          <a:noFill/>
          <a:ln>
            <a:noFill/>
          </a:ln>
        </p:spPr>
      </p:pic>
      <p:sp>
        <p:nvSpPr>
          <p:cNvPr id="170" name="Google Shape;170;p2"/>
          <p:cNvSpPr txBox="1"/>
          <p:nvPr/>
        </p:nvSpPr>
        <p:spPr>
          <a:xfrm>
            <a:off x="3211350" y="30971350"/>
            <a:ext cx="51666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https://www.cdc.gov/diabetes/data/statistics-report/index.html</a:t>
            </a:r>
            <a:endParaRPr sz="1200">
              <a:solidFill>
                <a:schemeClr val="dk1"/>
              </a:solidFill>
              <a:latin typeface="Calibri"/>
              <a:ea typeface="Calibri"/>
              <a:cs typeface="Calibri"/>
              <a:sym typeface="Calibri"/>
            </a:endParaRPr>
          </a:p>
        </p:txBody>
      </p:sp>
      <p:pic>
        <p:nvPicPr>
          <p:cNvPr id="171" name="Google Shape;171;p2"/>
          <p:cNvPicPr preferRelativeResize="0"/>
          <p:nvPr/>
        </p:nvPicPr>
        <p:blipFill>
          <a:blip r:embed="rId6">
            <a:alphaModFix/>
          </a:blip>
          <a:stretch>
            <a:fillRect/>
          </a:stretch>
        </p:blipFill>
        <p:spPr>
          <a:xfrm>
            <a:off x="12077500" y="4478925"/>
            <a:ext cx="8915400" cy="5321379"/>
          </a:xfrm>
          <a:prstGeom prst="rect">
            <a:avLst/>
          </a:prstGeom>
          <a:noFill/>
          <a:ln>
            <a:noFill/>
          </a:ln>
        </p:spPr>
      </p:pic>
      <p:sp>
        <p:nvSpPr>
          <p:cNvPr id="172" name="Google Shape;172;p2"/>
          <p:cNvSpPr txBox="1"/>
          <p:nvPr/>
        </p:nvSpPr>
        <p:spPr>
          <a:xfrm>
            <a:off x="11925100" y="11122728"/>
            <a:ext cx="3902700" cy="1200600"/>
          </a:xfrm>
          <a:prstGeom prst="rect">
            <a:avLst/>
          </a:prstGeom>
          <a:solidFill>
            <a:srgbClr val="B8BEC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rPr b="1" lang="en-US" sz="32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73" name="Google Shape;173;p2"/>
          <p:cNvSpPr txBox="1"/>
          <p:nvPr/>
        </p:nvSpPr>
        <p:spPr>
          <a:xfrm>
            <a:off x="11925100" y="11762550"/>
            <a:ext cx="8763000" cy="7850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600"/>
              <a:buFont typeface="Times New Roman"/>
              <a:buNone/>
            </a:pPr>
            <a:r>
              <a:rPr lang="en-US" sz="2800">
                <a:solidFill>
                  <a:schemeClr val="dk1"/>
                </a:solidFill>
                <a:latin typeface="Times New Roman"/>
                <a:ea typeface="Times New Roman"/>
                <a:cs typeface="Times New Roman"/>
                <a:sym typeface="Times New Roman"/>
              </a:rPr>
              <a:t>The developed software intends to improve diabetes care by including user-centric features such as graphical trend monitoring and flexible meal planning, which are complemented by the Nutritionix API. It prioritizes user comfort and empowerment, providing a tailored approach to health monitoring while lowering the risk of consequences. This research is a huge step toward greater inclusion and efficacy for people with diabetes from various backgrounds. No participants tested the app in this experiment since there were no health hazards, confirming its safety. Furthermore, the API's excellent accuracy and dependability (previously tested) support the app's safety and efficacy.The app currently stores information for only one week, Monday through Sunday. This constraint is due to the app's prototype status, and we're using the free version of Nutritionix. While it does notify users if they have over their daily carb and calorie goals, it does not yet provide alternate alternatives.</a:t>
            </a:r>
            <a:endParaRPr sz="2800">
              <a:solidFill>
                <a:schemeClr val="dk1"/>
              </a:solidFill>
              <a:latin typeface="Times New Roman"/>
              <a:ea typeface="Times New Roman"/>
              <a:cs typeface="Times New Roman"/>
              <a:sym typeface="Times New Roman"/>
            </a:endParaRPr>
          </a:p>
        </p:txBody>
      </p:sp>
      <p:sp>
        <p:nvSpPr>
          <p:cNvPr id="174" name="Google Shape;174;p2"/>
          <p:cNvSpPr txBox="1"/>
          <p:nvPr/>
        </p:nvSpPr>
        <p:spPr>
          <a:xfrm>
            <a:off x="5665600" y="20254150"/>
            <a:ext cx="49206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Calibri"/>
                <a:ea typeface="Calibri"/>
                <a:cs typeface="Calibri"/>
                <a:sym typeface="Calibri"/>
              </a:rPr>
              <a:t>https://www.healthdirect.gov.au/type-2-diabetes</a:t>
            </a:r>
            <a:endParaRPr sz="1600">
              <a:solidFill>
                <a:schemeClr val="dk1"/>
              </a:solidFill>
              <a:latin typeface="Calibri"/>
              <a:ea typeface="Calibri"/>
              <a:cs typeface="Calibri"/>
              <a:sym typeface="Calibri"/>
            </a:endParaRPr>
          </a:p>
        </p:txBody>
      </p:sp>
      <p:sp>
        <p:nvSpPr>
          <p:cNvPr id="175" name="Google Shape;175;p2"/>
          <p:cNvSpPr txBox="1"/>
          <p:nvPr/>
        </p:nvSpPr>
        <p:spPr>
          <a:xfrm>
            <a:off x="1211100" y="20254150"/>
            <a:ext cx="42792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https://canyonviewmedical.com/understanding-diabetes/</a:t>
            </a:r>
            <a:endParaRPr sz="1300">
              <a:solidFill>
                <a:schemeClr val="dk1"/>
              </a:solidFill>
              <a:latin typeface="Calibri"/>
              <a:ea typeface="Calibri"/>
              <a:cs typeface="Calibri"/>
              <a:sym typeface="Calibri"/>
            </a:endParaRPr>
          </a:p>
        </p:txBody>
      </p:sp>
      <p:sp>
        <p:nvSpPr>
          <p:cNvPr id="176" name="Google Shape;176;p2"/>
          <p:cNvSpPr txBox="1"/>
          <p:nvPr/>
        </p:nvSpPr>
        <p:spPr>
          <a:xfrm>
            <a:off x="13161800" y="9800300"/>
            <a:ext cx="39027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Calibri"/>
                <a:ea typeface="Calibri"/>
                <a:cs typeface="Calibri"/>
                <a:sym typeface="Calibri"/>
              </a:rPr>
              <a:t>By: Sarah Gedi</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2011-11-18T16:06:09Z</dcterms:created>
  <dc:creator>noo</dc:creator>
</cp:coreProperties>
</file>