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1999" y="51416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TextUi</a:t>
            </a:r>
            <a:endParaRPr lang="en-SG" sz="1050" dirty="0"/>
          </a:p>
        </p:txBody>
      </p:sp>
      <p:sp>
        <p:nvSpPr>
          <p:cNvPr id="12" name="Rectangle 11"/>
          <p:cNvSpPr/>
          <p:nvPr/>
        </p:nvSpPr>
        <p:spPr>
          <a:xfrm>
            <a:off x="762000" y="3747060"/>
            <a:ext cx="92929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64848" y="37470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14" name="Rectangle 13"/>
          <p:cNvSpPr/>
          <p:nvPr/>
        </p:nvSpPr>
        <p:spPr>
          <a:xfrm>
            <a:off x="1447800" y="3006040"/>
            <a:ext cx="634723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Parser</a:t>
            </a:r>
            <a:endParaRPr lang="en-SG" sz="1050" dirty="0"/>
          </a:p>
        </p:txBody>
      </p:sp>
      <p:sp>
        <p:nvSpPr>
          <p:cNvPr id="15" name="Rectangle 14"/>
          <p:cNvSpPr/>
          <p:nvPr/>
        </p:nvSpPr>
        <p:spPr>
          <a:xfrm>
            <a:off x="3681046" y="30325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TagList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3654669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5219458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Person</a:t>
            </a:r>
            <a:endParaRPr lang="en-SG" sz="1050" dirty="0"/>
          </a:p>
        </p:txBody>
      </p:sp>
      <p:sp>
        <p:nvSpPr>
          <p:cNvPr id="20" name="Rectangle 19"/>
          <p:cNvSpPr/>
          <p:nvPr/>
        </p:nvSpPr>
        <p:spPr>
          <a:xfrm>
            <a:off x="6783704" y="388387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Phone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6798358" y="43434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Email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6798358" y="48006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Address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1153227" y="446047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StorageFile</a:t>
            </a:r>
            <a:endParaRPr lang="en-SG" sz="1050" dirty="0"/>
          </a:p>
        </p:txBody>
      </p:sp>
      <p:cxnSp>
        <p:nvCxnSpPr>
          <p:cNvPr id="35" name="Elbow Connector 34"/>
          <p:cNvCxnSpPr/>
          <p:nvPr/>
        </p:nvCxnSpPr>
        <p:spPr>
          <a:xfrm rot="5400000">
            <a:off x="321738" y="4617731"/>
            <a:ext cx="1047820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>
            <a:stCxn id="12" idx="0"/>
            <a:endCxn id="14" idx="1"/>
          </p:cNvCxnSpPr>
          <p:nvPr/>
        </p:nvCxnSpPr>
        <p:spPr>
          <a:xfrm rot="5400000" flipH="1" flipV="1">
            <a:off x="1053404" y="3352664"/>
            <a:ext cx="567640" cy="221152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/>
          <p:nvPr/>
        </p:nvCxnSpPr>
        <p:spPr>
          <a:xfrm rot="16200000" flipH="1">
            <a:off x="809847" y="4297627"/>
            <a:ext cx="530702" cy="141745"/>
          </a:xfrm>
          <a:prstGeom prst="bentConnector2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stCxn id="106" idx="3"/>
            <a:endCxn id="15" idx="1"/>
          </p:cNvCxnSpPr>
          <p:nvPr/>
        </p:nvCxnSpPr>
        <p:spPr>
          <a:xfrm flipV="1">
            <a:off x="3230192" y="3205940"/>
            <a:ext cx="450854" cy="712546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3230192" y="3918486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stCxn id="19" idx="0"/>
            <a:endCxn id="79" idx="2"/>
          </p:cNvCxnSpPr>
          <p:nvPr/>
        </p:nvCxnSpPr>
        <p:spPr>
          <a:xfrm rot="5400000" flipH="1" flipV="1">
            <a:off x="5197424" y="3866003"/>
            <a:ext cx="973365" cy="127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6384802" y="4057257"/>
            <a:ext cx="398902" cy="464834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 flipV="1">
            <a:off x="6384802" y="4516780"/>
            <a:ext cx="413556" cy="531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6384802" y="4522091"/>
            <a:ext cx="413556" cy="4518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9" name="Rectangle 78"/>
          <p:cNvSpPr/>
          <p:nvPr/>
        </p:nvSpPr>
        <p:spPr>
          <a:xfrm>
            <a:off x="5219458" y="30325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90" name="Flowchart: Decision 89"/>
          <p:cNvSpPr/>
          <p:nvPr/>
        </p:nvSpPr>
        <p:spPr>
          <a:xfrm>
            <a:off x="6148754" y="4435401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dk1"/>
              </a:solidFill>
            </a:endParaRPr>
          </a:p>
        </p:txBody>
      </p:sp>
      <p:sp>
        <p:nvSpPr>
          <p:cNvPr id="97" name="Flowchart: Decision 96"/>
          <p:cNvSpPr/>
          <p:nvPr/>
        </p:nvSpPr>
        <p:spPr>
          <a:xfrm>
            <a:off x="4610342" y="3131950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0" name="Flowchart: Decision 99"/>
          <p:cNvSpPr/>
          <p:nvPr/>
        </p:nvSpPr>
        <p:spPr>
          <a:xfrm>
            <a:off x="4573941" y="443937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2994144" y="3831796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4" name="Straight Arrow Connector 113"/>
          <p:cNvCxnSpPr>
            <a:stCxn id="97" idx="3"/>
            <a:endCxn id="79" idx="1"/>
          </p:cNvCxnSpPr>
          <p:nvPr/>
        </p:nvCxnSpPr>
        <p:spPr>
          <a:xfrm flipV="1">
            <a:off x="4846390" y="3205940"/>
            <a:ext cx="373068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4809989" y="4526065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8" name="Straight Arrow Connector 117"/>
          <p:cNvCxnSpPr>
            <a:stCxn id="12" idx="3"/>
            <a:endCxn id="13" idx="1"/>
          </p:cNvCxnSpPr>
          <p:nvPr/>
        </p:nvCxnSpPr>
        <p:spPr>
          <a:xfrm>
            <a:off x="1691296" y="3920440"/>
            <a:ext cx="373552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2258278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&lt;&lt;interface&gt;&gt;</a:t>
            </a:r>
          </a:p>
          <a:p>
            <a:pPr algn="ctr"/>
            <a:r>
              <a:rPr lang="en-US" sz="1050" dirty="0" err="1" smtClean="0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stCxn id="9" idx="3"/>
            <a:endCxn id="129" idx="1"/>
          </p:cNvCxnSpPr>
          <p:nvPr/>
        </p:nvCxnSpPr>
        <p:spPr>
          <a:xfrm flipV="1">
            <a:off x="1691295" y="5313788"/>
            <a:ext cx="566983" cy="123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6200000">
            <a:off x="3619386" y="5226026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4456082" y="4085763"/>
            <a:ext cx="614343" cy="1841706"/>
          </a:xfrm>
          <a:prstGeom prst="bentConnector2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2566828" y="1356188"/>
            <a:ext cx="1611867" cy="44464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Command</a:t>
            </a:r>
            <a:endParaRPr lang="en-SG" sz="1050" dirty="0"/>
          </a:p>
        </p:txBody>
      </p:sp>
      <p:sp>
        <p:nvSpPr>
          <p:cNvPr id="50" name="Rectangle 49"/>
          <p:cNvSpPr/>
          <p:nvPr/>
        </p:nvSpPr>
        <p:spPr>
          <a:xfrm flipH="1">
            <a:off x="4724400" y="105908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4724400" y="1454067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CrearCommand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4724400" y="1849054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4131203" y="1571491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Elbow Connector 54"/>
          <p:cNvCxnSpPr>
            <a:stCxn id="54" idx="3"/>
            <a:endCxn id="52" idx="3"/>
          </p:cNvCxnSpPr>
          <p:nvPr/>
        </p:nvCxnSpPr>
        <p:spPr>
          <a:xfrm flipV="1">
            <a:off x="4354217" y="1627447"/>
            <a:ext cx="370183" cy="31806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stCxn id="54" idx="3"/>
            <a:endCxn id="50" idx="3"/>
          </p:cNvCxnSpPr>
          <p:nvPr/>
        </p:nvCxnSpPr>
        <p:spPr>
          <a:xfrm flipV="1">
            <a:off x="4354217" y="1232460"/>
            <a:ext cx="370183" cy="426793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54" idx="3"/>
            <a:endCxn id="53" idx="3"/>
          </p:cNvCxnSpPr>
          <p:nvPr/>
        </p:nvCxnSpPr>
        <p:spPr>
          <a:xfrm>
            <a:off x="4354217" y="1659253"/>
            <a:ext cx="370183" cy="36318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4724400" y="2244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…Command</a:t>
            </a:r>
            <a:endParaRPr lang="en-SG" sz="1050" dirty="0"/>
          </a:p>
        </p:txBody>
      </p:sp>
      <p:cxnSp>
        <p:nvCxnSpPr>
          <p:cNvPr id="60" name="Elbow Connector 59"/>
          <p:cNvCxnSpPr>
            <a:stCxn id="54" idx="3"/>
            <a:endCxn id="59" idx="3"/>
          </p:cNvCxnSpPr>
          <p:nvPr/>
        </p:nvCxnSpPr>
        <p:spPr>
          <a:xfrm>
            <a:off x="4354217" y="1659253"/>
            <a:ext cx="370183" cy="758167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stCxn id="14" idx="0"/>
            <a:endCxn id="46" idx="1"/>
          </p:cNvCxnSpPr>
          <p:nvPr/>
        </p:nvCxnSpPr>
        <p:spPr>
          <a:xfrm rot="5400000" flipH="1" flipV="1">
            <a:off x="1452229" y="1891441"/>
            <a:ext cx="1427532" cy="801666"/>
          </a:xfrm>
          <a:prstGeom prst="bentConnector2">
            <a:avLst/>
          </a:prstGeom>
          <a:ln w="19050"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632132" y="1812364"/>
            <a:ext cx="2293164" cy="1576229"/>
          </a:xfrm>
          <a:prstGeom prst="bentConnector3">
            <a:avLst>
              <a:gd name="adj1" fmla="val 100051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1795164" y="2790743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1219200" y="720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2766652" y="750077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rot="5400000" flipH="1" flipV="1">
            <a:off x="-394396" y="2133468"/>
            <a:ext cx="2853643" cy="373549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6783704" y="33870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6384802" y="3560420"/>
            <a:ext cx="398902" cy="96167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6384802" y="874142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Messages</a:t>
            </a:r>
            <a:endParaRPr lang="en-SG" sz="1050" dirty="0"/>
          </a:p>
        </p:txBody>
      </p:sp>
      <p:sp>
        <p:nvSpPr>
          <p:cNvPr id="98" name="Rectangle 97"/>
          <p:cNvSpPr/>
          <p:nvPr/>
        </p:nvSpPr>
        <p:spPr>
          <a:xfrm>
            <a:off x="7592520" y="874142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Utils</a:t>
            </a:r>
            <a:endParaRPr lang="en-SG" sz="1050" dirty="0"/>
          </a:p>
        </p:txBody>
      </p:sp>
      <p:sp>
        <p:nvSpPr>
          <p:cNvPr id="99" name="Rectangle 98"/>
          <p:cNvSpPr/>
          <p:nvPr/>
        </p:nvSpPr>
        <p:spPr>
          <a:xfrm>
            <a:off x="3666876" y="37104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2356763" y="44556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2082523" y="4629020"/>
            <a:ext cx="274240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6689603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6842003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6994403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7864446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016846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8169246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Rectangle 65"/>
          <p:cNvSpPr/>
          <p:nvPr/>
        </p:nvSpPr>
        <p:spPr>
          <a:xfrm>
            <a:off x="6783704" y="5257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Birthday</a:t>
            </a:r>
            <a:endParaRPr lang="en-SG" sz="1050" dirty="0"/>
          </a:p>
        </p:txBody>
      </p:sp>
      <p:cxnSp>
        <p:nvCxnSpPr>
          <p:cNvPr id="69" name="Elbow Connector 68"/>
          <p:cNvCxnSpPr>
            <a:endCxn id="66" idx="1"/>
          </p:cNvCxnSpPr>
          <p:nvPr/>
        </p:nvCxnSpPr>
        <p:spPr>
          <a:xfrm rot="16200000" flipH="1">
            <a:off x="6153712" y="4801187"/>
            <a:ext cx="1061487" cy="198497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/>
          <p:nvPr/>
        </p:nvSpPr>
        <p:spPr>
          <a:xfrm>
            <a:off x="1009446" y="3810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Address</a:t>
            </a:r>
            <a:endParaRPr lang="en-SG" sz="1050" dirty="0"/>
          </a:p>
        </p:txBody>
      </p:sp>
      <p:sp>
        <p:nvSpPr>
          <p:cNvPr id="3" name="Rectangle 21"/>
          <p:cNvSpPr/>
          <p:nvPr/>
        </p:nvSpPr>
        <p:spPr>
          <a:xfrm>
            <a:off x="2600202" y="441428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Unit</a:t>
            </a:r>
            <a:endParaRPr lang="en-SG" sz="1050" dirty="0"/>
          </a:p>
        </p:txBody>
      </p:sp>
      <p:cxnSp>
        <p:nvCxnSpPr>
          <p:cNvPr id="4" name="Elbow Connector 70"/>
          <p:cNvCxnSpPr>
            <a:stCxn id="5" idx="3"/>
            <a:endCxn id="3" idx="1"/>
          </p:cNvCxnSpPr>
          <p:nvPr/>
        </p:nvCxnSpPr>
        <p:spPr>
          <a:xfrm>
            <a:off x="2188550" y="3983380"/>
            <a:ext cx="411652" cy="6042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" name="Flowchart: Decision 89"/>
          <p:cNvSpPr/>
          <p:nvPr/>
        </p:nvSpPr>
        <p:spPr>
          <a:xfrm>
            <a:off x="1952502" y="3896690"/>
            <a:ext cx="236048" cy="173380"/>
          </a:xfrm>
          <a:prstGeom prst="flowChartDecision">
            <a:avLst/>
          </a:prstGeom>
          <a:solidFill>
            <a:schemeClr val="accent4"/>
          </a:solidFill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Rectangle 21"/>
          <p:cNvSpPr/>
          <p:nvPr/>
        </p:nvSpPr>
        <p:spPr>
          <a:xfrm>
            <a:off x="2600202" y="491344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Postal code</a:t>
            </a:r>
            <a:endParaRPr lang="en-SG" sz="1050" dirty="0"/>
          </a:p>
        </p:txBody>
      </p:sp>
      <p:sp>
        <p:nvSpPr>
          <p:cNvPr id="7" name="Rectangle 21"/>
          <p:cNvSpPr/>
          <p:nvPr/>
        </p:nvSpPr>
        <p:spPr>
          <a:xfrm>
            <a:off x="2600202" y="389669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Street</a:t>
            </a:r>
            <a:endParaRPr lang="en-SG" sz="1050" dirty="0"/>
          </a:p>
        </p:txBody>
      </p:sp>
      <p:sp>
        <p:nvSpPr>
          <p:cNvPr id="8" name="Rectangle 21"/>
          <p:cNvSpPr/>
          <p:nvPr/>
        </p:nvSpPr>
        <p:spPr>
          <a:xfrm>
            <a:off x="2600202" y="3352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Block</a:t>
            </a:r>
            <a:endParaRPr lang="en-SG" sz="1050" dirty="0"/>
          </a:p>
        </p:txBody>
      </p:sp>
      <p:cxnSp>
        <p:nvCxnSpPr>
          <p:cNvPr id="9" name="Elbow Connector 70"/>
          <p:cNvCxnSpPr>
            <a:stCxn id="5" idx="3"/>
            <a:endCxn id="8" idx="1"/>
          </p:cNvCxnSpPr>
          <p:nvPr/>
        </p:nvCxnSpPr>
        <p:spPr>
          <a:xfrm flipV="1">
            <a:off x="2188550" y="3526180"/>
            <a:ext cx="411652" cy="4572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2" name="Elbow Connector 70"/>
          <p:cNvCxnSpPr>
            <a:stCxn id="5" idx="3"/>
            <a:endCxn id="6" idx="1"/>
          </p:cNvCxnSpPr>
          <p:nvPr/>
        </p:nvCxnSpPr>
        <p:spPr>
          <a:xfrm>
            <a:off x="2188550" y="3983380"/>
            <a:ext cx="411652" cy="110344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5" name="Elbow Connector 70"/>
          <p:cNvCxnSpPr>
            <a:stCxn id="5" idx="3"/>
            <a:endCxn id="7" idx="1"/>
          </p:cNvCxnSpPr>
          <p:nvPr/>
        </p:nvCxnSpPr>
        <p:spPr>
          <a:xfrm>
            <a:off x="2188550" y="3983380"/>
            <a:ext cx="411652" cy="8669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3" name="Rectangle 6"/>
          <p:cNvSpPr/>
          <p:nvPr/>
        </p:nvSpPr>
        <p:spPr>
          <a:xfrm>
            <a:off x="7376135" y="1180514"/>
            <a:ext cx="929296" cy="342611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/>
              <a:t>Contact</a:t>
            </a:r>
            <a:endParaRPr lang="en-SG" sz="1050" dirty="0"/>
          </a:p>
        </p:txBody>
      </p:sp>
      <p:sp>
        <p:nvSpPr>
          <p:cNvPr id="14" name="Rectangle 19"/>
          <p:cNvSpPr/>
          <p:nvPr/>
        </p:nvSpPr>
        <p:spPr>
          <a:xfrm>
            <a:off x="6248400" y="173982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Phone</a:t>
            </a:r>
            <a:endParaRPr lang="en-SG" sz="1050" dirty="0"/>
          </a:p>
        </p:txBody>
      </p:sp>
      <p:sp>
        <p:nvSpPr>
          <p:cNvPr id="16" name="Rectangle 20"/>
          <p:cNvSpPr/>
          <p:nvPr/>
        </p:nvSpPr>
        <p:spPr>
          <a:xfrm>
            <a:off x="6263054" y="219934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Email</a:t>
            </a:r>
            <a:endParaRPr lang="en-SG" sz="1050" dirty="0"/>
          </a:p>
        </p:txBody>
      </p:sp>
      <p:sp>
        <p:nvSpPr>
          <p:cNvPr id="17" name="Rectangle 21"/>
          <p:cNvSpPr/>
          <p:nvPr/>
        </p:nvSpPr>
        <p:spPr>
          <a:xfrm>
            <a:off x="6263054" y="265654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Address</a:t>
            </a:r>
            <a:endParaRPr lang="en-SG" sz="1050" dirty="0"/>
          </a:p>
        </p:txBody>
      </p:sp>
      <p:sp>
        <p:nvSpPr>
          <p:cNvPr id="18" name="Isosceles Triangle 24"/>
          <p:cNvSpPr/>
          <p:nvPr/>
        </p:nvSpPr>
        <p:spPr>
          <a:xfrm>
            <a:off x="7717912" y="152466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9" name="Elbow Connector 25"/>
          <p:cNvCxnSpPr>
            <a:stCxn id="18" idx="3"/>
            <a:endCxn id="16" idx="3"/>
          </p:cNvCxnSpPr>
          <p:nvPr/>
        </p:nvCxnSpPr>
        <p:spPr>
          <a:xfrm rot="5400000">
            <a:off x="7186487" y="1706046"/>
            <a:ext cx="67254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0" name="Elbow Connector 26"/>
          <p:cNvCxnSpPr>
            <a:stCxn id="18" idx="3"/>
            <a:endCxn id="14" idx="3"/>
          </p:cNvCxnSpPr>
          <p:nvPr/>
        </p:nvCxnSpPr>
        <p:spPr>
          <a:xfrm rot="5400000">
            <a:off x="7408922" y="1468957"/>
            <a:ext cx="213017" cy="675468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1" name="Elbow Connector 29"/>
          <p:cNvCxnSpPr>
            <a:stCxn id="18" idx="3"/>
            <a:endCxn id="17" idx="3"/>
          </p:cNvCxnSpPr>
          <p:nvPr/>
        </p:nvCxnSpPr>
        <p:spPr>
          <a:xfrm rot="5400000">
            <a:off x="6957887" y="1934646"/>
            <a:ext cx="112974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2" name="Rectangle 6"/>
          <p:cNvSpPr/>
          <p:nvPr/>
        </p:nvSpPr>
        <p:spPr>
          <a:xfrm>
            <a:off x="6132002" y="4597467"/>
            <a:ext cx="1868998" cy="32792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/>
              <a:t>&lt;&lt;interface&gt;&gt; Printable</a:t>
            </a:r>
            <a:endParaRPr lang="en-SG" sz="1050" dirty="0"/>
          </a:p>
        </p:txBody>
      </p:sp>
      <p:sp>
        <p:nvSpPr>
          <p:cNvPr id="23" name="Rectangle 19"/>
          <p:cNvSpPr/>
          <p:nvPr/>
        </p:nvSpPr>
        <p:spPr>
          <a:xfrm>
            <a:off x="4519866" y="425070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Phone</a:t>
            </a:r>
            <a:endParaRPr lang="en-SG" sz="1050" dirty="0"/>
          </a:p>
        </p:txBody>
      </p:sp>
      <p:sp>
        <p:nvSpPr>
          <p:cNvPr id="24" name="Rectangle 20"/>
          <p:cNvSpPr/>
          <p:nvPr/>
        </p:nvSpPr>
        <p:spPr>
          <a:xfrm>
            <a:off x="4519866" y="464569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Email</a:t>
            </a:r>
            <a:endParaRPr lang="en-SG" sz="1050" dirty="0"/>
          </a:p>
        </p:txBody>
      </p:sp>
      <p:sp>
        <p:nvSpPr>
          <p:cNvPr id="25" name="Rectangle 21"/>
          <p:cNvSpPr/>
          <p:nvPr/>
        </p:nvSpPr>
        <p:spPr>
          <a:xfrm>
            <a:off x="4519866" y="504068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Address</a:t>
            </a:r>
            <a:endParaRPr lang="en-SG" sz="1050" dirty="0"/>
          </a:p>
        </p:txBody>
      </p:sp>
      <p:sp>
        <p:nvSpPr>
          <p:cNvPr id="26" name="Isosceles Triangle 24"/>
          <p:cNvSpPr/>
          <p:nvPr/>
        </p:nvSpPr>
        <p:spPr>
          <a:xfrm rot="5400000">
            <a:off x="5896110" y="4726825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7" name="Elbow Connector 25"/>
          <p:cNvCxnSpPr>
            <a:stCxn id="26" idx="3"/>
            <a:endCxn id="24" idx="3"/>
          </p:cNvCxnSpPr>
          <p:nvPr/>
        </p:nvCxnSpPr>
        <p:spPr>
          <a:xfrm rot="10800000" flipV="1">
            <a:off x="5449163" y="4814586"/>
            <a:ext cx="494439" cy="448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8" name="Elbow Connector 26"/>
          <p:cNvCxnSpPr>
            <a:stCxn id="26" idx="3"/>
            <a:endCxn id="23" idx="3"/>
          </p:cNvCxnSpPr>
          <p:nvPr/>
        </p:nvCxnSpPr>
        <p:spPr>
          <a:xfrm rot="10800000">
            <a:off x="5449163" y="4424087"/>
            <a:ext cx="494439" cy="390500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9" name="Elbow Connector 29"/>
          <p:cNvCxnSpPr>
            <a:stCxn id="26" idx="3"/>
            <a:endCxn id="25" idx="3"/>
          </p:cNvCxnSpPr>
          <p:nvPr/>
        </p:nvCxnSpPr>
        <p:spPr>
          <a:xfrm rot="10800000" flipV="1">
            <a:off x="5449163" y="4814586"/>
            <a:ext cx="494439" cy="399473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30" name="Rectangle 21"/>
          <p:cNvSpPr/>
          <p:nvPr/>
        </p:nvSpPr>
        <p:spPr>
          <a:xfrm>
            <a:off x="4519866" y="385572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Name</a:t>
            </a:r>
            <a:endParaRPr lang="en-SG" sz="1050" dirty="0"/>
          </a:p>
        </p:txBody>
      </p:sp>
      <p:cxnSp>
        <p:nvCxnSpPr>
          <p:cNvPr id="31" name="Elbow Connector 26"/>
          <p:cNvCxnSpPr>
            <a:stCxn id="26" idx="3"/>
            <a:endCxn id="30" idx="3"/>
          </p:cNvCxnSpPr>
          <p:nvPr/>
        </p:nvCxnSpPr>
        <p:spPr>
          <a:xfrm rot="10800000">
            <a:off x="5449163" y="4029101"/>
            <a:ext cx="494439" cy="78548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3" name="Rectangle 6"/>
          <p:cNvSpPr/>
          <p:nvPr/>
        </p:nvSpPr>
        <p:spPr>
          <a:xfrm>
            <a:off x="6132002" y="4925292"/>
            <a:ext cx="1868998" cy="122745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54" name="Rectangle 6"/>
          <p:cNvSpPr/>
          <p:nvPr/>
        </p:nvSpPr>
        <p:spPr>
          <a:xfrm>
            <a:off x="6132002" y="5043684"/>
            <a:ext cx="1868998" cy="27194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+ </a:t>
            </a:r>
            <a:r>
              <a:rPr lang="en-US" sz="1050" dirty="0" err="1" smtClean="0"/>
              <a:t>getPrintableString</a:t>
            </a:r>
            <a:r>
              <a:rPr lang="en-US" sz="1050" dirty="0" smtClean="0"/>
              <a:t>(): String</a:t>
            </a:r>
            <a:endParaRPr lang="en-SG" sz="1050" dirty="0"/>
          </a:p>
        </p:txBody>
      </p:sp>
      <p:sp>
        <p:nvSpPr>
          <p:cNvPr id="32" name="Rectangle 12"/>
          <p:cNvSpPr/>
          <p:nvPr/>
        </p:nvSpPr>
        <p:spPr>
          <a:xfrm>
            <a:off x="1031322" y="12067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33" name="Rectangle 14"/>
          <p:cNvSpPr/>
          <p:nvPr/>
        </p:nvSpPr>
        <p:spPr>
          <a:xfrm>
            <a:off x="2647520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TagList</a:t>
            </a:r>
            <a:endParaRPr lang="en-SG" sz="1050" dirty="0"/>
          </a:p>
        </p:txBody>
      </p:sp>
      <p:sp>
        <p:nvSpPr>
          <p:cNvPr id="34" name="Rectangle 15"/>
          <p:cNvSpPr/>
          <p:nvPr/>
        </p:nvSpPr>
        <p:spPr>
          <a:xfrm>
            <a:off x="2621143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PersonList</a:t>
            </a:r>
            <a:endParaRPr lang="en-SG" sz="1050" dirty="0"/>
          </a:p>
        </p:txBody>
      </p:sp>
      <p:sp>
        <p:nvSpPr>
          <p:cNvPr id="35" name="Rectangle 18"/>
          <p:cNvSpPr/>
          <p:nvPr/>
        </p:nvSpPr>
        <p:spPr>
          <a:xfrm>
            <a:off x="4190165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Person</a:t>
            </a:r>
            <a:endParaRPr lang="en-SG" sz="1050" dirty="0"/>
          </a:p>
        </p:txBody>
      </p:sp>
      <p:cxnSp>
        <p:nvCxnSpPr>
          <p:cNvPr id="36" name="Elbow Connector 47"/>
          <p:cNvCxnSpPr>
            <a:stCxn id="42" idx="3"/>
            <a:endCxn id="33" idx="1"/>
          </p:cNvCxnSpPr>
          <p:nvPr/>
        </p:nvCxnSpPr>
        <p:spPr>
          <a:xfrm flipV="1">
            <a:off x="2196666" y="691066"/>
            <a:ext cx="450854" cy="687145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7" name="Elbow Connector 50"/>
          <p:cNvCxnSpPr>
            <a:stCxn id="42" idx="3"/>
            <a:endCxn id="34" idx="1"/>
          </p:cNvCxnSpPr>
          <p:nvPr/>
        </p:nvCxnSpPr>
        <p:spPr>
          <a:xfrm>
            <a:off x="2196666" y="1378211"/>
            <a:ext cx="424477" cy="63298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9" name="Rectangle 78"/>
          <p:cNvSpPr/>
          <p:nvPr/>
        </p:nvSpPr>
        <p:spPr>
          <a:xfrm>
            <a:off x="4190165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40" name="Flowchart: Decision 96"/>
          <p:cNvSpPr/>
          <p:nvPr/>
        </p:nvSpPr>
        <p:spPr>
          <a:xfrm>
            <a:off x="3576816" y="617076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1" name="Flowchart: Decision 99"/>
          <p:cNvSpPr/>
          <p:nvPr/>
        </p:nvSpPr>
        <p:spPr>
          <a:xfrm>
            <a:off x="3540415" y="1924501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2" name="Flowchart: Decision 105"/>
          <p:cNvSpPr/>
          <p:nvPr/>
        </p:nvSpPr>
        <p:spPr>
          <a:xfrm>
            <a:off x="1960618" y="1291521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3" name="Straight Arrow Connector 113"/>
          <p:cNvCxnSpPr>
            <a:stCxn id="40" idx="3"/>
            <a:endCxn id="39" idx="1"/>
          </p:cNvCxnSpPr>
          <p:nvPr/>
        </p:nvCxnSpPr>
        <p:spPr>
          <a:xfrm flipV="1">
            <a:off x="3812864" y="691066"/>
            <a:ext cx="377301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4" name="Straight Arrow Connector 114"/>
          <p:cNvCxnSpPr>
            <a:stCxn id="41" idx="3"/>
            <a:endCxn id="35" idx="1"/>
          </p:cNvCxnSpPr>
          <p:nvPr/>
        </p:nvCxnSpPr>
        <p:spPr>
          <a:xfrm>
            <a:off x="3776463" y="2011191"/>
            <a:ext cx="41370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5" name="Rectangle 98"/>
          <p:cNvSpPr/>
          <p:nvPr/>
        </p:nvSpPr>
        <p:spPr>
          <a:xfrm>
            <a:off x="3348216" y="119562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Tagging</a:t>
            </a:r>
            <a:endParaRPr lang="en-SG" sz="1050" dirty="0"/>
          </a:p>
        </p:txBody>
      </p:sp>
      <p:cxnSp>
        <p:nvCxnSpPr>
          <p:cNvPr id="49" name="Straight Arrow Connector 48"/>
          <p:cNvCxnSpPr>
            <a:stCxn id="35" idx="0"/>
            <a:endCxn id="39" idx="2"/>
          </p:cNvCxnSpPr>
          <p:nvPr/>
        </p:nvCxnSpPr>
        <p:spPr>
          <a:xfrm flipV="1">
            <a:off x="4654813" y="864446"/>
            <a:ext cx="0" cy="9733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Straight Connector 50"/>
          <p:cNvCxnSpPr>
            <a:stCxn id="45" idx="3"/>
          </p:cNvCxnSpPr>
          <p:nvPr/>
        </p:nvCxnSpPr>
        <p:spPr>
          <a:xfrm>
            <a:off x="4277512" y="1369003"/>
            <a:ext cx="377301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5" name="Straight Arrow Connector 54"/>
          <p:cNvCxnSpPr>
            <a:stCxn id="42" idx="3"/>
            <a:endCxn id="45" idx="1"/>
          </p:cNvCxnSpPr>
          <p:nvPr/>
        </p:nvCxnSpPr>
        <p:spPr>
          <a:xfrm flipV="1">
            <a:off x="2196666" y="1369003"/>
            <a:ext cx="1151550" cy="920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57" name="TextBox 56"/>
          <p:cNvSpPr txBox="1"/>
          <p:nvPr/>
        </p:nvSpPr>
        <p:spPr>
          <a:xfrm>
            <a:off x="3112168" y="1066800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53969" y="1343892"/>
            <a:ext cx="777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accent6">
                    <a:lumMod val="75000"/>
                  </a:schemeClr>
                </a:solidFill>
              </a:rPr>
              <a:t>taggings</a:t>
            </a:r>
            <a:endParaRPr lang="en-SG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Rectangle 21"/>
          <p:cNvSpPr/>
          <p:nvPr/>
        </p:nvSpPr>
        <p:spPr>
          <a:xfrm>
            <a:off x="4519866" y="543566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Birthday</a:t>
            </a:r>
            <a:endParaRPr lang="en-SG" sz="1050" dirty="0"/>
          </a:p>
        </p:txBody>
      </p:sp>
      <p:cxnSp>
        <p:nvCxnSpPr>
          <p:cNvPr id="58" name="Elbow Connector 29"/>
          <p:cNvCxnSpPr>
            <a:stCxn id="26" idx="3"/>
            <a:endCxn id="56" idx="3"/>
          </p:cNvCxnSpPr>
          <p:nvPr/>
        </p:nvCxnSpPr>
        <p:spPr>
          <a:xfrm rot="10800000" flipV="1">
            <a:off x="5449163" y="4814586"/>
            <a:ext cx="494439" cy="794459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45465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1031322" y="12067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3" name="Rectangle 14"/>
          <p:cNvSpPr/>
          <p:nvPr/>
        </p:nvSpPr>
        <p:spPr>
          <a:xfrm>
            <a:off x="2647520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TagList</a:t>
            </a:r>
            <a:endParaRPr lang="en-SG" sz="1050" dirty="0"/>
          </a:p>
        </p:txBody>
      </p:sp>
      <p:sp>
        <p:nvSpPr>
          <p:cNvPr id="4" name="Rectangle 15"/>
          <p:cNvSpPr/>
          <p:nvPr/>
        </p:nvSpPr>
        <p:spPr>
          <a:xfrm>
            <a:off x="2621143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PersonList</a:t>
            </a:r>
            <a:endParaRPr lang="en-SG" sz="1050" dirty="0"/>
          </a:p>
        </p:txBody>
      </p:sp>
      <p:sp>
        <p:nvSpPr>
          <p:cNvPr id="5" name="Rectangle 18"/>
          <p:cNvSpPr/>
          <p:nvPr/>
        </p:nvSpPr>
        <p:spPr>
          <a:xfrm>
            <a:off x="4190165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Person</a:t>
            </a:r>
            <a:endParaRPr lang="en-SG" sz="1050" dirty="0"/>
          </a:p>
        </p:txBody>
      </p:sp>
      <p:cxnSp>
        <p:nvCxnSpPr>
          <p:cNvPr id="6" name="Elbow Connector 47"/>
          <p:cNvCxnSpPr>
            <a:stCxn id="11" idx="3"/>
            <a:endCxn id="3" idx="1"/>
          </p:cNvCxnSpPr>
          <p:nvPr/>
        </p:nvCxnSpPr>
        <p:spPr>
          <a:xfrm flipV="1">
            <a:off x="2196666" y="691066"/>
            <a:ext cx="450854" cy="687145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" name="Elbow Connector 50"/>
          <p:cNvCxnSpPr>
            <a:stCxn id="11" idx="3"/>
            <a:endCxn id="4" idx="1"/>
          </p:cNvCxnSpPr>
          <p:nvPr/>
        </p:nvCxnSpPr>
        <p:spPr>
          <a:xfrm>
            <a:off x="2196666" y="1378211"/>
            <a:ext cx="424477" cy="63298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8" name="Rectangle 78"/>
          <p:cNvSpPr/>
          <p:nvPr/>
        </p:nvSpPr>
        <p:spPr>
          <a:xfrm>
            <a:off x="4190165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9" name="Flowchart: Decision 96"/>
          <p:cNvSpPr/>
          <p:nvPr/>
        </p:nvSpPr>
        <p:spPr>
          <a:xfrm>
            <a:off x="3576816" y="617076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Flowchart: Decision 99"/>
          <p:cNvSpPr/>
          <p:nvPr/>
        </p:nvSpPr>
        <p:spPr>
          <a:xfrm>
            <a:off x="3540415" y="1924501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" name="Flowchart: Decision 105"/>
          <p:cNvSpPr/>
          <p:nvPr/>
        </p:nvSpPr>
        <p:spPr>
          <a:xfrm>
            <a:off x="1960618" y="1291521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" name="Straight Arrow Connector 113"/>
          <p:cNvCxnSpPr>
            <a:stCxn id="9" idx="3"/>
            <a:endCxn id="8" idx="1"/>
          </p:cNvCxnSpPr>
          <p:nvPr/>
        </p:nvCxnSpPr>
        <p:spPr>
          <a:xfrm flipV="1">
            <a:off x="3812864" y="691066"/>
            <a:ext cx="377301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3" name="Straight Arrow Connector 114"/>
          <p:cNvCxnSpPr>
            <a:stCxn id="10" idx="3"/>
            <a:endCxn id="5" idx="1"/>
          </p:cNvCxnSpPr>
          <p:nvPr/>
        </p:nvCxnSpPr>
        <p:spPr>
          <a:xfrm>
            <a:off x="3776463" y="2011191"/>
            <a:ext cx="41370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4" name="Rectangle 98"/>
          <p:cNvSpPr/>
          <p:nvPr/>
        </p:nvSpPr>
        <p:spPr>
          <a:xfrm>
            <a:off x="3348216" y="130284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Tagging</a:t>
            </a:r>
            <a:endParaRPr lang="en-SG" sz="1050" dirty="0"/>
          </a:p>
        </p:txBody>
      </p:sp>
      <p:cxnSp>
        <p:nvCxnSpPr>
          <p:cNvPr id="15" name="Straight Arrow Connector 48"/>
          <p:cNvCxnSpPr>
            <a:stCxn id="5" idx="0"/>
            <a:endCxn id="8" idx="2"/>
          </p:cNvCxnSpPr>
          <p:nvPr/>
        </p:nvCxnSpPr>
        <p:spPr>
          <a:xfrm flipV="1">
            <a:off x="4654813" y="864446"/>
            <a:ext cx="0" cy="9733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6" name="Straight Connector 50"/>
          <p:cNvCxnSpPr>
            <a:stCxn id="14" idx="3"/>
          </p:cNvCxnSpPr>
          <p:nvPr/>
        </p:nvCxnSpPr>
        <p:spPr>
          <a:xfrm>
            <a:off x="4277512" y="1476229"/>
            <a:ext cx="377301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8" name="TextBox 56"/>
          <p:cNvSpPr txBox="1"/>
          <p:nvPr/>
        </p:nvSpPr>
        <p:spPr>
          <a:xfrm>
            <a:off x="3112168" y="1174026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0" name="Elbow Connector 47"/>
          <p:cNvCxnSpPr>
            <a:stCxn id="22" idx="3"/>
            <a:endCxn id="14" idx="1"/>
          </p:cNvCxnSpPr>
          <p:nvPr/>
        </p:nvCxnSpPr>
        <p:spPr>
          <a:xfrm rot="16200000" flipH="1" flipV="1">
            <a:off x="3375826" y="1039191"/>
            <a:ext cx="409428" cy="464648"/>
          </a:xfrm>
          <a:prstGeom prst="bentConnector4">
            <a:avLst>
              <a:gd name="adj1" fmla="val -7574"/>
              <a:gd name="adj2" fmla="val 149199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2" name="Flowchart: Decision 96"/>
          <p:cNvSpPr/>
          <p:nvPr/>
        </p:nvSpPr>
        <p:spPr>
          <a:xfrm rot="16200000">
            <a:off x="3694840" y="109813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7" name="TextBox 9"/>
          <p:cNvSpPr txBox="1"/>
          <p:nvPr/>
        </p:nvSpPr>
        <p:spPr>
          <a:xfrm>
            <a:off x="2740114" y="1472518"/>
            <a:ext cx="777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accent6">
                    <a:lumMod val="75000"/>
                  </a:schemeClr>
                </a:solidFill>
              </a:rPr>
              <a:t>taggings</a:t>
            </a:r>
            <a:endParaRPr lang="en-SG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28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75</Words>
  <Application>Microsoft Office PowerPoint</Application>
  <PresentationFormat>On-screen Show (4:3)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AddressBook – Level 2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Sarah Sorelle Tuffle Spinach Goh Shi Ning</cp:lastModifiedBy>
  <cp:revision>21</cp:revision>
  <dcterms:created xsi:type="dcterms:W3CDTF">2016-07-22T14:33:02Z</dcterms:created>
  <dcterms:modified xsi:type="dcterms:W3CDTF">2018-02-15T02:08:32Z</dcterms:modified>
</cp:coreProperties>
</file>