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70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858" y="-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f20b631d4f0458" providerId="LiveId" clId="{A38BB1F3-725B-4BAA-9F85-825F78A913F0}"/>
    <pc:docChg chg="undo custSel addSld modSld">
      <pc:chgData name="" userId="5ef20b631d4f0458" providerId="LiveId" clId="{A38BB1F3-725B-4BAA-9F85-825F78A913F0}" dt="2018-04-15T13:37:11.969" v="429" actId="14100"/>
      <pc:docMkLst>
        <pc:docMk/>
      </pc:docMkLst>
      <pc:sldChg chg="addSp delSp modSp add">
        <pc:chgData name="" userId="5ef20b631d4f0458" providerId="LiveId" clId="{A38BB1F3-725B-4BAA-9F85-825F78A913F0}" dt="2018-04-15T13:37:11.969" v="429" actId="14100"/>
        <pc:sldMkLst>
          <pc:docMk/>
          <pc:sldMk cId="3348437031" sldId="270"/>
        </pc:sldMkLst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2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4" creationId="{00000000-0000-0000-0000-000000000000}"/>
          </ac:spMkLst>
        </pc:spChg>
        <pc:spChg chg="mod">
          <ac:chgData name="" userId="5ef20b631d4f0458" providerId="LiveId" clId="{A38BB1F3-725B-4BAA-9F85-825F78A913F0}" dt="2018-04-15T13:32:57.796" v="365" actId="1076"/>
          <ac:spMkLst>
            <pc:docMk/>
            <pc:sldMk cId="3348437031" sldId="270"/>
            <ac:spMk id="6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16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18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19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21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26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29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39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40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45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49" creationId="{00000000-0000-0000-0000-000000000000}"/>
          </ac:spMkLst>
        </pc:spChg>
        <pc:spChg chg="add 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54" creationId="{E6AF0985-A0BF-422B-9090-8A529BA866FB}"/>
          </ac:spMkLst>
        </pc:spChg>
        <pc:spChg chg="add 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56" creationId="{EF901970-63B8-4150-98CC-C0B5F9C3601D}"/>
          </ac:spMkLst>
        </pc:spChg>
        <pc:spChg chg="add mod topLvl">
          <ac:chgData name="" userId="5ef20b631d4f0458" providerId="LiveId" clId="{A38BB1F3-725B-4BAA-9F85-825F78A913F0}" dt="2018-04-15T13:29:57.834" v="330" actId="20577"/>
          <ac:spMkLst>
            <pc:docMk/>
            <pc:sldMk cId="3348437031" sldId="270"/>
            <ac:spMk id="57" creationId="{40551140-4962-437F-A146-EDFE61772A59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65" creationId="{00000000-0000-0000-0000-000000000000}"/>
          </ac:spMkLst>
        </pc:spChg>
        <pc:spChg chg="add 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66" creationId="{58E788B9-4E46-47E6-AF82-86EDD89C7B51}"/>
          </ac:spMkLst>
        </pc:spChg>
        <pc:spChg chg="add 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68" creationId="{75287E7C-40D3-41FE-9407-E0AAAD96E183}"/>
          </ac:spMkLst>
        </pc:spChg>
        <pc:spChg chg="add 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72" creationId="{C455E125-FFDE-4524-B47C-A95535DB1C39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73" creationId="{00000000-0000-0000-0000-000000000000}"/>
          </ac:spMkLst>
        </pc:spChg>
        <pc:spChg chg="add 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74" creationId="{5EFA2CB6-C635-4A9D-8CDA-96B6744BD20A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78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79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80" creationId="{00000000-0000-0000-0000-000000000000}"/>
          </ac:spMkLst>
        </pc:spChg>
        <pc:spChg chg="mod">
          <ac:chgData name="" userId="5ef20b631d4f0458" providerId="LiveId" clId="{A38BB1F3-725B-4BAA-9F85-825F78A913F0}" dt="2018-04-15T13:32:08.110" v="347" actId="14100"/>
          <ac:spMkLst>
            <pc:docMk/>
            <pc:sldMk cId="3348437031" sldId="270"/>
            <ac:spMk id="81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82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83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84" creationId="{00000000-0000-0000-0000-000000000000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86" creationId="{00000000-0000-0000-0000-000000000000}"/>
          </ac:spMkLst>
        </pc:spChg>
        <pc:spChg chg="mod ord topLvl">
          <ac:chgData name="" userId="5ef20b631d4f0458" providerId="LiveId" clId="{A38BB1F3-725B-4BAA-9F85-825F78A913F0}" dt="2018-04-15T13:36:50.839" v="422" actId="1076"/>
          <ac:spMkLst>
            <pc:docMk/>
            <pc:sldMk cId="3348437031" sldId="270"/>
            <ac:spMk id="87" creationId="{57A40089-4ADB-4D2D-B0A6-DFAE4BD11F12}"/>
          </ac:spMkLst>
        </pc:spChg>
        <pc:spChg chg="add mod">
          <ac:chgData name="" userId="5ef20b631d4f0458" providerId="LiveId" clId="{A38BB1F3-725B-4BAA-9F85-825F78A913F0}" dt="2018-04-15T13:36:29.316" v="404" actId="1036"/>
          <ac:spMkLst>
            <pc:docMk/>
            <pc:sldMk cId="3348437031" sldId="270"/>
            <ac:spMk id="92" creationId="{207BBB59-C7BC-46DA-B4B8-BD10FAF33252}"/>
          </ac:spMkLst>
        </pc:spChg>
        <pc:spChg chg="mod">
          <ac:chgData name="" userId="5ef20b631d4f0458" providerId="LiveId" clId="{A38BB1F3-725B-4BAA-9F85-825F78A913F0}" dt="2018-04-15T13:30:21.773" v="331" actId="1076"/>
          <ac:spMkLst>
            <pc:docMk/>
            <pc:sldMk cId="3348437031" sldId="270"/>
            <ac:spMk id="93" creationId="{00000000-0000-0000-0000-000000000000}"/>
          </ac:spMkLst>
        </pc:spChg>
        <pc:spChg chg="add mod">
          <ac:chgData name="" userId="5ef20b631d4f0458" providerId="LiveId" clId="{A38BB1F3-725B-4BAA-9F85-825F78A913F0}" dt="2018-04-15T13:36:40.455" v="416" actId="1035"/>
          <ac:spMkLst>
            <pc:docMk/>
            <pc:sldMk cId="3348437031" sldId="270"/>
            <ac:spMk id="94" creationId="{BF39895A-AFA4-4A6C-9124-A3748BCCD664}"/>
          </ac:spMkLst>
        </pc:spChg>
        <pc:spChg chg="add mod">
          <ac:chgData name="" userId="5ef20b631d4f0458" providerId="LiveId" clId="{A38BB1F3-725B-4BAA-9F85-825F78A913F0}" dt="2018-04-15T13:37:06.339" v="427" actId="571"/>
          <ac:spMkLst>
            <pc:docMk/>
            <pc:sldMk cId="3348437031" sldId="270"/>
            <ac:spMk id="99" creationId="{9C0EA8A2-4060-4C0C-A686-94B7CD411054}"/>
          </ac:spMkLst>
        </pc:spChg>
        <pc:spChg chg="add mod">
          <ac:chgData name="" userId="5ef20b631d4f0458" providerId="LiveId" clId="{A38BB1F3-725B-4BAA-9F85-825F78A913F0}" dt="2018-04-15T13:37:09.366" v="428" actId="571"/>
          <ac:spMkLst>
            <pc:docMk/>
            <pc:sldMk cId="3348437031" sldId="270"/>
            <ac:spMk id="100" creationId="{C1EFF7B0-F6D3-4EBE-9071-BCB9E57E6EAA}"/>
          </ac:spMkLst>
        </pc:spChg>
        <pc:grpChg chg="add del mod ord">
          <ac:chgData name="" userId="5ef20b631d4f0458" providerId="LiveId" clId="{A38BB1F3-725B-4BAA-9F85-825F78A913F0}" dt="2018-04-15T13:25:04.705" v="108" actId="165"/>
          <ac:grpSpMkLst>
            <pc:docMk/>
            <pc:sldMk cId="3348437031" sldId="270"/>
            <ac:grpSpMk id="12" creationId="{35752700-92F6-4C1C-92B2-5AE1A2A36275}"/>
          </ac:grpSpMkLst>
        </pc:grpChg>
        <pc:grpChg chg="add mod ord">
          <ac:chgData name="" userId="5ef20b631d4f0458" providerId="LiveId" clId="{A38BB1F3-725B-4BAA-9F85-825F78A913F0}" dt="2018-04-15T13:31:10.683" v="335" actId="1076"/>
          <ac:grpSpMkLst>
            <pc:docMk/>
            <pc:sldMk cId="3348437031" sldId="270"/>
            <ac:grpSpMk id="14" creationId="{91B744E4-799C-439F-AA1C-240F0EBA94EE}"/>
          </ac:grpSpMkLst>
        </pc:grpChg>
        <pc:grpChg chg="add del mod">
          <ac:chgData name="" userId="5ef20b631d4f0458" providerId="LiveId" clId="{A38BB1F3-725B-4BAA-9F85-825F78A913F0}" dt="2018-04-15T13:31:34.034" v="342" actId="478"/>
          <ac:grpSpMkLst>
            <pc:docMk/>
            <pc:sldMk cId="3348437031" sldId="270"/>
            <ac:grpSpMk id="85" creationId="{C8F98CBE-7AF6-43CA-8EC2-5ACAA4E83F17}"/>
          </ac:grpSpMkLst>
        </pc:grp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5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8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13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17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20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23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25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28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34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35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37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46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50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51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52" creationId="{00000000-0000-0000-0000-000000000000}"/>
          </ac:cxnSpMkLst>
        </pc:cxnChg>
        <pc:cxnChg chg="add 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53" creationId="{A603FCB3-E511-469E-80D2-81156119B89A}"/>
          </ac:cxnSpMkLst>
        </pc:cxnChg>
        <pc:cxnChg chg="add 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55" creationId="{384B0F46-FB3D-4D16-A5D4-470EE01B8919}"/>
          </ac:cxnSpMkLst>
        </pc:cxnChg>
        <pc:cxnChg chg="add mod topLvl">
          <ac:chgData name="" userId="5ef20b631d4f0458" providerId="LiveId" clId="{A38BB1F3-725B-4BAA-9F85-825F78A913F0}" dt="2018-04-15T13:26:33.597" v="149" actId="1076"/>
          <ac:cxnSpMkLst>
            <pc:docMk/>
            <pc:sldMk cId="3348437031" sldId="270"/>
            <ac:cxnSpMk id="58" creationId="{56D6B350-D3B6-4F72-A500-175F028BCAD9}"/>
          </ac:cxnSpMkLst>
        </pc:cxnChg>
        <pc:cxnChg chg="add mod topLvl">
          <ac:chgData name="" userId="5ef20b631d4f0458" providerId="LiveId" clId="{A38BB1F3-725B-4BAA-9F85-825F78A913F0}" dt="2018-04-15T13:26:37.952" v="151" actId="14100"/>
          <ac:cxnSpMkLst>
            <pc:docMk/>
            <pc:sldMk cId="3348437031" sldId="270"/>
            <ac:cxnSpMk id="59" creationId="{3B29D78E-241A-4D10-AF7F-833648670FDB}"/>
          </ac:cxnSpMkLst>
        </pc:cxnChg>
        <pc:cxnChg chg="add mod topLvl">
          <ac:chgData name="" userId="5ef20b631d4f0458" providerId="LiveId" clId="{A38BB1F3-725B-4BAA-9F85-825F78A913F0}" dt="2018-04-15T13:26:35.651" v="150" actId="1076"/>
          <ac:cxnSpMkLst>
            <pc:docMk/>
            <pc:sldMk cId="3348437031" sldId="270"/>
            <ac:cxnSpMk id="60" creationId="{DB0BB0A6-E450-44F1-B732-1D5155676AED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64" creationId="{00000000-0000-0000-0000-000000000000}"/>
          </ac:cxnSpMkLst>
        </pc:cxnChg>
        <pc:cxnChg chg="add 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67" creationId="{587E97EE-01E0-4E9A-B0C7-56AB9F785B2A}"/>
          </ac:cxnSpMkLst>
        </pc:cxnChg>
        <pc:cxnChg chg="add 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69" creationId="{CAC4BCA9-E4E6-4802-8FD2-A139217892BF}"/>
          </ac:cxnSpMkLst>
        </pc:cxnChg>
        <pc:cxnChg chg="add del mod">
          <ac:chgData name="" userId="5ef20b631d4f0458" providerId="LiveId" clId="{A38BB1F3-725B-4BAA-9F85-825F78A913F0}" dt="2018-04-15T13:28:00.416" v="189" actId="478"/>
          <ac:cxnSpMkLst>
            <pc:docMk/>
            <pc:sldMk cId="3348437031" sldId="270"/>
            <ac:cxnSpMk id="70" creationId="{1E335BC7-E60A-4D4F-9ADA-36C3A0826494}"/>
          </ac:cxnSpMkLst>
        </pc:cxnChg>
        <pc:cxnChg chg="mod">
          <ac:chgData name="" userId="5ef20b631d4f0458" providerId="LiveId" clId="{A38BB1F3-725B-4BAA-9F85-825F78A913F0}" dt="2018-04-15T13:31:14.378" v="336" actId="14100"/>
          <ac:cxnSpMkLst>
            <pc:docMk/>
            <pc:sldMk cId="3348437031" sldId="270"/>
            <ac:cxnSpMk id="71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75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76" creationId="{00000000-0000-0000-0000-000000000000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77" creationId="{00000000-0000-0000-0000-000000000000}"/>
          </ac:cxnSpMkLst>
        </pc:cxnChg>
        <pc:cxnChg chg="del">
          <ac:chgData name="" userId="5ef20b631d4f0458" providerId="LiveId" clId="{A38BB1F3-725B-4BAA-9F85-825F78A913F0}" dt="2018-04-15T13:31:24.239" v="339" actId="478"/>
          <ac:cxnSpMkLst>
            <pc:docMk/>
            <pc:sldMk cId="3348437031" sldId="270"/>
            <ac:cxnSpMk id="88" creationId="{B2ACAFA9-7416-41FA-883A-32B5B4EB406D}"/>
          </ac:cxnSpMkLst>
        </pc:cxnChg>
        <pc:cxnChg chg="del topLvl">
          <ac:chgData name="" userId="5ef20b631d4f0458" providerId="LiveId" clId="{A38BB1F3-725B-4BAA-9F85-825F78A913F0}" dt="2018-04-15T13:31:34.034" v="342" actId="478"/>
          <ac:cxnSpMkLst>
            <pc:docMk/>
            <pc:sldMk cId="3348437031" sldId="270"/>
            <ac:cxnSpMk id="89" creationId="{8407AC99-11EF-45DA-8CB7-158B037069C2}"/>
          </ac:cxnSpMkLst>
        </pc:cxnChg>
        <pc:cxnChg chg="mod">
          <ac:chgData name="" userId="5ef20b631d4f0458" providerId="LiveId" clId="{A38BB1F3-725B-4BAA-9F85-825F78A913F0}" dt="2018-04-15T13:30:21.773" v="331" actId="1076"/>
          <ac:cxnSpMkLst>
            <pc:docMk/>
            <pc:sldMk cId="3348437031" sldId="270"/>
            <ac:cxnSpMk id="90" creationId="{00000000-0000-0000-0000-000000000000}"/>
          </ac:cxnSpMkLst>
        </pc:cxnChg>
        <pc:cxnChg chg="del">
          <ac:chgData name="" userId="5ef20b631d4f0458" providerId="LiveId" clId="{A38BB1F3-725B-4BAA-9F85-825F78A913F0}" dt="2018-04-15T13:31:28.020" v="341" actId="478"/>
          <ac:cxnSpMkLst>
            <pc:docMk/>
            <pc:sldMk cId="3348437031" sldId="270"/>
            <ac:cxnSpMk id="91" creationId="{ADA3533F-570C-4F05-92D0-CCC16D06D63E}"/>
          </ac:cxnSpMkLst>
        </pc:cxnChg>
        <pc:cxnChg chg="add mod">
          <ac:chgData name="" userId="5ef20b631d4f0458" providerId="LiveId" clId="{A38BB1F3-725B-4BAA-9F85-825F78A913F0}" dt="2018-04-15T13:36:35.468" v="405" actId="14100"/>
          <ac:cxnSpMkLst>
            <pc:docMk/>
            <pc:sldMk cId="3348437031" sldId="270"/>
            <ac:cxnSpMk id="95" creationId="{6F665CF2-72BD-4141-84CA-B5CD4DCF455B}"/>
          </ac:cxnSpMkLst>
        </pc:cxnChg>
        <pc:cxnChg chg="add mod">
          <ac:chgData name="" userId="5ef20b631d4f0458" providerId="LiveId" clId="{A38BB1F3-725B-4BAA-9F85-825F78A913F0}" dt="2018-04-15T13:36:54.867" v="423" actId="14100"/>
          <ac:cxnSpMkLst>
            <pc:docMk/>
            <pc:sldMk cId="3348437031" sldId="270"/>
            <ac:cxnSpMk id="96" creationId="{69710032-1724-4C33-A5F7-AD7175E8C0EE}"/>
          </ac:cxnSpMkLst>
        </pc:cxnChg>
        <pc:cxnChg chg="add mod">
          <ac:chgData name="" userId="5ef20b631d4f0458" providerId="LiveId" clId="{A38BB1F3-725B-4BAA-9F85-825F78A913F0}" dt="2018-04-15T13:37:11.969" v="429" actId="14100"/>
          <ac:cxnSpMkLst>
            <pc:docMk/>
            <pc:sldMk cId="3348437031" sldId="270"/>
            <ac:cxnSpMk id="97" creationId="{883E2101-E132-4074-B055-8673EE948AAD}"/>
          </ac:cxnSpMkLst>
        </pc:cxnChg>
        <pc:cxnChg chg="add del mod">
          <ac:chgData name="" userId="5ef20b631d4f0458" providerId="LiveId" clId="{A38BB1F3-725B-4BAA-9F85-825F78A913F0}" dt="2018-04-15T13:37:02.239" v="426" actId="478"/>
          <ac:cxnSpMkLst>
            <pc:docMk/>
            <pc:sldMk cId="3348437031" sldId="270"/>
            <ac:cxnSpMk id="98" creationId="{5BB2A911-2BCC-4330-BA81-27152130076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52400"/>
            <a:ext cx="7252956" cy="64007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A40089-4ADB-4D2D-B0A6-DFAE4BD11F12}"/>
              </a:ext>
            </a:extLst>
          </p:cNvPr>
          <p:cNvSpPr txBox="1"/>
          <p:nvPr/>
        </p:nvSpPr>
        <p:spPr>
          <a:xfrm>
            <a:off x="931124" y="5562600"/>
            <a:ext cx="81366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                      [else]</a:t>
            </a: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B744E4-799C-439F-AA1C-240F0EBA94EE}"/>
              </a:ext>
            </a:extLst>
          </p:cNvPr>
          <p:cNvGrpSpPr/>
          <p:nvPr/>
        </p:nvGrpSpPr>
        <p:grpSpPr>
          <a:xfrm>
            <a:off x="928636" y="3400202"/>
            <a:ext cx="8139159" cy="2157446"/>
            <a:chOff x="2064808" y="2900971"/>
            <a:chExt cx="6555204" cy="24506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551140-4962-437F-A146-EDFE61772A59}"/>
                </a:ext>
              </a:extLst>
            </p:cNvPr>
            <p:cNvSpPr txBox="1"/>
            <p:nvPr/>
          </p:nvSpPr>
          <p:spPr>
            <a:xfrm>
              <a:off x="2066812" y="2900971"/>
              <a:ext cx="6553200" cy="24506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FF0000"/>
                  </a:solidFill>
                </a:rPr>
                <a:t>alt                 [</a:t>
              </a:r>
              <a:r>
                <a:rPr lang="en-SG" sz="1100" dirty="0" err="1">
                  <a:solidFill>
                    <a:srgbClr val="FF0000"/>
                  </a:solidFill>
                </a:rPr>
                <a:t>securityLevel</a:t>
              </a:r>
              <a:r>
                <a:rPr lang="en-SG" sz="1100" dirty="0">
                  <a:solidFill>
                    <a:srgbClr val="FF0000"/>
                  </a:solidFill>
                </a:rPr>
                <a:t> &gt;= </a:t>
              </a:r>
              <a:r>
                <a:rPr lang="en-SG" sz="1100" dirty="0" err="1">
                  <a:solidFill>
                    <a:srgbClr val="FF0000"/>
                  </a:solidFill>
                </a:rPr>
                <a:t>minSecurityLevel</a:t>
              </a:r>
              <a:r>
                <a:rPr lang="en-SG" sz="1100" dirty="0">
                  <a:solidFill>
                    <a:srgbClr val="FF0000"/>
                  </a:solidFill>
                </a:rPr>
                <a:t>]</a:t>
              </a:r>
            </a:p>
            <a:p>
              <a:endParaRPr lang="en-SG" sz="1100" dirty="0">
                <a:solidFill>
                  <a:srgbClr val="FF0000"/>
                </a:solidFill>
              </a:endParaRPr>
            </a:p>
            <a:p>
              <a:endParaRPr lang="en-SG" sz="1100" dirty="0">
                <a:solidFill>
                  <a:srgbClr val="FF0000"/>
                </a:solidFill>
              </a:endParaRPr>
            </a:p>
            <a:p>
              <a:endParaRPr lang="en-SG" sz="1100" dirty="0">
                <a:solidFill>
                  <a:srgbClr val="FF0000"/>
                </a:solidFill>
              </a:endParaRPr>
            </a:p>
            <a:p>
              <a:endParaRPr lang="en-SG" sz="1100" dirty="0">
                <a:solidFill>
                  <a:srgbClr val="FF0000"/>
                </a:solidFill>
              </a:endParaRPr>
            </a:p>
            <a:p>
              <a:endParaRPr lang="en-SG" sz="1100" dirty="0">
                <a:solidFill>
                  <a:srgbClr val="FF0000"/>
                </a:solidFill>
              </a:endParaRPr>
            </a:p>
            <a:p>
              <a:endParaRPr lang="en-SG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6D6B350-D3B6-4F72-A500-175F028BCAD9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22" y="2900971"/>
              <a:ext cx="0" cy="4053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B29D78E-241A-4D10-AF7F-833648670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4808" y="3394823"/>
              <a:ext cx="2695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B0BB0A6-E450-44F1-B732-1D5155676AED}"/>
                </a:ext>
              </a:extLst>
            </p:cNvPr>
            <p:cNvCxnSpPr/>
            <p:nvPr/>
          </p:nvCxnSpPr>
          <p:spPr>
            <a:xfrm flipH="1">
              <a:off x="2334328" y="3312531"/>
              <a:ext cx="80987" cy="88525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62"/>
          <p:cNvSpPr/>
          <p:nvPr/>
        </p:nvSpPr>
        <p:spPr>
          <a:xfrm>
            <a:off x="845045" y="4677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831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49" y="1182112"/>
            <a:ext cx="165606" cy="50071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35051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835105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1293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148394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72574" y="1945479"/>
            <a:ext cx="0" cy="20799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1945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1858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1293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91440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1874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3810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222148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241443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34964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533401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053762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025445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872059"/>
            <a:ext cx="0" cy="537634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083042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083042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273095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044845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386057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1828801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10221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481376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09693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335731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479726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4968645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219898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11010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1828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1524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1524001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1828802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2356274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4587645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13442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164716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237079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3FCB3-E511-469E-80D2-81156119B89A}"/>
              </a:ext>
            </a:extLst>
          </p:cNvPr>
          <p:cNvCxnSpPr>
            <a:cxnSpLocks/>
          </p:cNvCxnSpPr>
          <p:nvPr/>
        </p:nvCxnSpPr>
        <p:spPr>
          <a:xfrm>
            <a:off x="1614605" y="3036274"/>
            <a:ext cx="7099755" cy="55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6AF0985-A0BF-422B-9090-8A529BA866FB}"/>
              </a:ext>
            </a:extLst>
          </p:cNvPr>
          <p:cNvSpPr txBox="1"/>
          <p:nvPr/>
        </p:nvSpPr>
        <p:spPr>
          <a:xfrm>
            <a:off x="6984957" y="2867026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getSecurityLevel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B0F46-FB3D-4D16-A5D4-470EE01B8919}"/>
              </a:ext>
            </a:extLst>
          </p:cNvPr>
          <p:cNvCxnSpPr>
            <a:cxnSpLocks/>
          </p:cNvCxnSpPr>
          <p:nvPr/>
        </p:nvCxnSpPr>
        <p:spPr>
          <a:xfrm flipV="1">
            <a:off x="1644868" y="3239246"/>
            <a:ext cx="7041932" cy="3735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F901970-63B8-4150-98CC-C0B5F9C3601D}"/>
              </a:ext>
            </a:extLst>
          </p:cNvPr>
          <p:cNvSpPr/>
          <p:nvPr/>
        </p:nvSpPr>
        <p:spPr>
          <a:xfrm>
            <a:off x="8686800" y="304185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E788B9-4E46-47E6-AF82-86EDD89C7B51}"/>
              </a:ext>
            </a:extLst>
          </p:cNvPr>
          <p:cNvSpPr txBox="1"/>
          <p:nvPr/>
        </p:nvSpPr>
        <p:spPr>
          <a:xfrm>
            <a:off x="4337050" y="3084167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securityLevel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7E97EE-01E0-4E9A-B0C7-56AB9F785B2A}"/>
              </a:ext>
            </a:extLst>
          </p:cNvPr>
          <p:cNvCxnSpPr>
            <a:cxnSpLocks/>
          </p:cNvCxnSpPr>
          <p:nvPr/>
        </p:nvCxnSpPr>
        <p:spPr>
          <a:xfrm>
            <a:off x="1634687" y="2695235"/>
            <a:ext cx="506168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5287E7C-40D3-41FE-9407-E0AAAD96E183}"/>
              </a:ext>
            </a:extLst>
          </p:cNvPr>
          <p:cNvSpPr/>
          <p:nvPr/>
        </p:nvSpPr>
        <p:spPr>
          <a:xfrm>
            <a:off x="6696374" y="2664556"/>
            <a:ext cx="152400" cy="2242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C4BCA9-E4E6-4802-8FD2-A139217892BF}"/>
              </a:ext>
            </a:extLst>
          </p:cNvPr>
          <p:cNvCxnSpPr>
            <a:cxnSpLocks/>
          </p:cNvCxnSpPr>
          <p:nvPr/>
        </p:nvCxnSpPr>
        <p:spPr>
          <a:xfrm>
            <a:off x="1634687" y="2886075"/>
            <a:ext cx="51113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455E125-FFDE-4524-B47C-A95535DB1C39}"/>
              </a:ext>
            </a:extLst>
          </p:cNvPr>
          <p:cNvSpPr txBox="1"/>
          <p:nvPr/>
        </p:nvSpPr>
        <p:spPr>
          <a:xfrm>
            <a:off x="3588250" y="2524483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getMinSecurityLevel</a:t>
            </a:r>
            <a:r>
              <a:rPr lang="en-US" sz="1100" dirty="0"/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FA2CB6-C635-4A9D-8CDA-96B6744BD20A}"/>
              </a:ext>
            </a:extLst>
          </p:cNvPr>
          <p:cNvSpPr txBox="1"/>
          <p:nvPr/>
        </p:nvSpPr>
        <p:spPr>
          <a:xfrm>
            <a:off x="3528154" y="2726324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minSecurityLevel</a:t>
            </a:r>
            <a:endParaRPr lang="en-US" sz="1100" dirty="0"/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207BBB59-C7BC-46DA-B4B8-BD10FAF33252}"/>
              </a:ext>
            </a:extLst>
          </p:cNvPr>
          <p:cNvSpPr/>
          <p:nvPr/>
        </p:nvSpPr>
        <p:spPr>
          <a:xfrm>
            <a:off x="2513225" y="5736741"/>
            <a:ext cx="1590354" cy="2068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result:Command</a:t>
            </a:r>
            <a:r>
              <a:rPr lang="en-US" sz="1100" dirty="0">
                <a:solidFill>
                  <a:schemeClr val="bg1"/>
                </a:solidFill>
              </a:rPr>
              <a:t> Result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39895A-AFA4-4A6C-9124-A3748BCCD664}"/>
              </a:ext>
            </a:extLst>
          </p:cNvPr>
          <p:cNvSpPr/>
          <p:nvPr/>
        </p:nvSpPr>
        <p:spPr>
          <a:xfrm>
            <a:off x="3200400" y="595795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665CF2-72BD-4141-84CA-B5CD4DCF455B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664266" y="5835877"/>
            <a:ext cx="848959" cy="429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9710032-1724-4C33-A5F7-AD7175E8C0EE}"/>
              </a:ext>
            </a:extLst>
          </p:cNvPr>
          <p:cNvCxnSpPr>
            <a:cxnSpLocks/>
          </p:cNvCxnSpPr>
          <p:nvPr/>
        </p:nvCxnSpPr>
        <p:spPr>
          <a:xfrm>
            <a:off x="1653251" y="6129333"/>
            <a:ext cx="16995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3E2101-E132-4074-B055-8673EE948AAD}"/>
              </a:ext>
            </a:extLst>
          </p:cNvPr>
          <p:cNvCxnSpPr>
            <a:cxnSpLocks/>
          </p:cNvCxnSpPr>
          <p:nvPr/>
        </p:nvCxnSpPr>
        <p:spPr>
          <a:xfrm>
            <a:off x="304800" y="6129333"/>
            <a:ext cx="14736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C0EA8A2-4060-4C0C-A686-94B7CD411054}"/>
              </a:ext>
            </a:extLst>
          </p:cNvPr>
          <p:cNvSpPr txBox="1"/>
          <p:nvPr/>
        </p:nvSpPr>
        <p:spPr>
          <a:xfrm>
            <a:off x="1705053" y="590382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EFF7B0-F6D3-4EBE-9071-BCB9E57E6EAA}"/>
              </a:ext>
            </a:extLst>
          </p:cNvPr>
          <p:cNvSpPr txBox="1"/>
          <p:nvPr/>
        </p:nvSpPr>
        <p:spPr>
          <a:xfrm>
            <a:off x="752805" y="591388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4843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6603" y="1981200"/>
            <a:ext cx="6671809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rgbClr val="0070C0"/>
                </a:solidFill>
              </a:rPr>
              <a:t>Logic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87289" y="2212610"/>
            <a:ext cx="1358424" cy="2193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1266501" y="2431960"/>
            <a:ext cx="1558" cy="27793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96051" y="2964467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2478119" y="2344805"/>
            <a:ext cx="930590" cy="3317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36950" y="2683595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54623" y="30756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80882" y="3409197"/>
            <a:ext cx="912205" cy="33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ac:AddCell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5518110" y="3752077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41910" y="37520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" y="296815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48451" y="3075434"/>
            <a:ext cx="1507503" cy="58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50076" y="2587884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(“</a:t>
            </a:r>
            <a:r>
              <a:rPr lang="en-US" sz="1100" dirty="0" err="1">
                <a:solidFill>
                  <a:srgbClr val="0070C0"/>
                </a:solidFill>
              </a:rPr>
              <a:t>addcell</a:t>
            </a:r>
            <a:r>
              <a:rPr lang="en-US" sz="1100" dirty="0">
                <a:solidFill>
                  <a:srgbClr val="0070C0"/>
                </a:solidFill>
              </a:rPr>
              <a:t> 1 1-1”)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22447" y="3656770"/>
            <a:ext cx="4650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8296" y="4157716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endCxn id="21" idx="2"/>
          </p:cNvCxnSpPr>
          <p:nvPr/>
        </p:nvCxnSpPr>
        <p:spPr>
          <a:xfrm flipV="1">
            <a:off x="4679739" y="4028080"/>
            <a:ext cx="838371" cy="43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65386" y="419678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8659" y="574475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925705" y="2302845"/>
            <a:ext cx="1183026" cy="2879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>
            <a:off x="1348451" y="4448873"/>
            <a:ext cx="4160227" cy="43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8017" y="4453266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7516186" y="262583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439986" y="452564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03849" y="4525643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601960" y="4715696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5" idx="2"/>
          </p:cNvCxnSpPr>
          <p:nvPr/>
        </p:nvCxnSpPr>
        <p:spPr>
          <a:xfrm flipV="1">
            <a:off x="1313588" y="5472666"/>
            <a:ext cx="4195090" cy="19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85550" y="4288382"/>
            <a:ext cx="20135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addPrisonerToCell</a:t>
            </a:r>
            <a:r>
              <a:rPr lang="en-US" sz="1100" dirty="0">
                <a:solidFill>
                  <a:srgbClr val="7030A0"/>
                </a:solidFill>
              </a:rPr>
              <a:t>(p, </a:t>
            </a:r>
            <a:r>
              <a:rPr lang="en-US" sz="1100" dirty="0" err="1">
                <a:solidFill>
                  <a:srgbClr val="7030A0"/>
                </a:solidFill>
              </a:rPr>
              <a:t>cellAddress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32591" y="3657600"/>
            <a:ext cx="76703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parse(“1 1-1”)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02969" y="2862454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addcell</a:t>
            </a:r>
            <a:r>
              <a:rPr lang="en-US" sz="1100" dirty="0"/>
              <a:t> 1 1-1”)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35337" y="520887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5183" y="5492044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773310" y="478241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30509" y="523987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611186" y="5411246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69045" y="3981343"/>
            <a:ext cx="220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ac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839764" y="2959290"/>
            <a:ext cx="1468091" cy="35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AddCellCommand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7163" y="3656770"/>
            <a:ext cx="1434045" cy="222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95500" y="328603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598421" y="338378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473896" y="358091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006154" y="4104459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1186" y="5030246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22351" y="311561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29552" y="3409551"/>
            <a:ext cx="1568869" cy="77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72408" y="425127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526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5"/>
          <p:cNvSpPr/>
          <p:nvPr/>
        </p:nvSpPr>
        <p:spPr>
          <a:xfrm>
            <a:off x="255972" y="1530804"/>
            <a:ext cx="8735628" cy="486999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8800" y="2713681"/>
            <a:ext cx="6553200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opt                [no exceptions thrown]</a:t>
            </a: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82117" y="2713681"/>
            <a:ext cx="3883" cy="149863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826796" y="2952070"/>
            <a:ext cx="374336" cy="0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201131" y="2863544"/>
            <a:ext cx="80987" cy="88526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2"/>
          </p:cNvCxnSpPr>
          <p:nvPr/>
        </p:nvCxnSpPr>
        <p:spPr>
          <a:xfrm flipH="1">
            <a:off x="1232843" y="2118981"/>
            <a:ext cx="2440" cy="382461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154848" y="2478600"/>
            <a:ext cx="180941" cy="3312600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643770" y="1831026"/>
            <a:ext cx="1183026" cy="287955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679" y="2472154"/>
            <a:ext cx="1110495" cy="166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66395" y="2133600"/>
            <a:ext cx="11452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addPrisonerToCell</a:t>
            </a:r>
            <a:endParaRPr lang="en-US" sz="1100" dirty="0">
              <a:solidFill>
                <a:srgbClr val="7030A0"/>
              </a:solidFill>
            </a:endParaRPr>
          </a:p>
          <a:p>
            <a:r>
              <a:rPr lang="en-US" sz="1100" dirty="0">
                <a:solidFill>
                  <a:srgbClr val="7030A0"/>
                </a:solidFill>
              </a:rPr>
              <a:t>(p, </a:t>
            </a:r>
            <a:r>
              <a:rPr lang="en-US" sz="1100" dirty="0" err="1">
                <a:solidFill>
                  <a:srgbClr val="7030A0"/>
                </a:solidFill>
              </a:rPr>
              <a:t>cellAddress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464" y="5780568"/>
            <a:ext cx="111238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07432" y="2133600"/>
            <a:ext cx="25256" cy="36576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2438734" y="2569550"/>
            <a:ext cx="159456" cy="2916850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1" name="Rectangle 62"/>
          <p:cNvSpPr/>
          <p:nvPr/>
        </p:nvSpPr>
        <p:spPr>
          <a:xfrm>
            <a:off x="1941174" y="1908207"/>
            <a:ext cx="1183026" cy="287955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V="1">
            <a:off x="1291629" y="2569550"/>
            <a:ext cx="1226833" cy="913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2847" y="2196162"/>
            <a:ext cx="1067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addPrisonerToCell</a:t>
            </a:r>
            <a:r>
              <a:rPr lang="en-US" sz="1100" dirty="0">
                <a:solidFill>
                  <a:srgbClr val="7030A0"/>
                </a:solidFill>
              </a:rPr>
              <a:t>(p, </a:t>
            </a:r>
            <a:r>
              <a:rPr lang="en-US" sz="1100" dirty="0" err="1">
                <a:solidFill>
                  <a:srgbClr val="7030A0"/>
                </a:solidFill>
              </a:rPr>
              <a:t>cellAddress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7230" y="3550105"/>
            <a:ext cx="1147" cy="39822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Rectangle 62"/>
          <p:cNvSpPr/>
          <p:nvPr/>
        </p:nvSpPr>
        <p:spPr>
          <a:xfrm>
            <a:off x="3718180" y="3165878"/>
            <a:ext cx="802026" cy="287955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:Person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2553471" y="3309856"/>
            <a:ext cx="1164709" cy="1190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1040" y="2936667"/>
            <a:ext cx="1000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Person (p, true,</a:t>
            </a:r>
          </a:p>
          <a:p>
            <a:r>
              <a:rPr lang="en-US" sz="1100" dirty="0" err="1">
                <a:solidFill>
                  <a:srgbClr val="7030A0"/>
                </a:solidFill>
              </a:rPr>
              <a:t>cellAddress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18547" y="4014849"/>
            <a:ext cx="2050677" cy="348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843818" y="4467130"/>
            <a:ext cx="8493" cy="82600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7771593" y="4673945"/>
            <a:ext cx="171599" cy="355256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7538885" y="4164404"/>
            <a:ext cx="650656" cy="288369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:Cell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7592" y="3429000"/>
            <a:ext cx="143408" cy="13873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2581040" y="3550105"/>
            <a:ext cx="1538256" cy="17627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759057" y="2863544"/>
            <a:ext cx="13707" cy="19161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4669150" y="3998403"/>
            <a:ext cx="207650" cy="19259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4209509" y="2753476"/>
            <a:ext cx="1183026" cy="366381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UniquePerson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11851" y="3372645"/>
            <a:ext cx="10003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updatedP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7396" y="3659849"/>
            <a:ext cx="11409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setPrisoner</a:t>
            </a:r>
            <a:endParaRPr lang="en-US" sz="1100" dirty="0">
              <a:solidFill>
                <a:srgbClr val="7030A0"/>
              </a:solidFill>
            </a:endParaRPr>
          </a:p>
          <a:p>
            <a:r>
              <a:rPr lang="en-US" sz="1100" dirty="0">
                <a:solidFill>
                  <a:srgbClr val="7030A0"/>
                </a:solidFill>
              </a:rPr>
              <a:t>(p, </a:t>
            </a:r>
            <a:r>
              <a:rPr lang="en-US" sz="1100" dirty="0" err="1">
                <a:solidFill>
                  <a:srgbClr val="7030A0"/>
                </a:solidFill>
              </a:rPr>
              <a:t>updatedP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5771361" y="4290284"/>
            <a:ext cx="1496" cy="150091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9" name="Rectangle 68"/>
          <p:cNvSpPr/>
          <p:nvPr/>
        </p:nvSpPr>
        <p:spPr>
          <a:xfrm>
            <a:off x="5680479" y="4489200"/>
            <a:ext cx="180371" cy="803936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70" name="Rectangle 62"/>
          <p:cNvSpPr/>
          <p:nvPr/>
        </p:nvSpPr>
        <p:spPr>
          <a:xfrm>
            <a:off x="5380651" y="4004702"/>
            <a:ext cx="805185" cy="273177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cellMap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581040" y="4178598"/>
            <a:ext cx="2112744" cy="1240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55478" y="145546"/>
            <a:ext cx="0" cy="2045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590800" y="4479783"/>
            <a:ext cx="3090728" cy="1601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68717" y="4277879"/>
            <a:ext cx="31148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addPrisonerToCell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updatedP</a:t>
            </a:r>
            <a:r>
              <a:rPr lang="en-US" sz="1100" dirty="0">
                <a:solidFill>
                  <a:srgbClr val="7030A0"/>
                </a:solidFill>
              </a:rPr>
              <a:t>,   </a:t>
            </a:r>
            <a:r>
              <a:rPr lang="en-US" sz="1100" dirty="0" err="1">
                <a:solidFill>
                  <a:srgbClr val="7030A0"/>
                </a:solidFill>
              </a:rPr>
              <a:t>cellAddress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5862905" y="4673944"/>
            <a:ext cx="1909495" cy="433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70387" y="4470071"/>
            <a:ext cx="178319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addPrisonerToCell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updatedP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5860850" y="5022113"/>
            <a:ext cx="1910743" cy="708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618547" y="5293136"/>
            <a:ext cx="306193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320255" y="5468679"/>
            <a:ext cx="111238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210</Words>
  <Application>Microsoft Office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Isaac Tan</cp:lastModifiedBy>
  <cp:revision>77</cp:revision>
  <dcterms:created xsi:type="dcterms:W3CDTF">2016-07-22T14:33:02Z</dcterms:created>
  <dcterms:modified xsi:type="dcterms:W3CDTF">2018-04-15T13:37:20Z</dcterms:modified>
</cp:coreProperties>
</file>