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/>
          <p:nvPr/>
        </p:nvSpPr>
        <p:spPr>
          <a:xfrm>
            <a:off x="7296981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0006092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C81D8A5-64FA-43CA-A840-AD5956B10767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C697F45-641B-485D-883D-A42801488B09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="" xmlns:a16="http://schemas.microsoft.com/office/drawing/2014/main" id="{2510217E-1317-499D-9028-76B1365F9ECC}"/>
              </a:ext>
            </a:extLst>
          </p:cNvPr>
          <p:cNvSpPr/>
          <p:nvPr/>
        </p:nvSpPr>
        <p:spPr>
          <a:xfrm>
            <a:off x="5282506" y="2175184"/>
            <a:ext cx="1970566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latin typeface="Consolas" panose="020B0609020204030204" pitchFamily="49" charset="0"/>
              </a:rPr>
              <a:t>Edit 1 n/John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42FA7501-57DB-4681-88CB-AD262A77BE84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59" name="Table 58">
            <a:extLst>
              <a:ext uri="{FF2B5EF4-FFF2-40B4-BE49-F238E27FC236}">
                <a16:creationId xmlns="" xmlns:a16="http://schemas.microsoft.com/office/drawing/2014/main" id="{F783E2E1-6BBF-4215-8FE5-79CEAD79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833497"/>
              </p:ext>
            </p:extLst>
          </p:nvPr>
        </p:nvGraphicFramePr>
        <p:xfrm>
          <a:off x="7369516" y="1955716"/>
          <a:ext cx="2470770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70770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</a:t>
                      </a:r>
                      <a:r>
                        <a:rPr lang="en-SG" u="sng" dirty="0" err="1" smtClean="0"/>
                        <a:t>EditCommand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="" xmlns:a16="http://schemas.microsoft.com/office/drawing/2014/main" id="{460795E0-D926-44E3-8F7F-A56B8876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863483"/>
              </p:ext>
            </p:extLst>
          </p:nvPr>
        </p:nvGraphicFramePr>
        <p:xfrm>
          <a:off x="7369516" y="2773224"/>
          <a:ext cx="2478881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78881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D48E4B98-C20D-471C-8C09-E76F16464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878292"/>
              </p:ext>
            </p:extLst>
          </p:nvPr>
        </p:nvGraphicFramePr>
        <p:xfrm>
          <a:off x="2576310" y="2773224"/>
          <a:ext cx="2366897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66897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David”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56597A38-E9EE-49F6-B85B-DE10E70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162388"/>
              </p:ext>
            </p:extLst>
          </p:nvPr>
        </p:nvGraphicFramePr>
        <p:xfrm>
          <a:off x="-125835" y="2773224"/>
          <a:ext cx="2439060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9060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33" name="Freeform 32"/>
          <p:cNvSpPr/>
          <p:nvPr/>
        </p:nvSpPr>
        <p:spPr>
          <a:xfrm>
            <a:off x="2493090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-220607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Sarah Sorelle Tuffle Spinach Goh Shi Ning</cp:lastModifiedBy>
  <cp:revision>9</cp:revision>
  <dcterms:created xsi:type="dcterms:W3CDTF">2017-07-27T00:35:51Z</dcterms:created>
  <dcterms:modified xsi:type="dcterms:W3CDTF">2018-04-14T13:15:41Z</dcterms:modified>
</cp:coreProperties>
</file>