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=""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3333" y="2449859"/>
            <a:ext cx="190339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=""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24855"/>
              </p:ext>
            </p:extLst>
          </p:nvPr>
        </p:nvGraphicFramePr>
        <p:xfrm>
          <a:off x="7448062" y="1945830"/>
          <a:ext cx="231777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17773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err="1" smtClean="0"/>
                        <a:t>EditCommand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=""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54279"/>
              </p:ext>
            </p:extLst>
          </p:nvPr>
        </p:nvGraphicFramePr>
        <p:xfrm>
          <a:off x="7448810" y="2756896"/>
          <a:ext cx="234114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41141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58144"/>
              </p:ext>
            </p:extLst>
          </p:nvPr>
        </p:nvGraphicFramePr>
        <p:xfrm>
          <a:off x="-95940" y="1945830"/>
          <a:ext cx="238652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6523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err="1" smtClean="0"/>
                        <a:t>EditCommand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="" xmlns:a16="http://schemas.microsoft.com/office/drawing/2014/main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4911"/>
              </p:ext>
            </p:extLst>
          </p:nvPr>
        </p:nvGraphicFramePr>
        <p:xfrm>
          <a:off x="-95190" y="2756896"/>
          <a:ext cx="238577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577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7296981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06092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93090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220607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Sarah Sorelle Tuffle Spinach Goh Shi Ning</cp:lastModifiedBy>
  <cp:revision>10</cp:revision>
  <dcterms:created xsi:type="dcterms:W3CDTF">2017-07-27T00:35:51Z</dcterms:created>
  <dcterms:modified xsi:type="dcterms:W3CDTF">2018-04-14T13:16:49Z</dcterms:modified>
</cp:coreProperties>
</file>