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>
        <p:scale>
          <a:sx n="125" d="100"/>
          <a:sy n="125" d="100"/>
        </p:scale>
        <p:origin x="-643" y="11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2661" y="457200"/>
            <a:ext cx="8938437" cy="509154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1322070" y="919019"/>
            <a:ext cx="1295817" cy="47285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988514" y="2946862"/>
            <a:ext cx="1510861" cy="47285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CalendarCommand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950668" y="4096923"/>
            <a:ext cx="1295817" cy="47285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2617887" y="1155446"/>
            <a:ext cx="5611769" cy="3949054"/>
          </a:xfrm>
          <a:prstGeom prst="bentConnector3">
            <a:avLst>
              <a:gd name="adj1" fmla="val -8918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824959" y="1151546"/>
            <a:ext cx="497111" cy="39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45654" y="5724866"/>
            <a:ext cx="8895444" cy="4473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314884" y="4868073"/>
            <a:ext cx="914772" cy="47285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2695893" y="4058011"/>
            <a:ext cx="1238574" cy="524314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AddressBook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772271" y="5340927"/>
            <a:ext cx="0" cy="383939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-887156" y="2174085"/>
            <a:ext cx="3013364" cy="41086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448927" y="3886200"/>
            <a:ext cx="320513" cy="23935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609183" y="4125551"/>
            <a:ext cx="341485" cy="207800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1598577" y="4569777"/>
            <a:ext cx="1630" cy="116569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-102901" y="3072798"/>
            <a:ext cx="497111" cy="39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1751864" y="4582325"/>
            <a:ext cx="5563020" cy="522175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285970" y="5130065"/>
            <a:ext cx="1053351" cy="314771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66198" y="872836"/>
            <a:ext cx="1029142" cy="314771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450129" y="4301836"/>
            <a:ext cx="155356" cy="3147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76476" y="2758540"/>
            <a:ext cx="2685754" cy="327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2599677" y="1750466"/>
            <a:ext cx="889966" cy="4728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Argument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1490971" y="2557310"/>
            <a:ext cx="860505" cy="238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2614028" y="3085370"/>
            <a:ext cx="866895" cy="3870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CliSyntax</a:t>
            </a:r>
          </a:p>
        </p:txBody>
      </p:sp>
      <p:sp>
        <p:nvSpPr>
          <p:cNvPr id="62" name="Rectangle 62"/>
          <p:cNvSpPr/>
          <p:nvPr/>
        </p:nvSpPr>
        <p:spPr>
          <a:xfrm>
            <a:off x="2614028" y="3561494"/>
            <a:ext cx="866895" cy="3870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ParserUtil</a:t>
            </a: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1921224" y="2795374"/>
            <a:ext cx="692804" cy="483510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1921224" y="1986893"/>
            <a:ext cx="678453" cy="570417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392236" y="4371323"/>
            <a:ext cx="658180" cy="346994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583688" y="4638211"/>
            <a:ext cx="320513" cy="23935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7134697" y="4030100"/>
            <a:ext cx="1218495" cy="15048"/>
          </a:xfrm>
          <a:prstGeom prst="bentConnector3">
            <a:avLst>
              <a:gd name="adj1" fmla="val 1206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26459" y="3183289"/>
            <a:ext cx="962054" cy="89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2599677" y="2442288"/>
            <a:ext cx="888839" cy="4646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351477" y="2674621"/>
            <a:ext cx="248201" cy="172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2934895" y="2332522"/>
            <a:ext cx="218967" cy="56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373126" y="4914960"/>
            <a:ext cx="954988" cy="47285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174208" y="4582325"/>
            <a:ext cx="2396" cy="32812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940579" y="4665375"/>
            <a:ext cx="155356" cy="3147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AADE6A0C-89AB-467B-8CEA-5FCF36CE0D21}"/>
              </a:ext>
            </a:extLst>
          </p:cNvPr>
          <p:cNvSpPr/>
          <p:nvPr/>
        </p:nvSpPr>
        <p:spPr>
          <a:xfrm flipH="1">
            <a:off x="4557845" y="1906664"/>
            <a:ext cx="1183334" cy="472855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4989255" y="2379518"/>
            <a:ext cx="320513" cy="239350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68187" y="3066169"/>
            <a:ext cx="303142" cy="708892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267625" y="4238208"/>
            <a:ext cx="428268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1" name="Elbow Connector 12"/>
          <p:cNvCxnSpPr>
            <a:cxnSpLocks/>
            <a:endCxn id="56" idx="3"/>
          </p:cNvCxnSpPr>
          <p:nvPr/>
        </p:nvCxnSpPr>
        <p:spPr>
          <a:xfrm rot="10800000">
            <a:off x="3489642" y="1986895"/>
            <a:ext cx="1206508" cy="1196396"/>
          </a:xfrm>
          <a:prstGeom prst="bentConnector3">
            <a:avLst>
              <a:gd name="adj1" fmla="val 66652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485684" y="2674651"/>
            <a:ext cx="800287" cy="5095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490679" y="3184188"/>
            <a:ext cx="795291" cy="14750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495705" y="3184188"/>
            <a:ext cx="790266" cy="59982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3934467" y="3420615"/>
            <a:ext cx="1221747" cy="899554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0800000" flipV="1">
            <a:off x="5156215" y="2627407"/>
            <a:ext cx="278587" cy="320354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59644" y="1704109"/>
            <a:ext cx="2330017" cy="1056068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chemeClr val="bg1"/>
              </a:solidFill>
            </a:endParaRP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CalendarCommand = CalendarAddCommand, CalendarDeleteCommand,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CalendarCommand (list events)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9" name="Rectangle 62"/>
          <p:cNvSpPr/>
          <p:nvPr/>
        </p:nvSpPr>
        <p:spPr>
          <a:xfrm>
            <a:off x="1604393" y="3381367"/>
            <a:ext cx="898956" cy="47285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UndoRedo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Stack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57"/>
          <p:cNvCxnSpPr>
            <a:endCxn id="59" idx="2"/>
          </p:cNvCxnSpPr>
          <p:nvPr/>
        </p:nvCxnSpPr>
        <p:spPr>
          <a:xfrm flipV="1">
            <a:off x="2053870" y="3854221"/>
            <a:ext cx="1" cy="24270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2067109" y="3871549"/>
            <a:ext cx="155356" cy="3147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2" name="Rectangle 11"/>
          <p:cNvSpPr/>
          <p:nvPr/>
        </p:nvSpPr>
        <p:spPr>
          <a:xfrm flipH="1">
            <a:off x="4285970" y="2947760"/>
            <a:ext cx="1740489" cy="472855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CalendarCommand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19" name="Elbow Connector 63"/>
          <p:cNvCxnSpPr>
            <a:cxnSpLocks/>
          </p:cNvCxnSpPr>
          <p:nvPr/>
        </p:nvCxnSpPr>
        <p:spPr>
          <a:xfrm>
            <a:off x="4655070" y="4266710"/>
            <a:ext cx="900000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20" name="Group 119"/>
          <p:cNvGrpSpPr/>
          <p:nvPr/>
        </p:nvGrpSpPr>
        <p:grpSpPr>
          <a:xfrm rot="5400000">
            <a:off x="5130596" y="4132880"/>
            <a:ext cx="123458" cy="460363"/>
            <a:chOff x="3965760" y="671602"/>
            <a:chExt cx="162388" cy="424736"/>
          </a:xfrm>
        </p:grpSpPr>
        <p:sp>
          <p:nvSpPr>
            <p:cNvPr id="121" name="TextBox 120"/>
            <p:cNvSpPr txBox="1"/>
            <p:nvPr/>
          </p:nvSpPr>
          <p:spPr>
            <a:xfrm rot="16200000">
              <a:off x="3834586" y="802776"/>
              <a:ext cx="424736" cy="16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8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23" name="Isosceles Triangle 122"/>
            <p:cNvSpPr/>
            <p:nvPr/>
          </p:nvSpPr>
          <p:spPr>
            <a:xfrm rot="10800000" flipV="1">
              <a:off x="3995989" y="723487"/>
              <a:ext cx="132159" cy="68049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555070" y="3636331"/>
            <a:ext cx="1716200" cy="1207842"/>
            <a:chOff x="5141800" y="2144958"/>
            <a:chExt cx="1792400" cy="1207842"/>
          </a:xfrm>
        </p:grpSpPr>
        <p:sp>
          <p:nvSpPr>
            <p:cNvPr id="125" name="Rectangle 11"/>
            <p:cNvSpPr/>
            <p:nvPr/>
          </p:nvSpPr>
          <p:spPr>
            <a:xfrm flipH="1">
              <a:off x="5141800" y="2144958"/>
              <a:ext cx="1792400" cy="141946"/>
            </a:xfrm>
            <a:prstGeom prst="rect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rgbClr val="00B050"/>
                  </a:solidFill>
                </a:rPr>
                <a:t>Calendar</a:t>
              </a:r>
              <a:endParaRPr lang="en-SG" sz="1050" b="1" dirty="0">
                <a:solidFill>
                  <a:srgbClr val="00B050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 flipH="1">
              <a:off x="5141800" y="2287808"/>
              <a:ext cx="1792400" cy="141946"/>
            </a:xfrm>
            <a:prstGeom prst="rect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rgbClr val="00B050"/>
                  </a:solidFill>
                </a:rPr>
                <a:t>eventIDs : ArrayList&lt;String&gt; = null</a:t>
              </a:r>
              <a:endParaRPr lang="en-SG" sz="1050" b="1" dirty="0">
                <a:solidFill>
                  <a:srgbClr val="00B050"/>
                </a:solidFill>
              </a:endParaRPr>
            </a:p>
          </p:txBody>
        </p:sp>
        <p:sp>
          <p:nvSpPr>
            <p:cNvPr id="128" name="Rectangle 11"/>
            <p:cNvSpPr/>
            <p:nvPr/>
          </p:nvSpPr>
          <p:spPr>
            <a:xfrm flipH="1">
              <a:off x="5141800" y="2444984"/>
              <a:ext cx="1792400" cy="907816"/>
            </a:xfrm>
            <a:prstGeom prst="rect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700" b="1" dirty="0" smtClean="0">
                  <a:solidFill>
                    <a:srgbClr val="00B050"/>
                  </a:solidFill>
                </a:rPr>
                <a:t>listEvents() : String</a:t>
              </a:r>
            </a:p>
            <a:p>
              <a:r>
                <a:rPr lang="en-US" sz="700" b="1" dirty="0" smtClean="0">
                  <a:solidFill>
                    <a:srgbClr val="00B050"/>
                  </a:solidFill>
                </a:rPr>
                <a:t>addEvent(</a:t>
              </a:r>
            </a:p>
            <a:p>
              <a:r>
                <a:rPr lang="en-US" sz="700" b="1" dirty="0" smtClean="0">
                  <a:solidFill>
                    <a:srgbClr val="00B050"/>
                  </a:solidFill>
                </a:rPr>
                <a:t>     eventName : String, </a:t>
              </a:r>
            </a:p>
            <a:p>
              <a:r>
                <a:rPr lang="en-US" sz="700" b="1" dirty="0">
                  <a:solidFill>
                    <a:srgbClr val="00B050"/>
                  </a:solidFill>
                </a:rPr>
                <a:t> </a:t>
              </a:r>
              <a:r>
                <a:rPr lang="en-US" sz="700" b="1" dirty="0" smtClean="0">
                  <a:solidFill>
                    <a:srgbClr val="00B050"/>
                  </a:solidFill>
                </a:rPr>
                <a:t>    eventLocation : String,</a:t>
              </a:r>
            </a:p>
            <a:p>
              <a:r>
                <a:rPr lang="en-US" sz="700" b="1" dirty="0" smtClean="0">
                  <a:solidFill>
                    <a:srgbClr val="00B050"/>
                  </a:solidFill>
                </a:rPr>
                <a:t>     startDateTime : DateTime,     </a:t>
              </a:r>
            </a:p>
            <a:p>
              <a:r>
                <a:rPr lang="en-US" sz="700" b="1" dirty="0" smtClean="0">
                  <a:solidFill>
                    <a:srgbClr val="00B050"/>
                  </a:solidFill>
                </a:rPr>
                <a:t>     endDateTime : DateTime</a:t>
              </a:r>
            </a:p>
            <a:p>
              <a:r>
                <a:rPr lang="en-US" sz="700" b="1" dirty="0" smtClean="0">
                  <a:solidFill>
                    <a:srgbClr val="00B050"/>
                  </a:solidFill>
                </a:rPr>
                <a:t>) : String</a:t>
              </a:r>
            </a:p>
            <a:p>
              <a:r>
                <a:rPr lang="en-US" sz="700" b="1" dirty="0" smtClean="0">
                  <a:solidFill>
                    <a:srgbClr val="00B050"/>
                  </a:solidFill>
                </a:rPr>
                <a:t>delEvent( eventArrayId : String ) : String</a:t>
              </a:r>
              <a:endParaRPr lang="en-SG" sz="105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lbow Connector 63"/>
          <p:cNvCxnSpPr>
            <a:cxnSpLocks/>
          </p:cNvCxnSpPr>
          <p:nvPr/>
        </p:nvCxnSpPr>
        <p:spPr>
          <a:xfrm>
            <a:off x="3824397" y="2286904"/>
            <a:ext cx="954658" cy="12700"/>
          </a:xfrm>
          <a:prstGeom prst="bentConnector3">
            <a:avLst>
              <a:gd name="adj1" fmla="val 93901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4" name="Group 3"/>
          <p:cNvGrpSpPr/>
          <p:nvPr/>
        </p:nvGrpSpPr>
        <p:grpSpPr>
          <a:xfrm rot="5400000">
            <a:off x="4509535" y="1895571"/>
            <a:ext cx="123458" cy="460363"/>
            <a:chOff x="3627058" y="863312"/>
            <a:chExt cx="162388" cy="424736"/>
          </a:xfrm>
        </p:grpSpPr>
        <p:sp>
          <p:nvSpPr>
            <p:cNvPr id="5" name="TextBox 4"/>
            <p:cNvSpPr txBox="1"/>
            <p:nvPr/>
          </p:nvSpPr>
          <p:spPr>
            <a:xfrm rot="16200000">
              <a:off x="3495884" y="994486"/>
              <a:ext cx="424736" cy="16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8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 flipV="1">
              <a:off x="3657286" y="917821"/>
              <a:ext cx="132159" cy="68049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25" name="Elbow Connector 63"/>
          <p:cNvCxnSpPr>
            <a:cxnSpLocks/>
            <a:stCxn id="14" idx="2"/>
          </p:cNvCxnSpPr>
          <p:nvPr/>
        </p:nvCxnSpPr>
        <p:spPr>
          <a:xfrm rot="16200000" flipH="1">
            <a:off x="5357880" y="3237146"/>
            <a:ext cx="61727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0" name="Group 9"/>
          <p:cNvGrpSpPr/>
          <p:nvPr/>
        </p:nvGrpSpPr>
        <p:grpSpPr>
          <a:xfrm>
            <a:off x="4808416" y="1720668"/>
            <a:ext cx="1716201" cy="1207842"/>
            <a:chOff x="5141799" y="2144958"/>
            <a:chExt cx="1792401" cy="1207842"/>
          </a:xfrm>
        </p:grpSpPr>
        <p:sp>
          <p:nvSpPr>
            <p:cNvPr id="11" name="Rectangle 11"/>
            <p:cNvSpPr/>
            <p:nvPr/>
          </p:nvSpPr>
          <p:spPr>
            <a:xfrm flipH="1">
              <a:off x="5141799" y="2144958"/>
              <a:ext cx="1792400" cy="141946"/>
            </a:xfrm>
            <a:prstGeom prst="rect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rgbClr val="00B050"/>
                  </a:solidFill>
                </a:rPr>
                <a:t>Calendar</a:t>
              </a:r>
              <a:endParaRPr lang="en-SG" sz="1050" b="1" dirty="0">
                <a:solidFill>
                  <a:srgbClr val="00B05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H="1">
              <a:off x="5141800" y="2287808"/>
              <a:ext cx="1792400" cy="141946"/>
            </a:xfrm>
            <a:prstGeom prst="rect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rgbClr val="00B050"/>
                  </a:solidFill>
                </a:rPr>
                <a:t>eventIDs : ArrayList&lt;String&gt; = null</a:t>
              </a:r>
              <a:endParaRPr lang="en-SG" sz="1050" b="1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1"/>
            <p:cNvSpPr/>
            <p:nvPr/>
          </p:nvSpPr>
          <p:spPr>
            <a:xfrm flipH="1">
              <a:off x="5141800" y="2444984"/>
              <a:ext cx="1792400" cy="907816"/>
            </a:xfrm>
            <a:prstGeom prst="rect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700" b="1" dirty="0" smtClean="0">
                  <a:solidFill>
                    <a:srgbClr val="00B050"/>
                  </a:solidFill>
                </a:rPr>
                <a:t>listEvents() : String</a:t>
              </a:r>
            </a:p>
            <a:p>
              <a:r>
                <a:rPr lang="en-US" sz="700" b="1" dirty="0" smtClean="0">
                  <a:solidFill>
                    <a:srgbClr val="00B050"/>
                  </a:solidFill>
                </a:rPr>
                <a:t>addEvent(</a:t>
              </a:r>
            </a:p>
            <a:p>
              <a:r>
                <a:rPr lang="en-US" sz="700" b="1" dirty="0" smtClean="0">
                  <a:solidFill>
                    <a:srgbClr val="00B050"/>
                  </a:solidFill>
                </a:rPr>
                <a:t>     String eventName, </a:t>
              </a:r>
            </a:p>
            <a:p>
              <a:r>
                <a:rPr lang="en-US" sz="700" b="1" dirty="0" smtClean="0">
                  <a:solidFill>
                    <a:srgbClr val="00B050"/>
                  </a:solidFill>
                </a:rPr>
                <a:t>     String eventLocation,</a:t>
              </a:r>
            </a:p>
            <a:p>
              <a:r>
                <a:rPr lang="en-US" sz="700" b="1" dirty="0" smtClean="0">
                  <a:solidFill>
                    <a:srgbClr val="00B050"/>
                  </a:solidFill>
                </a:rPr>
                <a:t>     DateTime startDateTime,     </a:t>
              </a:r>
            </a:p>
            <a:p>
              <a:r>
                <a:rPr lang="en-US" sz="700" b="1" dirty="0" smtClean="0">
                  <a:solidFill>
                    <a:srgbClr val="00B050"/>
                  </a:solidFill>
                </a:rPr>
                <a:t>     </a:t>
              </a:r>
              <a:r>
                <a:rPr lang="en-US" sz="700" b="1" dirty="0">
                  <a:solidFill>
                    <a:srgbClr val="00B050"/>
                  </a:solidFill>
                </a:rPr>
                <a:t>DateTime </a:t>
              </a:r>
              <a:r>
                <a:rPr lang="en-US" sz="700" b="1" dirty="0" smtClean="0">
                  <a:solidFill>
                    <a:srgbClr val="00B050"/>
                  </a:solidFill>
                </a:rPr>
                <a:t>endDateTime</a:t>
              </a:r>
            </a:p>
            <a:p>
              <a:r>
                <a:rPr lang="en-US" sz="700" b="1" dirty="0" smtClean="0">
                  <a:solidFill>
                    <a:srgbClr val="00B050"/>
                  </a:solidFill>
                </a:rPr>
                <a:t>) : String</a:t>
              </a:r>
            </a:p>
            <a:p>
              <a:r>
                <a:rPr lang="en-US" sz="700" b="1" dirty="0" smtClean="0">
                  <a:solidFill>
                    <a:srgbClr val="00B050"/>
                  </a:solidFill>
                </a:rPr>
                <a:t>delEvent( </a:t>
              </a:r>
              <a:r>
                <a:rPr lang="en-US" sz="700" b="1" dirty="0" smtClean="0">
                  <a:solidFill>
                    <a:srgbClr val="00B050"/>
                  </a:solidFill>
                </a:rPr>
                <a:t>String eventArrayId  </a:t>
              </a:r>
              <a:r>
                <a:rPr lang="en-US" sz="700" b="1" dirty="0" smtClean="0">
                  <a:solidFill>
                    <a:srgbClr val="00B050"/>
                  </a:solidFill>
                </a:rPr>
                <a:t>) : String</a:t>
              </a:r>
              <a:endParaRPr lang="en-SG" sz="105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063943" y="3545782"/>
            <a:ext cx="1982857" cy="2093018"/>
            <a:chOff x="252305" y="6146832"/>
            <a:chExt cx="2647063" cy="2498495"/>
          </a:xfrm>
        </p:grpSpPr>
        <p:sp>
          <p:nvSpPr>
            <p:cNvPr id="16" name="Rounded Rectangle 15"/>
            <p:cNvSpPr/>
            <p:nvPr/>
          </p:nvSpPr>
          <p:spPr>
            <a:xfrm>
              <a:off x="252305" y="6146832"/>
              <a:ext cx="2647063" cy="249849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100" dirty="0" smtClean="0"/>
                <a:t>&lt;&lt;External&gt;&gt;</a:t>
              </a:r>
            </a:p>
            <a:p>
              <a:pPr algn="ctr"/>
              <a:r>
                <a:rPr lang="en-CA" sz="1100" dirty="0" smtClean="0"/>
                <a:t>googleCalendar</a:t>
              </a:r>
              <a:endParaRPr lang="en-CA" sz="1100" dirty="0" smtClean="0"/>
            </a:p>
            <a:p>
              <a:pPr algn="ctr"/>
              <a:endParaRPr lang="en-CA" sz="1100" dirty="0" smtClean="0"/>
            </a:p>
            <a:p>
              <a:pPr algn="ctr"/>
              <a:endParaRPr lang="en-CA" sz="1100" dirty="0" smtClean="0"/>
            </a:p>
            <a:p>
              <a:pPr algn="ctr"/>
              <a:endParaRPr lang="en-CA" sz="1100" dirty="0" smtClean="0"/>
            </a:p>
            <a:p>
              <a:pPr algn="ctr"/>
              <a:endParaRPr lang="en-CA" sz="1100" dirty="0" smtClean="0"/>
            </a:p>
            <a:p>
              <a:pPr algn="ctr"/>
              <a:endParaRPr lang="en-CA" sz="1100" dirty="0" smtClean="0"/>
            </a:p>
            <a:p>
              <a:pPr algn="ctr"/>
              <a:endParaRPr lang="en-CA" sz="1100" dirty="0" smtClean="0"/>
            </a:p>
            <a:p>
              <a:pPr algn="ctr"/>
              <a:endParaRPr lang="en-CA" sz="1100" dirty="0"/>
            </a:p>
            <a:p>
              <a:pPr algn="ctr"/>
              <a:endParaRPr lang="en-CA" sz="1100" dirty="0" smtClean="0"/>
            </a:p>
            <a:p>
              <a:pPr algn="ctr"/>
              <a:endParaRPr lang="en-CA" sz="1100" dirty="0"/>
            </a:p>
            <a:p>
              <a:pPr algn="ctr"/>
              <a:endParaRPr lang="en-CA" sz="1100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21811" y="6640485"/>
              <a:ext cx="2102766" cy="1822918"/>
              <a:chOff x="3192809" y="6182527"/>
              <a:chExt cx="1857333" cy="1580494"/>
            </a:xfrm>
          </p:grpSpPr>
          <p:sp>
            <p:nvSpPr>
              <p:cNvPr id="18" name="Rectangle 11"/>
              <p:cNvSpPr/>
              <p:nvPr/>
            </p:nvSpPr>
            <p:spPr>
              <a:xfrm flipH="1">
                <a:off x="3192811" y="6182527"/>
                <a:ext cx="1857331" cy="531397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&lt;&lt;External&gt;&gt;</a:t>
                </a:r>
              </a:p>
              <a:p>
                <a:pPr algn="ctr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&lt;&lt;Interface&gt;&gt;</a:t>
                </a:r>
              </a:p>
              <a:p>
                <a:pPr algn="ctr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GoogleCalendarAPI</a:t>
                </a:r>
                <a:endParaRPr lang="en-SG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 flipH="1">
                <a:off x="3192810" y="6701465"/>
                <a:ext cx="1857331" cy="141946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" name="Rectangle 11"/>
              <p:cNvSpPr/>
              <p:nvPr/>
            </p:nvSpPr>
            <p:spPr>
              <a:xfrm flipH="1">
                <a:off x="3192809" y="6858642"/>
                <a:ext cx="1857333" cy="904379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List() : Events</a:t>
                </a:r>
              </a:p>
              <a:p>
                <a:r>
                  <a:rPr 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Insert(</a:t>
                </a:r>
              </a:p>
              <a:p>
                <a:r>
                  <a:rPr 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         String eventName,</a:t>
                </a:r>
              </a:p>
              <a:p>
                <a:r>
                  <a:rPr 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         </a:t>
                </a:r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String eventName</a:t>
                </a:r>
                <a:r>
                  <a:rPr 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</a:t>
                </a:r>
              </a:p>
              <a:p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        DateTime startDateTime, </a:t>
                </a:r>
              </a:p>
              <a:p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        DateTime endDateTime</a:t>
                </a:r>
              </a:p>
              <a:p>
                <a:r>
                  <a:rPr 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) : Event</a:t>
                </a:r>
              </a:p>
              <a:p>
                <a:r>
                  <a:rPr 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Delete(String eventID) : Void</a:t>
                </a:r>
                <a:endPara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5713324" y="2986507"/>
            <a:ext cx="1066800" cy="171884"/>
            <a:chOff x="5605744" y="4556350"/>
            <a:chExt cx="1066800" cy="171884"/>
          </a:xfrm>
        </p:grpSpPr>
        <p:sp>
          <p:nvSpPr>
            <p:cNvPr id="30" name="TextBox 29"/>
            <p:cNvSpPr txBox="1"/>
            <p:nvPr/>
          </p:nvSpPr>
          <p:spPr>
            <a:xfrm>
              <a:off x="5605744" y="4556350"/>
              <a:ext cx="1066800" cy="1718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800" dirty="0">
                  <a:solidFill>
                    <a:schemeClr val="accent5">
                      <a:lumMod val="75000"/>
                    </a:schemeClr>
                  </a:solidFill>
                </a:rPr>
                <a:t>s</a:t>
              </a:r>
              <a:r>
                <a:rPr lang="en-US" sz="800" dirty="0" smtClean="0">
                  <a:solidFill>
                    <a:schemeClr val="accent5">
                      <a:lumMod val="75000"/>
                    </a:schemeClr>
                  </a:solidFill>
                </a:rPr>
                <a:t>ends HTTPS Request</a:t>
              </a:r>
              <a:endParaRPr lang="en-SG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flipV="1">
              <a:off x="6537107" y="4572857"/>
              <a:ext cx="118473" cy="85458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32" name="Elbow Connector 63"/>
          <p:cNvCxnSpPr>
            <a:stCxn id="16" idx="1"/>
          </p:cNvCxnSpPr>
          <p:nvPr/>
        </p:nvCxnSpPr>
        <p:spPr>
          <a:xfrm rot="10800000" flipV="1">
            <a:off x="3824399" y="4592290"/>
            <a:ext cx="1239545" cy="5579"/>
          </a:xfrm>
          <a:prstGeom prst="bentConnector3">
            <a:avLst>
              <a:gd name="adj1" fmla="val 50000"/>
            </a:avLst>
          </a:prstGeom>
          <a:ln w="9525">
            <a:solidFill>
              <a:srgbClr val="0070C0"/>
            </a:solidFill>
            <a:prstDash val="sysDot"/>
            <a:headEnd type="none" w="med" len="sm"/>
            <a:tailEnd type="arrow" w="sm" len="sm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56" name="Group 55"/>
          <p:cNvGrpSpPr/>
          <p:nvPr/>
        </p:nvGrpSpPr>
        <p:grpSpPr>
          <a:xfrm>
            <a:off x="4170735" y="4364797"/>
            <a:ext cx="1143260" cy="171884"/>
            <a:chOff x="6308194" y="4142929"/>
            <a:chExt cx="1143260" cy="171884"/>
          </a:xfrm>
        </p:grpSpPr>
        <p:sp>
          <p:nvSpPr>
            <p:cNvPr id="57" name="TextBox 56"/>
            <p:cNvSpPr txBox="1"/>
            <p:nvPr/>
          </p:nvSpPr>
          <p:spPr>
            <a:xfrm>
              <a:off x="6464630" y="4142929"/>
              <a:ext cx="986824" cy="1718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SG" sz="800" dirty="0" smtClean="0">
                  <a:solidFill>
                    <a:schemeClr val="accent5">
                      <a:lumMod val="75000"/>
                    </a:schemeClr>
                  </a:solidFill>
                </a:rPr>
                <a:t>responds</a:t>
              </a:r>
              <a:endParaRPr lang="en-SG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8" name="Isosceles Triangle 57"/>
            <p:cNvSpPr/>
            <p:nvPr/>
          </p:nvSpPr>
          <p:spPr>
            <a:xfrm rot="5400000" flipH="1" flipV="1">
              <a:off x="6291686" y="4166887"/>
              <a:ext cx="118473" cy="85458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046800" y="2110124"/>
            <a:ext cx="1716200" cy="454259"/>
            <a:chOff x="5141800" y="2144958"/>
            <a:chExt cx="1792401" cy="454259"/>
          </a:xfrm>
        </p:grpSpPr>
        <p:sp>
          <p:nvSpPr>
            <p:cNvPr id="35" name="Rectangle 11"/>
            <p:cNvSpPr/>
            <p:nvPr/>
          </p:nvSpPr>
          <p:spPr>
            <a:xfrm flipH="1">
              <a:off x="5141801" y="2144958"/>
              <a:ext cx="1792400" cy="141946"/>
            </a:xfrm>
            <a:prstGeom prst="rect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rgbClr val="00B050"/>
                  </a:solidFill>
                </a:rPr>
                <a:t>Credential</a:t>
              </a:r>
              <a:endParaRPr lang="en-SG" sz="1050" b="1" dirty="0">
                <a:solidFill>
                  <a:srgbClr val="00B05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flipH="1">
              <a:off x="5141800" y="2287808"/>
              <a:ext cx="1792400" cy="141946"/>
            </a:xfrm>
            <a:prstGeom prst="rect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 dirty="0">
                <a:solidFill>
                  <a:srgbClr val="00B050"/>
                </a:solidFill>
              </a:endParaRPr>
            </a:p>
          </p:txBody>
        </p:sp>
        <p:sp>
          <p:nvSpPr>
            <p:cNvPr id="37" name="Rectangle 11"/>
            <p:cNvSpPr/>
            <p:nvPr/>
          </p:nvSpPr>
          <p:spPr>
            <a:xfrm flipH="1">
              <a:off x="5141800" y="2444984"/>
              <a:ext cx="1792400" cy="154233"/>
            </a:xfrm>
            <a:prstGeom prst="rect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SG" sz="105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41" name="Elbow Connector 63"/>
          <p:cNvCxnSpPr>
            <a:cxnSpLocks/>
          </p:cNvCxnSpPr>
          <p:nvPr/>
        </p:nvCxnSpPr>
        <p:spPr>
          <a:xfrm>
            <a:off x="6511497" y="2310024"/>
            <a:ext cx="537255" cy="12700"/>
          </a:xfrm>
          <a:prstGeom prst="bentConnector3">
            <a:avLst>
              <a:gd name="adj1" fmla="val 75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42" name="Group 41"/>
          <p:cNvGrpSpPr/>
          <p:nvPr/>
        </p:nvGrpSpPr>
        <p:grpSpPr>
          <a:xfrm rot="5400000">
            <a:off x="6779232" y="1918691"/>
            <a:ext cx="123458" cy="460363"/>
            <a:chOff x="3627058" y="863312"/>
            <a:chExt cx="162388" cy="424736"/>
          </a:xfrm>
        </p:grpSpPr>
        <p:sp>
          <p:nvSpPr>
            <p:cNvPr id="43" name="TextBox 42"/>
            <p:cNvSpPr txBox="1"/>
            <p:nvPr/>
          </p:nvSpPr>
          <p:spPr>
            <a:xfrm rot="16200000">
              <a:off x="3495884" y="994486"/>
              <a:ext cx="424736" cy="16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8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5" name="Isosceles Triangle 44"/>
            <p:cNvSpPr/>
            <p:nvPr/>
          </p:nvSpPr>
          <p:spPr>
            <a:xfrm rot="10800000" flipV="1">
              <a:off x="3657286" y="917821"/>
              <a:ext cx="132159" cy="68049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46" name="Elbow Connector 63"/>
          <p:cNvCxnSpPr>
            <a:cxnSpLocks/>
            <a:stCxn id="16" idx="3"/>
            <a:endCxn id="37" idx="2"/>
          </p:cNvCxnSpPr>
          <p:nvPr/>
        </p:nvCxnSpPr>
        <p:spPr>
          <a:xfrm flipV="1">
            <a:off x="7046800" y="2564383"/>
            <a:ext cx="858099" cy="2027908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47" name="Group 46"/>
          <p:cNvGrpSpPr/>
          <p:nvPr/>
        </p:nvGrpSpPr>
        <p:grpSpPr>
          <a:xfrm>
            <a:off x="7940040" y="3030280"/>
            <a:ext cx="533400" cy="171884"/>
            <a:chOff x="5636224" y="4556350"/>
            <a:chExt cx="1066800" cy="171884"/>
          </a:xfrm>
        </p:grpSpPr>
        <p:sp>
          <p:nvSpPr>
            <p:cNvPr id="48" name="TextBox 47"/>
            <p:cNvSpPr txBox="1"/>
            <p:nvPr/>
          </p:nvSpPr>
          <p:spPr>
            <a:xfrm>
              <a:off x="5636224" y="4556350"/>
              <a:ext cx="1066800" cy="1718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800" dirty="0" smtClean="0">
                  <a:solidFill>
                    <a:schemeClr val="accent5">
                      <a:lumMod val="75000"/>
                    </a:schemeClr>
                  </a:solidFill>
                </a:rPr>
                <a:t>builds</a:t>
              </a:r>
              <a:endParaRPr lang="en-SG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9" name="Isosceles Triangle 48"/>
            <p:cNvSpPr/>
            <p:nvPr/>
          </p:nvSpPr>
          <p:spPr>
            <a:xfrm>
              <a:off x="6215344" y="4567422"/>
              <a:ext cx="191362" cy="77192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4" name="Rectangle 11"/>
          <p:cNvSpPr/>
          <p:nvPr/>
        </p:nvSpPr>
        <p:spPr>
          <a:xfrm rot="16200000" flipH="1">
            <a:off x="1766027" y="3123229"/>
            <a:ext cx="3492744" cy="62399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Logic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2" name="Elbow Connector 63"/>
          <p:cNvCxnSpPr>
            <a:cxnSpLocks/>
            <a:stCxn id="37" idx="3"/>
            <a:endCxn id="14" idx="1"/>
          </p:cNvCxnSpPr>
          <p:nvPr/>
        </p:nvCxnSpPr>
        <p:spPr>
          <a:xfrm rot="10800000">
            <a:off x="6524618" y="2474603"/>
            <a:ext cx="522183" cy="12665"/>
          </a:xfrm>
          <a:prstGeom prst="bentConnector3">
            <a:avLst>
              <a:gd name="adj1" fmla="val -2533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3" name="Group 62"/>
          <p:cNvGrpSpPr/>
          <p:nvPr/>
        </p:nvGrpSpPr>
        <p:grpSpPr>
          <a:xfrm rot="5400000">
            <a:off x="6779231" y="2386728"/>
            <a:ext cx="123458" cy="569703"/>
            <a:chOff x="3627057" y="460256"/>
            <a:chExt cx="162388" cy="525614"/>
          </a:xfrm>
        </p:grpSpPr>
        <p:sp>
          <p:nvSpPr>
            <p:cNvPr id="64" name="TextBox 63"/>
            <p:cNvSpPr txBox="1"/>
            <p:nvPr/>
          </p:nvSpPr>
          <p:spPr>
            <a:xfrm rot="16200000">
              <a:off x="3495883" y="591430"/>
              <a:ext cx="424736" cy="16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800" dirty="0" smtClean="0">
                  <a:solidFill>
                    <a:schemeClr val="accent5">
                      <a:lumMod val="75000"/>
                    </a:schemeClr>
                  </a:solidFill>
                </a:rPr>
                <a:t>authorizes</a:t>
              </a:r>
              <a:endParaRPr lang="en-SG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5" name="Isosceles Triangle 64"/>
            <p:cNvSpPr/>
            <p:nvPr/>
          </p:nvSpPr>
          <p:spPr>
            <a:xfrm flipH="1" flipV="1">
              <a:off x="3657286" y="917821"/>
              <a:ext cx="132159" cy="68049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713324" y="3327505"/>
            <a:ext cx="244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1</a:t>
            </a:r>
            <a:endParaRPr lang="en-CA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6927484" y="1910309"/>
            <a:ext cx="244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1</a:t>
            </a:r>
            <a:endParaRPr lang="en-CA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7620000" y="2599877"/>
            <a:ext cx="244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1</a:t>
            </a:r>
            <a:endParaRPr lang="en-CA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4534729" y="2385599"/>
            <a:ext cx="244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*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90248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187</Words>
  <Application>Microsoft Office PowerPoint</Application>
  <PresentationFormat>On-screen Show (4:3)</PresentationFormat>
  <Paragraphs>87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Philos Tsai</cp:lastModifiedBy>
  <cp:revision>108</cp:revision>
  <dcterms:created xsi:type="dcterms:W3CDTF">2016-07-22T14:33:02Z</dcterms:created>
  <dcterms:modified xsi:type="dcterms:W3CDTF">2018-04-15T16:20:03Z</dcterms:modified>
</cp:coreProperties>
</file>