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83" d="100"/>
          <a:sy n="83" d="100"/>
        </p:scale>
        <p:origin x="-1891" y="-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5438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12751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Calendar</a:t>
            </a: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736182" cy="2895973"/>
          </a:xfrm>
          <a:prstGeom prst="bentConnector3">
            <a:avLst>
              <a:gd name="adj1" fmla="val -8918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5075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15372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53974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45868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380585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7069056" y="3533694"/>
            <a:ext cx="893563" cy="12700"/>
          </a:xfrm>
          <a:prstGeom prst="bentConnector3">
            <a:avLst>
              <a:gd name="adj1" fmla="val 1206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6" y="2913532"/>
            <a:ext cx="811948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AADE6A0C-89AB-467B-8CEA-5FCF36CE0D21}"/>
              </a:ext>
            </a:extLst>
          </p:cNvPr>
          <p:cNvSpPr/>
          <p:nvPr/>
        </p:nvSpPr>
        <p:spPr>
          <a:xfrm flipH="1">
            <a:off x="4826855" y="197734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190954" y="232410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12"/>
          <p:cNvCxnSpPr>
            <a:cxnSpLocks/>
            <a:endCxn id="56" idx="3"/>
          </p:cNvCxnSpPr>
          <p:nvPr/>
        </p:nvCxnSpPr>
        <p:spPr>
          <a:xfrm rot="10800000">
            <a:off x="3925321" y="2036176"/>
            <a:ext cx="1018260" cy="877357"/>
          </a:xfrm>
          <a:prstGeom prst="bentConnector3">
            <a:avLst>
              <a:gd name="adj1" fmla="val 66652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80" y="2540531"/>
            <a:ext cx="675421" cy="3736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6" y="2914191"/>
            <a:ext cx="671204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38" y="2914191"/>
            <a:ext cx="666963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031122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0800000" flipV="1">
            <a:off x="5331863" y="2505885"/>
            <a:ext cx="235120" cy="234926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28" y="1828800"/>
            <a:ext cx="1966472" cy="774450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Calendar</a:t>
            </a:r>
            <a:r>
              <a:rPr lang="en-US" sz="1050" dirty="0" smtClean="0">
                <a:solidFill>
                  <a:schemeClr val="bg1"/>
                </a:solidFill>
              </a:rPr>
              <a:t>Command </a:t>
            </a:r>
            <a:r>
              <a:rPr lang="en-US" sz="1050" dirty="0" smtClean="0">
                <a:solidFill>
                  <a:schemeClr val="bg1"/>
                </a:solidFill>
              </a:rPr>
              <a:t>= </a:t>
            </a:r>
            <a:r>
              <a:rPr lang="en-US" sz="1050" dirty="0" smtClean="0">
                <a:solidFill>
                  <a:schemeClr val="bg1"/>
                </a:solidFill>
              </a:rPr>
              <a:t>CalendarAddCommand</a:t>
            </a:r>
            <a:r>
              <a:rPr lang="en-US" sz="1050" dirty="0" smtClean="0">
                <a:solidFill>
                  <a:schemeClr val="bg1"/>
                </a:solidFill>
              </a:rPr>
              <a:t>, </a:t>
            </a:r>
            <a:r>
              <a:rPr lang="en-US" sz="1050" dirty="0" smtClean="0">
                <a:solidFill>
                  <a:schemeClr val="bg1"/>
                </a:solidFill>
              </a:rPr>
              <a:t>CalendarDeleteCommand,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CalendarCommand (list events)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9" name="Rectangle 62"/>
          <p:cNvSpPr/>
          <p:nvPr/>
        </p:nvSpPr>
        <p:spPr>
          <a:xfrm>
            <a:off x="2334221" y="3058789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UndoRedo</a:t>
            </a:r>
            <a:endParaRPr lang="en-US" sz="1050" dirty="0" smtClean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2713568" y="3405549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724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2" name="Rectangle 11"/>
          <p:cNvSpPr/>
          <p:nvPr/>
        </p:nvSpPr>
        <p:spPr>
          <a:xfrm flipH="1">
            <a:off x="4597400" y="2740811"/>
            <a:ext cx="146892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Calendar</a:t>
            </a:r>
            <a:r>
              <a:rPr lang="en-US" sz="1050" b="1" dirty="0" smtClean="0">
                <a:solidFill>
                  <a:schemeClr val="bg1"/>
                </a:solidFill>
              </a:rPr>
              <a:t>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47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Philos Tsai</cp:lastModifiedBy>
  <cp:revision>92</cp:revision>
  <dcterms:created xsi:type="dcterms:W3CDTF">2016-07-22T14:33:02Z</dcterms:created>
  <dcterms:modified xsi:type="dcterms:W3CDTF">2018-04-14T13:43:37Z</dcterms:modified>
</cp:coreProperties>
</file>