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4"/>
  </p:sldMasterIdLst>
  <p:notesMasterIdLst>
    <p:notesMasterId r:id="rId43"/>
  </p:notesMasterIdLst>
  <p:sldIdLst>
    <p:sldId id="256" r:id="rId5"/>
    <p:sldId id="2032092763" r:id="rId6"/>
    <p:sldId id="272" r:id="rId7"/>
    <p:sldId id="2032092806" r:id="rId8"/>
    <p:sldId id="2032092757" r:id="rId9"/>
    <p:sldId id="262" r:id="rId10"/>
    <p:sldId id="273" r:id="rId11"/>
    <p:sldId id="274" r:id="rId12"/>
    <p:sldId id="2032092804" r:id="rId13"/>
    <p:sldId id="275" r:id="rId14"/>
    <p:sldId id="277" r:id="rId15"/>
    <p:sldId id="2032092803" r:id="rId16"/>
    <p:sldId id="263" r:id="rId17"/>
    <p:sldId id="259" r:id="rId18"/>
    <p:sldId id="2032092767" r:id="rId19"/>
    <p:sldId id="2032092788" r:id="rId20"/>
    <p:sldId id="2032092790" r:id="rId21"/>
    <p:sldId id="2032092793" r:id="rId22"/>
    <p:sldId id="2032092805" r:id="rId23"/>
    <p:sldId id="2032092775" r:id="rId24"/>
    <p:sldId id="2032092736" r:id="rId25"/>
    <p:sldId id="2032092787" r:id="rId26"/>
    <p:sldId id="2032092789" r:id="rId27"/>
    <p:sldId id="2032092796" r:id="rId28"/>
    <p:sldId id="2032092799" r:id="rId29"/>
    <p:sldId id="2032092800" r:id="rId30"/>
    <p:sldId id="2032092801" r:id="rId31"/>
    <p:sldId id="2032092802" r:id="rId32"/>
    <p:sldId id="2032092786" r:id="rId33"/>
    <p:sldId id="2032092750" r:id="rId34"/>
    <p:sldId id="264" r:id="rId35"/>
    <p:sldId id="2032092751" r:id="rId36"/>
    <p:sldId id="271" r:id="rId37"/>
    <p:sldId id="2032092794" r:id="rId38"/>
    <p:sldId id="2032092795" r:id="rId39"/>
    <p:sldId id="2032092798" r:id="rId40"/>
    <p:sldId id="2032092797" r:id="rId41"/>
    <p:sldId id="27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619CFF"/>
    <a:srgbClr val="02BA39"/>
    <a:srgbClr val="F876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47E51-422E-0D44-831A-25949E4A3ABB}" v="535" dt="2022-10-18T20:21:52.604"/>
    <p1510:client id="{18FB9801-AF86-CE4E-B912-53046746083A}" v="3180" dt="2022-10-18T22:22:30.607"/>
    <p1510:client id="{1EADCD0C-84C3-4D2A-B147-50AAA56E248F}" v="10" dt="2022-10-18T16:06:06.898"/>
    <p1510:client id="{201B3BA6-33EC-4401-B873-CC17B7718B4E}" v="294" dt="2022-10-18T04:26:59.071"/>
    <p1510:client id="{3090B6E4-0D70-4FFA-8502-A4BB9712CCE4}" v="12" dt="2022-10-18T16:07:16.105"/>
    <p1510:client id="{857B7690-08A4-4CBD-8522-6F394A7AD2AA}" v="28" dt="2022-10-18T04:11:14.707"/>
    <p1510:client id="{951A6380-CE4D-404F-9C35-F695E8FBAD0E}" v="526" dt="2022-10-18T04:09:26.771"/>
    <p1510:client id="{E9E2DF6F-914D-D741-BE39-41DB74BCD57B}" v="1173" dt="2022-10-18T22:44:52.065"/>
    <p1510:client id="{EAC63451-E6B9-40E6-890B-57DAE1FDA7CD}" v="1" dt="2022-10-19T04:36:50.166"/>
    <p1510:client id="{F305797A-D8FE-40FA-8171-AC4561C0BCA4}" v="225" dt="2022-10-18T04:52:17.139"/>
    <p1510:client id="{F86331D9-52AB-4025-88B9-82551A33250D}" v="2724" dt="2022-10-18T22:01:31.476"/>
    <p1510:client id="{F961553C-9AB2-46A9-8B8C-1149C1A9A5F6}" v="340" dt="2022-10-18T03:37:20.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Guo" userId="d8954fb8-9b17-4c2b-a35a-f3ed862b86bc" providerId="ADAL" clId="{F86331D9-52AB-4025-88B9-82551A33250D}"/>
    <pc:docChg chg="undo custSel addSld delSld modSld sldOrd">
      <pc:chgData name="Sarah Guo" userId="d8954fb8-9b17-4c2b-a35a-f3ed862b86bc" providerId="ADAL" clId="{F86331D9-52AB-4025-88B9-82551A33250D}" dt="2022-10-18T22:01:31.476" v="2431" actId="20577"/>
      <pc:docMkLst>
        <pc:docMk/>
      </pc:docMkLst>
      <pc:sldChg chg="modSp mod">
        <pc:chgData name="Sarah Guo" userId="d8954fb8-9b17-4c2b-a35a-f3ed862b86bc" providerId="ADAL" clId="{F86331D9-52AB-4025-88B9-82551A33250D}" dt="2022-10-18T19:35:37.691" v="1818" actId="20577"/>
        <pc:sldMkLst>
          <pc:docMk/>
          <pc:sldMk cId="3643106429" sldId="256"/>
        </pc:sldMkLst>
        <pc:spChg chg="mod">
          <ac:chgData name="Sarah Guo" userId="d8954fb8-9b17-4c2b-a35a-f3ed862b86bc" providerId="ADAL" clId="{F86331D9-52AB-4025-88B9-82551A33250D}" dt="2022-10-18T19:35:37.691" v="1818" actId="20577"/>
          <ac:spMkLst>
            <pc:docMk/>
            <pc:sldMk cId="3643106429" sldId="256"/>
            <ac:spMk id="2" creationId="{A9361794-BCC3-DA22-7898-2C408767CA83}"/>
          </ac:spMkLst>
        </pc:spChg>
      </pc:sldChg>
      <pc:sldChg chg="delSp modSp mod modClrScheme chgLayout">
        <pc:chgData name="Sarah Guo" userId="d8954fb8-9b17-4c2b-a35a-f3ed862b86bc" providerId="ADAL" clId="{F86331D9-52AB-4025-88B9-82551A33250D}" dt="2022-10-18T21:38:18.189" v="2430" actId="478"/>
        <pc:sldMkLst>
          <pc:docMk/>
          <pc:sldMk cId="38317683" sldId="259"/>
        </pc:sldMkLst>
        <pc:spChg chg="mod ord">
          <ac:chgData name="Sarah Guo" userId="d8954fb8-9b17-4c2b-a35a-f3ed862b86bc" providerId="ADAL" clId="{F86331D9-52AB-4025-88B9-82551A33250D}" dt="2022-10-18T19:01:50.500" v="1705" actId="700"/>
          <ac:spMkLst>
            <pc:docMk/>
            <pc:sldMk cId="38317683" sldId="259"/>
            <ac:spMk id="2" creationId="{B39F76DB-48E8-230A-379E-C0AF2250C67C}"/>
          </ac:spMkLst>
        </pc:spChg>
        <pc:spChg chg="mod ord">
          <ac:chgData name="Sarah Guo" userId="d8954fb8-9b17-4c2b-a35a-f3ed862b86bc" providerId="ADAL" clId="{F86331D9-52AB-4025-88B9-82551A33250D}" dt="2022-10-18T19:01:50.500" v="1705" actId="700"/>
          <ac:spMkLst>
            <pc:docMk/>
            <pc:sldMk cId="38317683" sldId="259"/>
            <ac:spMk id="3" creationId="{934F8FA6-D1F7-014E-ABBC-B0E184CC4D6B}"/>
          </ac:spMkLst>
        </pc:spChg>
        <pc:spChg chg="mod ord">
          <ac:chgData name="Sarah Guo" userId="d8954fb8-9b17-4c2b-a35a-f3ed862b86bc" providerId="ADAL" clId="{F86331D9-52AB-4025-88B9-82551A33250D}" dt="2022-10-18T19:01:50.500" v="1705" actId="700"/>
          <ac:spMkLst>
            <pc:docMk/>
            <pc:sldMk cId="38317683" sldId="259"/>
            <ac:spMk id="12" creationId="{F257F1DB-D6F4-FE23-BFA4-A6BCF713F9F2}"/>
          </ac:spMkLst>
        </pc:spChg>
        <pc:spChg chg="del">
          <ac:chgData name="Sarah Guo" userId="d8954fb8-9b17-4c2b-a35a-f3ed862b86bc" providerId="ADAL" clId="{F86331D9-52AB-4025-88B9-82551A33250D}" dt="2022-10-18T21:38:18.189" v="2430" actId="478"/>
          <ac:spMkLst>
            <pc:docMk/>
            <pc:sldMk cId="38317683" sldId="259"/>
            <ac:spMk id="18" creationId="{DB0827FC-6DEE-A945-06EF-8F94F4B4F63C}"/>
          </ac:spMkLst>
        </pc:spChg>
      </pc:sldChg>
      <pc:sldChg chg="ord">
        <pc:chgData name="Sarah Guo" userId="d8954fb8-9b17-4c2b-a35a-f3ed862b86bc" providerId="ADAL" clId="{F86331D9-52AB-4025-88B9-82551A33250D}" dt="2022-10-18T14:49:28.805" v="2"/>
        <pc:sldMkLst>
          <pc:docMk/>
          <pc:sldMk cId="3871827224" sldId="260"/>
        </pc:sldMkLst>
      </pc:sldChg>
      <pc:sldChg chg="del">
        <pc:chgData name="Sarah Guo" userId="d8954fb8-9b17-4c2b-a35a-f3ed862b86bc" providerId="ADAL" clId="{F86331D9-52AB-4025-88B9-82551A33250D}" dt="2022-10-18T19:35:14.867" v="1804" actId="47"/>
        <pc:sldMkLst>
          <pc:docMk/>
          <pc:sldMk cId="3100469364" sldId="266"/>
        </pc:sldMkLst>
      </pc:sldChg>
      <pc:sldChg chg="addSp delSp modSp del mod">
        <pc:chgData name="Sarah Guo" userId="d8954fb8-9b17-4c2b-a35a-f3ed862b86bc" providerId="ADAL" clId="{F86331D9-52AB-4025-88B9-82551A33250D}" dt="2022-10-18T14:58:29.212" v="40" actId="47"/>
        <pc:sldMkLst>
          <pc:docMk/>
          <pc:sldMk cId="1820943736" sldId="267"/>
        </pc:sldMkLst>
        <pc:spChg chg="del">
          <ac:chgData name="Sarah Guo" userId="d8954fb8-9b17-4c2b-a35a-f3ed862b86bc" providerId="ADAL" clId="{F86331D9-52AB-4025-88B9-82551A33250D}" dt="2022-10-18T14:56:34.340" v="6" actId="22"/>
          <ac:spMkLst>
            <pc:docMk/>
            <pc:sldMk cId="1820943736" sldId="267"/>
            <ac:spMk id="3" creationId="{9989D7EB-3FC1-AC98-2D45-023ADE071966}"/>
          </ac:spMkLst>
        </pc:spChg>
        <pc:picChg chg="add mod ord">
          <ac:chgData name="Sarah Guo" userId="d8954fb8-9b17-4c2b-a35a-f3ed862b86bc" providerId="ADAL" clId="{F86331D9-52AB-4025-88B9-82551A33250D}" dt="2022-10-18T14:56:34.340" v="6" actId="22"/>
          <ac:picMkLst>
            <pc:docMk/>
            <pc:sldMk cId="1820943736" sldId="267"/>
            <ac:picMk id="5" creationId="{C1A459C1-948E-6A71-3EF3-F7BC291F1DB2}"/>
          </ac:picMkLst>
        </pc:picChg>
      </pc:sldChg>
      <pc:sldChg chg="modSp mod">
        <pc:chgData name="Sarah Guo" userId="d8954fb8-9b17-4c2b-a35a-f3ed862b86bc" providerId="ADAL" clId="{F86331D9-52AB-4025-88B9-82551A33250D}" dt="2022-10-18T20:42:42.802" v="2325" actId="255"/>
        <pc:sldMkLst>
          <pc:docMk/>
          <pc:sldMk cId="2951325915" sldId="274"/>
        </pc:sldMkLst>
        <pc:spChg chg="mod">
          <ac:chgData name="Sarah Guo" userId="d8954fb8-9b17-4c2b-a35a-f3ed862b86bc" providerId="ADAL" clId="{F86331D9-52AB-4025-88B9-82551A33250D}" dt="2022-10-18T20:42:42.802" v="2325" actId="255"/>
          <ac:spMkLst>
            <pc:docMk/>
            <pc:sldMk cId="2951325915" sldId="274"/>
            <ac:spMk id="2" creationId="{EF47D9B5-B80C-D398-BE6B-05127D90ADBD}"/>
          </ac:spMkLst>
        </pc:spChg>
        <pc:spChg chg="mod">
          <ac:chgData name="Sarah Guo" userId="d8954fb8-9b17-4c2b-a35a-f3ed862b86bc" providerId="ADAL" clId="{F86331D9-52AB-4025-88B9-82551A33250D}" dt="2022-10-18T19:28:32.132" v="1802" actId="20577"/>
          <ac:spMkLst>
            <pc:docMk/>
            <pc:sldMk cId="2951325915" sldId="274"/>
            <ac:spMk id="8" creationId="{A7ADB5EF-1CA7-443D-B831-EA453F6050A5}"/>
          </ac:spMkLst>
        </pc:spChg>
      </pc:sldChg>
      <pc:sldChg chg="modSp mod">
        <pc:chgData name="Sarah Guo" userId="d8954fb8-9b17-4c2b-a35a-f3ed862b86bc" providerId="ADAL" clId="{F86331D9-52AB-4025-88B9-82551A33250D}" dt="2022-10-18T20:42:50.521" v="2326" actId="113"/>
        <pc:sldMkLst>
          <pc:docMk/>
          <pc:sldMk cId="3951085465" sldId="275"/>
        </pc:sldMkLst>
        <pc:spChg chg="mod">
          <ac:chgData name="Sarah Guo" userId="d8954fb8-9b17-4c2b-a35a-f3ed862b86bc" providerId="ADAL" clId="{F86331D9-52AB-4025-88B9-82551A33250D}" dt="2022-10-18T20:42:50.521" v="2326" actId="113"/>
          <ac:spMkLst>
            <pc:docMk/>
            <pc:sldMk cId="3951085465" sldId="275"/>
            <ac:spMk id="2" creationId="{EF47D9B5-B80C-D398-BE6B-05127D90ADBD}"/>
          </ac:spMkLst>
        </pc:spChg>
      </pc:sldChg>
      <pc:sldChg chg="addSp delSp modSp mod">
        <pc:chgData name="Sarah Guo" userId="d8954fb8-9b17-4c2b-a35a-f3ed862b86bc" providerId="ADAL" clId="{F86331D9-52AB-4025-88B9-82551A33250D}" dt="2022-10-18T20:43:53.156" v="2332" actId="1076"/>
        <pc:sldMkLst>
          <pc:docMk/>
          <pc:sldMk cId="3428217023" sldId="277"/>
        </pc:sldMkLst>
        <pc:spChg chg="mod">
          <ac:chgData name="Sarah Guo" userId="d8954fb8-9b17-4c2b-a35a-f3ed862b86bc" providerId="ADAL" clId="{F86331D9-52AB-4025-88B9-82551A33250D}" dt="2022-10-18T20:43:48.349" v="2330" actId="1076"/>
          <ac:spMkLst>
            <pc:docMk/>
            <pc:sldMk cId="3428217023" sldId="277"/>
            <ac:spMk id="2" creationId="{EF47D9B5-B80C-D398-BE6B-05127D90ADBD}"/>
          </ac:spMkLst>
        </pc:spChg>
        <pc:spChg chg="add del mod">
          <ac:chgData name="Sarah Guo" userId="d8954fb8-9b17-4c2b-a35a-f3ed862b86bc" providerId="ADAL" clId="{F86331D9-52AB-4025-88B9-82551A33250D}" dt="2022-10-18T19:20:56.800" v="1731" actId="478"/>
          <ac:spMkLst>
            <pc:docMk/>
            <pc:sldMk cId="3428217023" sldId="277"/>
            <ac:spMk id="7" creationId="{CC33E57B-6960-E03C-956B-F9A3AE65768F}"/>
          </ac:spMkLst>
        </pc:spChg>
        <pc:picChg chg="del">
          <ac:chgData name="Sarah Guo" userId="d8954fb8-9b17-4c2b-a35a-f3ed862b86bc" providerId="ADAL" clId="{F86331D9-52AB-4025-88B9-82551A33250D}" dt="2022-10-18T19:20:51.544" v="1728" actId="478"/>
          <ac:picMkLst>
            <pc:docMk/>
            <pc:sldMk cId="3428217023" sldId="277"/>
            <ac:picMk id="6" creationId="{E579DA34-D74E-F432-5A0E-69E893DAB48F}"/>
          </ac:picMkLst>
        </pc:picChg>
        <pc:picChg chg="add mod">
          <ac:chgData name="Sarah Guo" userId="d8954fb8-9b17-4c2b-a35a-f3ed862b86bc" providerId="ADAL" clId="{F86331D9-52AB-4025-88B9-82551A33250D}" dt="2022-10-18T19:21:00.820" v="1732" actId="1076"/>
          <ac:picMkLst>
            <pc:docMk/>
            <pc:sldMk cId="3428217023" sldId="277"/>
            <ac:picMk id="14" creationId="{BBB7AF86-86A7-401A-77AF-D631950F4E16}"/>
          </ac:picMkLst>
        </pc:picChg>
        <pc:picChg chg="mod">
          <ac:chgData name="Sarah Guo" userId="d8954fb8-9b17-4c2b-a35a-f3ed862b86bc" providerId="ADAL" clId="{F86331D9-52AB-4025-88B9-82551A33250D}" dt="2022-10-18T20:43:53.156" v="2332" actId="1076"/>
          <ac:picMkLst>
            <pc:docMk/>
            <pc:sldMk cId="3428217023" sldId="277"/>
            <ac:picMk id="16" creationId="{1804F27B-D85E-381A-2820-E4379694CF0E}"/>
          </ac:picMkLst>
        </pc:picChg>
      </pc:sldChg>
      <pc:sldChg chg="delSp modSp mod">
        <pc:chgData name="Sarah Guo" userId="d8954fb8-9b17-4c2b-a35a-f3ed862b86bc" providerId="ADAL" clId="{F86331D9-52AB-4025-88B9-82551A33250D}" dt="2022-10-18T20:20:16.479" v="2153" actId="1076"/>
        <pc:sldMkLst>
          <pc:docMk/>
          <pc:sldMk cId="4149391569" sldId="2032092736"/>
        </pc:sldMkLst>
        <pc:spChg chg="mod">
          <ac:chgData name="Sarah Guo" userId="d8954fb8-9b17-4c2b-a35a-f3ed862b86bc" providerId="ADAL" clId="{F86331D9-52AB-4025-88B9-82551A33250D}" dt="2022-10-18T20:20:16.479" v="2153" actId="1076"/>
          <ac:spMkLst>
            <pc:docMk/>
            <pc:sldMk cId="4149391569" sldId="2032092736"/>
            <ac:spMk id="2" creationId="{A49E91CC-DAF8-46C5-8422-067D0884A54D}"/>
          </ac:spMkLst>
        </pc:spChg>
        <pc:spChg chg="del">
          <ac:chgData name="Sarah Guo" userId="d8954fb8-9b17-4c2b-a35a-f3ed862b86bc" providerId="ADAL" clId="{F86331D9-52AB-4025-88B9-82551A33250D}" dt="2022-10-18T20:20:10.164" v="2152" actId="478"/>
          <ac:spMkLst>
            <pc:docMk/>
            <pc:sldMk cId="4149391569" sldId="2032092736"/>
            <ac:spMk id="31" creationId="{2EDA1DC0-36A5-E328-CDD1-A8D63EB7BB7A}"/>
          </ac:spMkLst>
        </pc:spChg>
      </pc:sldChg>
      <pc:sldChg chg="addSp delSp modSp mod">
        <pc:chgData name="Sarah Guo" userId="d8954fb8-9b17-4c2b-a35a-f3ed862b86bc" providerId="ADAL" clId="{F86331D9-52AB-4025-88B9-82551A33250D}" dt="2022-10-18T20:06:30.120" v="2120" actId="14100"/>
        <pc:sldMkLst>
          <pc:docMk/>
          <pc:sldMk cId="765366930" sldId="2032092750"/>
        </pc:sldMkLst>
        <pc:picChg chg="add del mod">
          <ac:chgData name="Sarah Guo" userId="d8954fb8-9b17-4c2b-a35a-f3ed862b86bc" providerId="ADAL" clId="{F86331D9-52AB-4025-88B9-82551A33250D}" dt="2022-10-18T20:01:10.693" v="2086" actId="478"/>
          <ac:picMkLst>
            <pc:docMk/>
            <pc:sldMk cId="765366930" sldId="2032092750"/>
            <ac:picMk id="8" creationId="{87FA72A5-998E-E9DA-290B-8972650A8723}"/>
          </ac:picMkLst>
        </pc:picChg>
        <pc:picChg chg="add mod">
          <ac:chgData name="Sarah Guo" userId="d8954fb8-9b17-4c2b-a35a-f3ed862b86bc" providerId="ADAL" clId="{F86331D9-52AB-4025-88B9-82551A33250D}" dt="2022-10-18T20:06:30.120" v="2120" actId="14100"/>
          <ac:picMkLst>
            <pc:docMk/>
            <pc:sldMk cId="765366930" sldId="2032092750"/>
            <ac:picMk id="10" creationId="{16DB6255-B622-519E-68C8-433260E49879}"/>
          </ac:picMkLst>
        </pc:picChg>
        <pc:picChg chg="add mod">
          <ac:chgData name="Sarah Guo" userId="d8954fb8-9b17-4c2b-a35a-f3ed862b86bc" providerId="ADAL" clId="{F86331D9-52AB-4025-88B9-82551A33250D}" dt="2022-10-18T20:06:30.120" v="2120" actId="14100"/>
          <ac:picMkLst>
            <pc:docMk/>
            <pc:sldMk cId="765366930" sldId="2032092750"/>
            <ac:picMk id="12" creationId="{5C659A15-01C4-D705-A85A-52FB5723050C}"/>
          </ac:picMkLst>
        </pc:picChg>
        <pc:picChg chg="add mod">
          <ac:chgData name="Sarah Guo" userId="d8954fb8-9b17-4c2b-a35a-f3ed862b86bc" providerId="ADAL" clId="{F86331D9-52AB-4025-88B9-82551A33250D}" dt="2022-10-18T20:06:30.120" v="2120" actId="14100"/>
          <ac:picMkLst>
            <pc:docMk/>
            <pc:sldMk cId="765366930" sldId="2032092750"/>
            <ac:picMk id="14" creationId="{11759A09-9306-1D17-EC63-EBFC81325B0B}"/>
          </ac:picMkLst>
        </pc:picChg>
        <pc:picChg chg="del">
          <ac:chgData name="Sarah Guo" userId="d8954fb8-9b17-4c2b-a35a-f3ed862b86bc" providerId="ADAL" clId="{F86331D9-52AB-4025-88B9-82551A33250D}" dt="2022-10-18T19:53:30.040" v="2080" actId="478"/>
          <ac:picMkLst>
            <pc:docMk/>
            <pc:sldMk cId="765366930" sldId="2032092750"/>
            <ac:picMk id="16" creationId="{517E3C74-72BE-4129-A001-29F64036DE35}"/>
          </ac:picMkLst>
        </pc:picChg>
        <pc:picChg chg="del">
          <ac:chgData name="Sarah Guo" userId="d8954fb8-9b17-4c2b-a35a-f3ed862b86bc" providerId="ADAL" clId="{F86331D9-52AB-4025-88B9-82551A33250D}" dt="2022-10-18T20:05:11.550" v="2090" actId="478"/>
          <ac:picMkLst>
            <pc:docMk/>
            <pc:sldMk cId="765366930" sldId="2032092750"/>
            <ac:picMk id="17" creationId="{1A258B1F-0918-48EF-8411-0D0346F1C2D5}"/>
          </ac:picMkLst>
        </pc:picChg>
        <pc:picChg chg="del">
          <ac:chgData name="Sarah Guo" userId="d8954fb8-9b17-4c2b-a35a-f3ed862b86bc" providerId="ADAL" clId="{F86331D9-52AB-4025-88B9-82551A33250D}" dt="2022-10-18T19:52:22.438" v="2078" actId="478"/>
          <ac:picMkLst>
            <pc:docMk/>
            <pc:sldMk cId="765366930" sldId="2032092750"/>
            <ac:picMk id="18" creationId="{0B97D492-9DFD-4DE9-90B1-A4BBB66C0319}"/>
          </ac:picMkLst>
        </pc:picChg>
      </pc:sldChg>
      <pc:sldChg chg="addSp delSp modSp mod modClrScheme chgLayout">
        <pc:chgData name="Sarah Guo" userId="d8954fb8-9b17-4c2b-a35a-f3ed862b86bc" providerId="ADAL" clId="{F86331D9-52AB-4025-88B9-82551A33250D}" dt="2022-10-18T20:52:17.027" v="2429" actId="1035"/>
        <pc:sldMkLst>
          <pc:docMk/>
          <pc:sldMk cId="4138628689" sldId="2032092751"/>
        </pc:sldMkLst>
        <pc:spChg chg="mod ord">
          <ac:chgData name="Sarah Guo" userId="d8954fb8-9b17-4c2b-a35a-f3ed862b86bc" providerId="ADAL" clId="{F86331D9-52AB-4025-88B9-82551A33250D}" dt="2022-10-18T20:51:34.662" v="2372" actId="700"/>
          <ac:spMkLst>
            <pc:docMk/>
            <pc:sldMk cId="4138628689" sldId="2032092751"/>
            <ac:spMk id="2" creationId="{8AB993CD-A012-43B7-9162-F40CD0EBA39D}"/>
          </ac:spMkLst>
        </pc:spChg>
        <pc:spChg chg="del">
          <ac:chgData name="Sarah Guo" userId="d8954fb8-9b17-4c2b-a35a-f3ed862b86bc" providerId="ADAL" clId="{F86331D9-52AB-4025-88B9-82551A33250D}" dt="2022-10-18T20:51:51.690" v="2374" actId="478"/>
          <ac:spMkLst>
            <pc:docMk/>
            <pc:sldMk cId="4138628689" sldId="2032092751"/>
            <ac:spMk id="3" creationId="{C8CF6040-C2C6-41CB-80EE-40F27EB9EA1B}"/>
          </ac:spMkLst>
        </pc:spChg>
        <pc:spChg chg="mod">
          <ac:chgData name="Sarah Guo" userId="d8954fb8-9b17-4c2b-a35a-f3ed862b86bc" providerId="ADAL" clId="{F86331D9-52AB-4025-88B9-82551A33250D}" dt="2022-10-18T20:52:17.027" v="2429" actId="1035"/>
          <ac:spMkLst>
            <pc:docMk/>
            <pc:sldMk cId="4138628689" sldId="2032092751"/>
            <ac:spMk id="11" creationId="{8D4D8EBD-5FE9-E431-A44E-F91447E7B1FA}"/>
          </ac:spMkLst>
        </pc:spChg>
        <pc:spChg chg="mod">
          <ac:chgData name="Sarah Guo" userId="d8954fb8-9b17-4c2b-a35a-f3ed862b86bc" providerId="ADAL" clId="{F86331D9-52AB-4025-88B9-82551A33250D}" dt="2022-10-18T20:52:17.027" v="2429" actId="1035"/>
          <ac:spMkLst>
            <pc:docMk/>
            <pc:sldMk cId="4138628689" sldId="2032092751"/>
            <ac:spMk id="16" creationId="{070073D1-CCDC-49A6-8D63-6C2715D44604}"/>
          </ac:spMkLst>
        </pc:spChg>
        <pc:spChg chg="mod">
          <ac:chgData name="Sarah Guo" userId="d8954fb8-9b17-4c2b-a35a-f3ed862b86bc" providerId="ADAL" clId="{F86331D9-52AB-4025-88B9-82551A33250D}" dt="2022-10-18T20:52:17.027" v="2429" actId="1035"/>
          <ac:spMkLst>
            <pc:docMk/>
            <pc:sldMk cId="4138628689" sldId="2032092751"/>
            <ac:spMk id="21" creationId="{A0A92FFC-4634-41D8-BDDB-9D69C5EC031E}"/>
          </ac:spMkLst>
        </pc:spChg>
        <pc:spChg chg="del mod">
          <ac:chgData name="Sarah Guo" userId="d8954fb8-9b17-4c2b-a35a-f3ed862b86bc" providerId="ADAL" clId="{F86331D9-52AB-4025-88B9-82551A33250D}" dt="2022-10-18T20:50:23.803" v="2363" actId="478"/>
          <ac:spMkLst>
            <pc:docMk/>
            <pc:sldMk cId="4138628689" sldId="2032092751"/>
            <ac:spMk id="25" creationId="{2E87C845-F414-23C4-BC72-4F01CB54DF2B}"/>
          </ac:spMkLst>
        </pc:spChg>
        <pc:spChg chg="mod">
          <ac:chgData name="Sarah Guo" userId="d8954fb8-9b17-4c2b-a35a-f3ed862b86bc" providerId="ADAL" clId="{F86331D9-52AB-4025-88B9-82551A33250D}" dt="2022-10-18T20:52:17.027" v="2429" actId="1035"/>
          <ac:spMkLst>
            <pc:docMk/>
            <pc:sldMk cId="4138628689" sldId="2032092751"/>
            <ac:spMk id="26" creationId="{FAFB0307-87F5-48C6-A789-F93B85D67A9A}"/>
          </ac:spMkLst>
        </pc:spChg>
        <pc:spChg chg="add del mod ord">
          <ac:chgData name="Sarah Guo" userId="d8954fb8-9b17-4c2b-a35a-f3ed862b86bc" providerId="ADAL" clId="{F86331D9-52AB-4025-88B9-82551A33250D}" dt="2022-10-18T20:51:40.344" v="2373" actId="478"/>
          <ac:spMkLst>
            <pc:docMk/>
            <pc:sldMk cId="4138628689" sldId="2032092751"/>
            <ac:spMk id="30" creationId="{D5DF27BD-6F9E-A98A-D731-BD9256B365E2}"/>
          </ac:spMkLst>
        </pc:spChg>
        <pc:spChg chg="mod">
          <ac:chgData name="Sarah Guo" userId="d8954fb8-9b17-4c2b-a35a-f3ed862b86bc" providerId="ADAL" clId="{F86331D9-52AB-4025-88B9-82551A33250D}" dt="2022-10-18T20:52:17.027" v="2429" actId="1035"/>
          <ac:spMkLst>
            <pc:docMk/>
            <pc:sldMk cId="4138628689" sldId="2032092751"/>
            <ac:spMk id="39" creationId="{7DB209C1-C4B2-C73F-BEE6-8695F23E5FAF}"/>
          </ac:spMkLst>
        </pc:spChg>
        <pc:grpChg chg="mod">
          <ac:chgData name="Sarah Guo" userId="d8954fb8-9b17-4c2b-a35a-f3ed862b86bc" providerId="ADAL" clId="{F86331D9-52AB-4025-88B9-82551A33250D}" dt="2022-10-18T20:52:17.027" v="2429" actId="1035"/>
          <ac:grpSpMkLst>
            <pc:docMk/>
            <pc:sldMk cId="4138628689" sldId="2032092751"/>
            <ac:grpSpMk id="15" creationId="{A9CAD906-19D7-43ED-98C7-F64785A43A02}"/>
          </ac:grpSpMkLst>
        </pc:grpChg>
        <pc:picChg chg="add mod">
          <ac:chgData name="Sarah Guo" userId="d8954fb8-9b17-4c2b-a35a-f3ed862b86bc" providerId="ADAL" clId="{F86331D9-52AB-4025-88B9-82551A33250D}" dt="2022-10-18T20:52:17.027" v="2429" actId="1035"/>
          <ac:picMkLst>
            <pc:docMk/>
            <pc:sldMk cId="4138628689" sldId="2032092751"/>
            <ac:picMk id="20" creationId="{DBB7C1F4-3C4B-DB98-6D84-B0B7A0F4C706}"/>
          </ac:picMkLst>
        </pc:picChg>
        <pc:picChg chg="mod">
          <ac:chgData name="Sarah Guo" userId="d8954fb8-9b17-4c2b-a35a-f3ed862b86bc" providerId="ADAL" clId="{F86331D9-52AB-4025-88B9-82551A33250D}" dt="2022-10-18T20:52:17.027" v="2429" actId="1035"/>
          <ac:picMkLst>
            <pc:docMk/>
            <pc:sldMk cId="4138628689" sldId="2032092751"/>
            <ac:picMk id="36" creationId="{D26F7DE4-159E-874A-B154-E7431956E0D8}"/>
          </ac:picMkLst>
        </pc:picChg>
        <pc:picChg chg="del">
          <ac:chgData name="Sarah Guo" userId="d8954fb8-9b17-4c2b-a35a-f3ed862b86bc" providerId="ADAL" clId="{F86331D9-52AB-4025-88B9-82551A33250D}" dt="2022-10-18T20:47:31.959" v="2340" actId="478"/>
          <ac:picMkLst>
            <pc:docMk/>
            <pc:sldMk cId="4138628689" sldId="2032092751"/>
            <ac:picMk id="38" creationId="{0E403F29-AD9A-BA26-8596-1E49139CB0FD}"/>
          </ac:picMkLst>
        </pc:picChg>
        <pc:picChg chg="mod">
          <ac:chgData name="Sarah Guo" userId="d8954fb8-9b17-4c2b-a35a-f3ed862b86bc" providerId="ADAL" clId="{F86331D9-52AB-4025-88B9-82551A33250D}" dt="2022-10-18T20:52:17.027" v="2429" actId="1035"/>
          <ac:picMkLst>
            <pc:docMk/>
            <pc:sldMk cId="4138628689" sldId="2032092751"/>
            <ac:picMk id="40" creationId="{1587EA29-0368-3D6D-4D59-0AFC91EA2125}"/>
          </ac:picMkLst>
        </pc:picChg>
      </pc:sldChg>
      <pc:sldChg chg="addSp delSp modSp new del mod">
        <pc:chgData name="Sarah Guo" userId="d8954fb8-9b17-4c2b-a35a-f3ed862b86bc" providerId="ADAL" clId="{F86331D9-52AB-4025-88B9-82551A33250D}" dt="2022-10-18T15:02:08.683" v="114" actId="47"/>
        <pc:sldMkLst>
          <pc:docMk/>
          <pc:sldMk cId="2798921463" sldId="2032092764"/>
        </pc:sldMkLst>
        <pc:spChg chg="del mod">
          <ac:chgData name="Sarah Guo" userId="d8954fb8-9b17-4c2b-a35a-f3ed862b86bc" providerId="ADAL" clId="{F86331D9-52AB-4025-88B9-82551A33250D}" dt="2022-10-18T14:55:24.294" v="5" actId="22"/>
          <ac:spMkLst>
            <pc:docMk/>
            <pc:sldMk cId="2798921463" sldId="2032092764"/>
            <ac:spMk id="4" creationId="{A14CA099-7FBD-D741-BFA7-F22249E16265}"/>
          </ac:spMkLst>
        </pc:spChg>
        <pc:spChg chg="add mod">
          <ac:chgData name="Sarah Guo" userId="d8954fb8-9b17-4c2b-a35a-f3ed862b86bc" providerId="ADAL" clId="{F86331D9-52AB-4025-88B9-82551A33250D}" dt="2022-10-18T15:02:05.565" v="113" actId="478"/>
          <ac:spMkLst>
            <pc:docMk/>
            <pc:sldMk cId="2798921463" sldId="2032092764"/>
            <ac:spMk id="8" creationId="{DEB19BF3-EAF9-45A3-FBED-B0598E85AA4D}"/>
          </ac:spMkLst>
        </pc:spChg>
        <pc:picChg chg="add del mod ord">
          <ac:chgData name="Sarah Guo" userId="d8954fb8-9b17-4c2b-a35a-f3ed862b86bc" providerId="ADAL" clId="{F86331D9-52AB-4025-88B9-82551A33250D}" dt="2022-10-18T15:02:05.565" v="113" actId="478"/>
          <ac:picMkLst>
            <pc:docMk/>
            <pc:sldMk cId="2798921463" sldId="2032092764"/>
            <ac:picMk id="6" creationId="{374D926A-F05B-1A57-A932-BEFE8F980BAF}"/>
          </ac:picMkLst>
        </pc:picChg>
      </pc:sldChg>
      <pc:sldChg chg="addSp delSp modSp new del mod">
        <pc:chgData name="Sarah Guo" userId="d8954fb8-9b17-4c2b-a35a-f3ed862b86bc" providerId="ADAL" clId="{F86331D9-52AB-4025-88B9-82551A33250D}" dt="2022-10-18T14:57:36.808" v="10" actId="47"/>
        <pc:sldMkLst>
          <pc:docMk/>
          <pc:sldMk cId="2175195128" sldId="2032092765"/>
        </pc:sldMkLst>
        <pc:spChg chg="del">
          <ac:chgData name="Sarah Guo" userId="d8954fb8-9b17-4c2b-a35a-f3ed862b86bc" providerId="ADAL" clId="{F86331D9-52AB-4025-88B9-82551A33250D}" dt="2022-10-18T14:57:05.621" v="8" actId="22"/>
          <ac:spMkLst>
            <pc:docMk/>
            <pc:sldMk cId="2175195128" sldId="2032092765"/>
            <ac:spMk id="4" creationId="{6D4D8D7E-6455-03D8-6260-3FA65295F6C4}"/>
          </ac:spMkLst>
        </pc:spChg>
        <pc:picChg chg="add mod ord">
          <ac:chgData name="Sarah Guo" userId="d8954fb8-9b17-4c2b-a35a-f3ed862b86bc" providerId="ADAL" clId="{F86331D9-52AB-4025-88B9-82551A33250D}" dt="2022-10-18T14:57:05.621" v="8" actId="22"/>
          <ac:picMkLst>
            <pc:docMk/>
            <pc:sldMk cId="2175195128" sldId="2032092765"/>
            <ac:picMk id="6" creationId="{F44CB5A5-C3F4-81AB-9007-BB8F0694936A}"/>
          </ac:picMkLst>
        </pc:picChg>
      </pc:sldChg>
      <pc:sldChg chg="addSp delSp modSp add del mod">
        <pc:chgData name="Sarah Guo" userId="d8954fb8-9b17-4c2b-a35a-f3ed862b86bc" providerId="ADAL" clId="{F86331D9-52AB-4025-88B9-82551A33250D}" dt="2022-10-18T15:41:23.957" v="1238" actId="47"/>
        <pc:sldMkLst>
          <pc:docMk/>
          <pc:sldMk cId="3459422640" sldId="2032092766"/>
        </pc:sldMkLst>
        <pc:spChg chg="mod">
          <ac:chgData name="Sarah Guo" userId="d8954fb8-9b17-4c2b-a35a-f3ed862b86bc" providerId="ADAL" clId="{F86331D9-52AB-4025-88B9-82551A33250D}" dt="2022-10-18T14:57:46.668" v="28" actId="20577"/>
          <ac:spMkLst>
            <pc:docMk/>
            <pc:sldMk cId="3459422640" sldId="2032092766"/>
            <ac:spMk id="2" creationId="{B39F76DB-48E8-230A-379E-C0AF2250C67C}"/>
          </ac:spMkLst>
        </pc:spChg>
        <pc:spChg chg="mod">
          <ac:chgData name="Sarah Guo" userId="d8954fb8-9b17-4c2b-a35a-f3ed862b86bc" providerId="ADAL" clId="{F86331D9-52AB-4025-88B9-82551A33250D}" dt="2022-10-18T15:00:19.135" v="94" actId="20577"/>
          <ac:spMkLst>
            <pc:docMk/>
            <pc:sldMk cId="3459422640" sldId="2032092766"/>
            <ac:spMk id="3" creationId="{934F8FA6-D1F7-014E-ABBC-B0E184CC4D6B}"/>
          </ac:spMkLst>
        </pc:spChg>
        <pc:spChg chg="del">
          <ac:chgData name="Sarah Guo" userId="d8954fb8-9b17-4c2b-a35a-f3ed862b86bc" providerId="ADAL" clId="{F86331D9-52AB-4025-88B9-82551A33250D}" dt="2022-10-18T14:57:56.588" v="31" actId="478"/>
          <ac:spMkLst>
            <pc:docMk/>
            <pc:sldMk cId="3459422640" sldId="2032092766"/>
            <ac:spMk id="5" creationId="{30B6F4DC-6051-4660-EB29-DD8C8363DC4B}"/>
          </ac:spMkLst>
        </pc:spChg>
        <pc:spChg chg="del">
          <ac:chgData name="Sarah Guo" userId="d8954fb8-9b17-4c2b-a35a-f3ed862b86bc" providerId="ADAL" clId="{F86331D9-52AB-4025-88B9-82551A33250D}" dt="2022-10-18T14:57:55.171" v="30" actId="478"/>
          <ac:spMkLst>
            <pc:docMk/>
            <pc:sldMk cId="3459422640" sldId="2032092766"/>
            <ac:spMk id="6" creationId="{506BEE54-290B-C187-D682-2B5F0DE3F216}"/>
          </ac:spMkLst>
        </pc:spChg>
        <pc:spChg chg="del">
          <ac:chgData name="Sarah Guo" userId="d8954fb8-9b17-4c2b-a35a-f3ed862b86bc" providerId="ADAL" clId="{F86331D9-52AB-4025-88B9-82551A33250D}" dt="2022-10-18T14:57:58.243" v="32" actId="478"/>
          <ac:spMkLst>
            <pc:docMk/>
            <pc:sldMk cId="3459422640" sldId="2032092766"/>
            <ac:spMk id="7" creationId="{583323C5-076C-44FC-7C04-7727C9375ED3}"/>
          </ac:spMkLst>
        </pc:spChg>
        <pc:spChg chg="del">
          <ac:chgData name="Sarah Guo" userId="d8954fb8-9b17-4c2b-a35a-f3ed862b86bc" providerId="ADAL" clId="{F86331D9-52AB-4025-88B9-82551A33250D}" dt="2022-10-18T14:57:59.471" v="33" actId="478"/>
          <ac:spMkLst>
            <pc:docMk/>
            <pc:sldMk cId="3459422640" sldId="2032092766"/>
            <ac:spMk id="8" creationId="{7BC8C11E-D6DC-7002-CD05-A56D7A80CF24}"/>
          </ac:spMkLst>
        </pc:spChg>
        <pc:spChg chg="del">
          <ac:chgData name="Sarah Guo" userId="d8954fb8-9b17-4c2b-a35a-f3ed862b86bc" providerId="ADAL" clId="{F86331D9-52AB-4025-88B9-82551A33250D}" dt="2022-10-18T14:58:00.787" v="34" actId="478"/>
          <ac:spMkLst>
            <pc:docMk/>
            <pc:sldMk cId="3459422640" sldId="2032092766"/>
            <ac:spMk id="9" creationId="{0F1938B2-399C-D3F2-5901-F0FBF99F0D4A}"/>
          </ac:spMkLst>
        </pc:spChg>
        <pc:spChg chg="del">
          <ac:chgData name="Sarah Guo" userId="d8954fb8-9b17-4c2b-a35a-f3ed862b86bc" providerId="ADAL" clId="{F86331D9-52AB-4025-88B9-82551A33250D}" dt="2022-10-18T14:58:02.099" v="35" actId="478"/>
          <ac:spMkLst>
            <pc:docMk/>
            <pc:sldMk cId="3459422640" sldId="2032092766"/>
            <ac:spMk id="10" creationId="{5BFF3B2C-35C6-4597-D2B2-26A5B2B2F74A}"/>
          </ac:spMkLst>
        </pc:spChg>
        <pc:spChg chg="del">
          <ac:chgData name="Sarah Guo" userId="d8954fb8-9b17-4c2b-a35a-f3ed862b86bc" providerId="ADAL" clId="{F86331D9-52AB-4025-88B9-82551A33250D}" dt="2022-10-18T14:58:04.111" v="36" actId="478"/>
          <ac:spMkLst>
            <pc:docMk/>
            <pc:sldMk cId="3459422640" sldId="2032092766"/>
            <ac:spMk id="11" creationId="{A69EF243-1DA5-F235-13D3-9355A917E6DF}"/>
          </ac:spMkLst>
        </pc:spChg>
        <pc:picChg chg="del">
          <ac:chgData name="Sarah Guo" userId="d8954fb8-9b17-4c2b-a35a-f3ed862b86bc" providerId="ADAL" clId="{F86331D9-52AB-4025-88B9-82551A33250D}" dt="2022-10-18T14:57:51.314" v="29" actId="478"/>
          <ac:picMkLst>
            <pc:docMk/>
            <pc:sldMk cId="3459422640" sldId="2032092766"/>
            <ac:picMk id="4" creationId="{E29A3BCC-7193-CBA2-1EBC-CA5FADA536F3}"/>
          </ac:picMkLst>
        </pc:picChg>
        <pc:picChg chg="add mod">
          <ac:chgData name="Sarah Guo" userId="d8954fb8-9b17-4c2b-a35a-f3ed862b86bc" providerId="ADAL" clId="{F86331D9-52AB-4025-88B9-82551A33250D}" dt="2022-10-18T14:58:24.990" v="39" actId="1076"/>
          <ac:picMkLst>
            <pc:docMk/>
            <pc:sldMk cId="3459422640" sldId="2032092766"/>
            <ac:picMk id="13" creationId="{80C26492-0EB9-9C0F-3036-68105B104161}"/>
          </ac:picMkLst>
        </pc:picChg>
      </pc:sldChg>
      <pc:sldChg chg="addSp delSp modSp add mod modClrScheme chgLayout">
        <pc:chgData name="Sarah Guo" userId="d8954fb8-9b17-4c2b-a35a-f3ed862b86bc" providerId="ADAL" clId="{F86331D9-52AB-4025-88B9-82551A33250D}" dt="2022-10-18T22:01:31.476" v="2431" actId="20577"/>
        <pc:sldMkLst>
          <pc:docMk/>
          <pc:sldMk cId="987597747" sldId="2032092767"/>
        </pc:sldMkLst>
        <pc:spChg chg="mod ord">
          <ac:chgData name="Sarah Guo" userId="d8954fb8-9b17-4c2b-a35a-f3ed862b86bc" providerId="ADAL" clId="{F86331D9-52AB-4025-88B9-82551A33250D}" dt="2022-10-18T22:01:31.476" v="2431" actId="20577"/>
          <ac:spMkLst>
            <pc:docMk/>
            <pc:sldMk cId="987597747" sldId="2032092767"/>
            <ac:spMk id="2" creationId="{B39F76DB-48E8-230A-379E-C0AF2250C67C}"/>
          </ac:spMkLst>
        </pc:spChg>
        <pc:spChg chg="mod ord">
          <ac:chgData name="Sarah Guo" userId="d8954fb8-9b17-4c2b-a35a-f3ed862b86bc" providerId="ADAL" clId="{F86331D9-52AB-4025-88B9-82551A33250D}" dt="2022-10-18T19:01:55.692" v="1706" actId="700"/>
          <ac:spMkLst>
            <pc:docMk/>
            <pc:sldMk cId="987597747" sldId="2032092767"/>
            <ac:spMk id="3" creationId="{934F8FA6-D1F7-014E-ABBC-B0E184CC4D6B}"/>
          </ac:spMkLst>
        </pc:spChg>
        <pc:spChg chg="mod ord">
          <ac:chgData name="Sarah Guo" userId="d8954fb8-9b17-4c2b-a35a-f3ed862b86bc" providerId="ADAL" clId="{F86331D9-52AB-4025-88B9-82551A33250D}" dt="2022-10-18T19:01:55.692" v="1706" actId="700"/>
          <ac:spMkLst>
            <pc:docMk/>
            <pc:sldMk cId="987597747" sldId="2032092767"/>
            <ac:spMk id="4" creationId="{E5DA26AF-3C07-0676-AD38-21163FF0D8AA}"/>
          </ac:spMkLst>
        </pc:spChg>
        <pc:picChg chg="add mod modCrop">
          <ac:chgData name="Sarah Guo" userId="d8954fb8-9b17-4c2b-a35a-f3ed862b86bc" providerId="ADAL" clId="{F86331D9-52AB-4025-88B9-82551A33250D}" dt="2022-10-18T15:40:49.967" v="1232" actId="1076"/>
          <ac:picMkLst>
            <pc:docMk/>
            <pc:sldMk cId="987597747" sldId="2032092767"/>
            <ac:picMk id="5" creationId="{CC46B9EA-353F-EEA9-6DFA-7803C5B090C9}"/>
          </ac:picMkLst>
        </pc:picChg>
        <pc:picChg chg="add mod">
          <ac:chgData name="Sarah Guo" userId="d8954fb8-9b17-4c2b-a35a-f3ed862b86bc" providerId="ADAL" clId="{F86331D9-52AB-4025-88B9-82551A33250D}" dt="2022-10-18T15:41:19.434" v="1237" actId="1076"/>
          <ac:picMkLst>
            <pc:docMk/>
            <pc:sldMk cId="987597747" sldId="2032092767"/>
            <ac:picMk id="6" creationId="{20C45006-ABE4-5CA0-2ECD-BEC9F50F160B}"/>
          </ac:picMkLst>
        </pc:picChg>
        <pc:picChg chg="del mod">
          <ac:chgData name="Sarah Guo" userId="d8954fb8-9b17-4c2b-a35a-f3ed862b86bc" providerId="ADAL" clId="{F86331D9-52AB-4025-88B9-82551A33250D}" dt="2022-10-18T15:00:33.316" v="97" actId="478"/>
          <ac:picMkLst>
            <pc:docMk/>
            <pc:sldMk cId="987597747" sldId="2032092767"/>
            <ac:picMk id="13" creationId="{80C26492-0EB9-9C0F-3036-68105B104161}"/>
          </ac:picMkLst>
        </pc:picChg>
      </pc:sldChg>
      <pc:sldChg chg="addSp delSp modSp add del mod ord">
        <pc:chgData name="Sarah Guo" userId="d8954fb8-9b17-4c2b-a35a-f3ed862b86bc" providerId="ADAL" clId="{F86331D9-52AB-4025-88B9-82551A33250D}" dt="2022-10-18T18:37:47.945" v="1699" actId="47"/>
        <pc:sldMkLst>
          <pc:docMk/>
          <pc:sldMk cId="513326032" sldId="2032092768"/>
        </pc:sldMkLst>
        <pc:spChg chg="mod">
          <ac:chgData name="Sarah Guo" userId="d8954fb8-9b17-4c2b-a35a-f3ed862b86bc" providerId="ADAL" clId="{F86331D9-52AB-4025-88B9-82551A33250D}" dt="2022-10-18T17:51:31.116" v="1324" actId="120"/>
          <ac:spMkLst>
            <pc:docMk/>
            <pc:sldMk cId="513326032" sldId="2032092768"/>
            <ac:spMk id="2" creationId="{B39F76DB-48E8-230A-379E-C0AF2250C67C}"/>
          </ac:spMkLst>
        </pc:spChg>
        <pc:spChg chg="add del mod">
          <ac:chgData name="Sarah Guo" userId="d8954fb8-9b17-4c2b-a35a-f3ed862b86bc" providerId="ADAL" clId="{F86331D9-52AB-4025-88B9-82551A33250D}" dt="2022-10-18T17:51:13.378" v="1322" actId="1076"/>
          <ac:spMkLst>
            <pc:docMk/>
            <pc:sldMk cId="513326032" sldId="2032092768"/>
            <ac:spMk id="3" creationId="{934F8FA6-D1F7-014E-ABBC-B0E184CC4D6B}"/>
          </ac:spMkLst>
        </pc:spChg>
        <pc:spChg chg="add del mod">
          <ac:chgData name="Sarah Guo" userId="d8954fb8-9b17-4c2b-a35a-f3ed862b86bc" providerId="ADAL" clId="{F86331D9-52AB-4025-88B9-82551A33250D}" dt="2022-10-18T15:16:08.071" v="298" actId="478"/>
          <ac:spMkLst>
            <pc:docMk/>
            <pc:sldMk cId="513326032" sldId="2032092768"/>
            <ac:spMk id="8" creationId="{6E047B39-D6B9-C3A0-1613-8E3D92652FD1}"/>
          </ac:spMkLst>
        </pc:spChg>
        <pc:spChg chg="add del mod">
          <ac:chgData name="Sarah Guo" userId="d8954fb8-9b17-4c2b-a35a-f3ed862b86bc" providerId="ADAL" clId="{F86331D9-52AB-4025-88B9-82551A33250D}" dt="2022-10-18T15:16:07.589" v="297"/>
          <ac:spMkLst>
            <pc:docMk/>
            <pc:sldMk cId="513326032" sldId="2032092768"/>
            <ac:spMk id="9" creationId="{A0A069B0-2017-6EE2-7E5B-4A2DA6E734A4}"/>
          </ac:spMkLst>
        </pc:spChg>
        <pc:spChg chg="add del mod">
          <ac:chgData name="Sarah Guo" userId="d8954fb8-9b17-4c2b-a35a-f3ed862b86bc" providerId="ADAL" clId="{F86331D9-52AB-4025-88B9-82551A33250D}" dt="2022-10-18T15:16:12.243" v="300"/>
          <ac:spMkLst>
            <pc:docMk/>
            <pc:sldMk cId="513326032" sldId="2032092768"/>
            <ac:spMk id="10" creationId="{1637F894-2AFF-9079-B496-FE6495C126D2}"/>
          </ac:spMkLst>
        </pc:spChg>
        <pc:spChg chg="add del mod">
          <ac:chgData name="Sarah Guo" userId="d8954fb8-9b17-4c2b-a35a-f3ed862b86bc" providerId="ADAL" clId="{F86331D9-52AB-4025-88B9-82551A33250D}" dt="2022-10-18T17:49:31.652" v="1319" actId="478"/>
          <ac:spMkLst>
            <pc:docMk/>
            <pc:sldMk cId="513326032" sldId="2032092768"/>
            <ac:spMk id="11" creationId="{A95E0B7B-A7B6-86C1-C9CE-31ABD2839240}"/>
          </ac:spMkLst>
        </pc:spChg>
        <pc:picChg chg="del">
          <ac:chgData name="Sarah Guo" userId="d8954fb8-9b17-4c2b-a35a-f3ed862b86bc" providerId="ADAL" clId="{F86331D9-52AB-4025-88B9-82551A33250D}" dt="2022-10-18T15:01:32.019" v="104" actId="478"/>
          <ac:picMkLst>
            <pc:docMk/>
            <pc:sldMk cId="513326032" sldId="2032092768"/>
            <ac:picMk id="5" creationId="{CC46B9EA-353F-EEA9-6DFA-7803C5B090C9}"/>
          </ac:picMkLst>
        </pc:picChg>
        <pc:picChg chg="add mod">
          <ac:chgData name="Sarah Guo" userId="d8954fb8-9b17-4c2b-a35a-f3ed862b86bc" providerId="ADAL" clId="{F86331D9-52AB-4025-88B9-82551A33250D}" dt="2022-10-18T15:19:41.307" v="409" actId="1076"/>
          <ac:picMkLst>
            <pc:docMk/>
            <pc:sldMk cId="513326032" sldId="2032092768"/>
            <ac:picMk id="6" creationId="{F1ABC1BF-5FA6-017D-55E7-ADD3A466CE76}"/>
          </ac:picMkLst>
        </pc:picChg>
      </pc:sldChg>
      <pc:sldChg chg="addSp delSp modSp add del mod ord">
        <pc:chgData name="Sarah Guo" userId="d8954fb8-9b17-4c2b-a35a-f3ed862b86bc" providerId="ADAL" clId="{F86331D9-52AB-4025-88B9-82551A33250D}" dt="2022-10-18T18:37:47.945" v="1699" actId="47"/>
        <pc:sldMkLst>
          <pc:docMk/>
          <pc:sldMk cId="1853996579" sldId="2032092769"/>
        </pc:sldMkLst>
        <pc:spChg chg="mod">
          <ac:chgData name="Sarah Guo" userId="d8954fb8-9b17-4c2b-a35a-f3ed862b86bc" providerId="ADAL" clId="{F86331D9-52AB-4025-88B9-82551A33250D}" dt="2022-10-18T17:48:11.023" v="1313" actId="255"/>
          <ac:spMkLst>
            <pc:docMk/>
            <pc:sldMk cId="1853996579" sldId="2032092769"/>
            <ac:spMk id="2" creationId="{B39F76DB-48E8-230A-379E-C0AF2250C67C}"/>
          </ac:spMkLst>
        </pc:spChg>
        <pc:spChg chg="mod">
          <ac:chgData name="Sarah Guo" userId="d8954fb8-9b17-4c2b-a35a-f3ed862b86bc" providerId="ADAL" clId="{F86331D9-52AB-4025-88B9-82551A33250D}" dt="2022-10-18T17:51:19.717" v="1323" actId="1076"/>
          <ac:spMkLst>
            <pc:docMk/>
            <pc:sldMk cId="1853996579" sldId="2032092769"/>
            <ac:spMk id="3" creationId="{934F8FA6-D1F7-014E-ABBC-B0E184CC4D6B}"/>
          </ac:spMkLst>
        </pc:spChg>
        <pc:spChg chg="add del mod">
          <ac:chgData name="Sarah Guo" userId="d8954fb8-9b17-4c2b-a35a-f3ed862b86bc" providerId="ADAL" clId="{F86331D9-52AB-4025-88B9-82551A33250D}" dt="2022-10-18T17:48:21.119" v="1315" actId="478"/>
          <ac:spMkLst>
            <pc:docMk/>
            <pc:sldMk cId="1853996579" sldId="2032092769"/>
            <ac:spMk id="5" creationId="{7609503E-91F5-3D0A-C1E3-E606B8494080}"/>
          </ac:spMkLst>
        </pc:spChg>
        <pc:picChg chg="add mod">
          <ac:chgData name="Sarah Guo" userId="d8954fb8-9b17-4c2b-a35a-f3ed862b86bc" providerId="ADAL" clId="{F86331D9-52AB-4025-88B9-82551A33250D}" dt="2022-10-18T15:12:04.131" v="246" actId="1076"/>
          <ac:picMkLst>
            <pc:docMk/>
            <pc:sldMk cId="1853996579" sldId="2032092769"/>
            <ac:picMk id="4" creationId="{E398BED9-5B1E-1918-6DE4-7C4A447E274E}"/>
          </ac:picMkLst>
        </pc:picChg>
        <pc:picChg chg="del">
          <ac:chgData name="Sarah Guo" userId="d8954fb8-9b17-4c2b-a35a-f3ed862b86bc" providerId="ADAL" clId="{F86331D9-52AB-4025-88B9-82551A33250D}" dt="2022-10-18T15:02:12.204" v="115" actId="478"/>
          <ac:picMkLst>
            <pc:docMk/>
            <pc:sldMk cId="1853996579" sldId="2032092769"/>
            <ac:picMk id="6" creationId="{F1ABC1BF-5FA6-017D-55E7-ADD3A466CE76}"/>
          </ac:picMkLst>
        </pc:picChg>
      </pc:sldChg>
      <pc:sldChg chg="add del">
        <pc:chgData name="Sarah Guo" userId="d8954fb8-9b17-4c2b-a35a-f3ed862b86bc" providerId="ADAL" clId="{F86331D9-52AB-4025-88B9-82551A33250D}" dt="2022-10-18T15:20:16.692" v="410" actId="47"/>
        <pc:sldMkLst>
          <pc:docMk/>
          <pc:sldMk cId="3740840918" sldId="2032092770"/>
        </pc:sldMkLst>
      </pc:sldChg>
      <pc:sldChg chg="addSp delSp modSp add del mod">
        <pc:chgData name="Sarah Guo" userId="d8954fb8-9b17-4c2b-a35a-f3ed862b86bc" providerId="ADAL" clId="{F86331D9-52AB-4025-88B9-82551A33250D}" dt="2022-10-18T18:37:47.945" v="1699" actId="47"/>
        <pc:sldMkLst>
          <pc:docMk/>
          <pc:sldMk cId="3827645770" sldId="2032092771"/>
        </pc:sldMkLst>
        <pc:spChg chg="mod">
          <ac:chgData name="Sarah Guo" userId="d8954fb8-9b17-4c2b-a35a-f3ed862b86bc" providerId="ADAL" clId="{F86331D9-52AB-4025-88B9-82551A33250D}" dt="2022-10-18T17:54:48.781" v="1367" actId="255"/>
          <ac:spMkLst>
            <pc:docMk/>
            <pc:sldMk cId="3827645770" sldId="2032092771"/>
            <ac:spMk id="2" creationId="{B39F76DB-48E8-230A-379E-C0AF2250C67C}"/>
          </ac:spMkLst>
        </pc:spChg>
        <pc:spChg chg="mod">
          <ac:chgData name="Sarah Guo" userId="d8954fb8-9b17-4c2b-a35a-f3ed862b86bc" providerId="ADAL" clId="{F86331D9-52AB-4025-88B9-82551A33250D}" dt="2022-10-18T17:51:58.817" v="1341" actId="1076"/>
          <ac:spMkLst>
            <pc:docMk/>
            <pc:sldMk cId="3827645770" sldId="2032092771"/>
            <ac:spMk id="3" creationId="{934F8FA6-D1F7-014E-ABBC-B0E184CC4D6B}"/>
          </ac:spMkLst>
        </pc:spChg>
        <pc:spChg chg="add del mod">
          <ac:chgData name="Sarah Guo" userId="d8954fb8-9b17-4c2b-a35a-f3ed862b86bc" providerId="ADAL" clId="{F86331D9-52AB-4025-88B9-82551A33250D}" dt="2022-10-18T17:51:53.799" v="1340" actId="478"/>
          <ac:spMkLst>
            <pc:docMk/>
            <pc:sldMk cId="3827645770" sldId="2032092771"/>
            <ac:spMk id="7" creationId="{73C5C061-BD83-D895-FAB7-752BBBC02612}"/>
          </ac:spMkLst>
        </pc:spChg>
        <pc:picChg chg="add mod">
          <ac:chgData name="Sarah Guo" userId="d8954fb8-9b17-4c2b-a35a-f3ed862b86bc" providerId="ADAL" clId="{F86331D9-52AB-4025-88B9-82551A33250D}" dt="2022-10-18T15:06:03.844" v="150" actId="1076"/>
          <ac:picMkLst>
            <pc:docMk/>
            <pc:sldMk cId="3827645770" sldId="2032092771"/>
            <ac:picMk id="5" creationId="{806A82A0-6FD5-C656-E4A6-BD586B17C416}"/>
          </ac:picMkLst>
        </pc:picChg>
        <pc:picChg chg="del">
          <ac:chgData name="Sarah Guo" userId="d8954fb8-9b17-4c2b-a35a-f3ed862b86bc" providerId="ADAL" clId="{F86331D9-52AB-4025-88B9-82551A33250D}" dt="2022-10-18T15:03:05.445" v="122" actId="478"/>
          <ac:picMkLst>
            <pc:docMk/>
            <pc:sldMk cId="3827645770" sldId="2032092771"/>
            <ac:picMk id="6" creationId="{F1ABC1BF-5FA6-017D-55E7-ADD3A466CE76}"/>
          </ac:picMkLst>
        </pc:picChg>
      </pc:sldChg>
      <pc:sldChg chg="addSp delSp modSp add del mod">
        <pc:chgData name="Sarah Guo" userId="d8954fb8-9b17-4c2b-a35a-f3ed862b86bc" providerId="ADAL" clId="{F86331D9-52AB-4025-88B9-82551A33250D}" dt="2022-10-18T18:37:47.945" v="1699" actId="47"/>
        <pc:sldMkLst>
          <pc:docMk/>
          <pc:sldMk cId="504381889" sldId="2032092772"/>
        </pc:sldMkLst>
        <pc:spChg chg="mod">
          <ac:chgData name="Sarah Guo" userId="d8954fb8-9b17-4c2b-a35a-f3ed862b86bc" providerId="ADAL" clId="{F86331D9-52AB-4025-88B9-82551A33250D}" dt="2022-10-18T17:54:16.693" v="1360" actId="255"/>
          <ac:spMkLst>
            <pc:docMk/>
            <pc:sldMk cId="504381889" sldId="2032092772"/>
            <ac:spMk id="2" creationId="{B39F76DB-48E8-230A-379E-C0AF2250C67C}"/>
          </ac:spMkLst>
        </pc:spChg>
        <pc:spChg chg="mod">
          <ac:chgData name="Sarah Guo" userId="d8954fb8-9b17-4c2b-a35a-f3ed862b86bc" providerId="ADAL" clId="{F86331D9-52AB-4025-88B9-82551A33250D}" dt="2022-10-18T17:52:26.258" v="1347" actId="1076"/>
          <ac:spMkLst>
            <pc:docMk/>
            <pc:sldMk cId="504381889" sldId="2032092772"/>
            <ac:spMk id="3" creationId="{934F8FA6-D1F7-014E-ABBC-B0E184CC4D6B}"/>
          </ac:spMkLst>
        </pc:spChg>
        <pc:spChg chg="add del mod">
          <ac:chgData name="Sarah Guo" userId="d8954fb8-9b17-4c2b-a35a-f3ed862b86bc" providerId="ADAL" clId="{F86331D9-52AB-4025-88B9-82551A33250D}" dt="2022-10-18T17:52:17.997" v="1346" actId="478"/>
          <ac:spMkLst>
            <pc:docMk/>
            <pc:sldMk cId="504381889" sldId="2032092772"/>
            <ac:spMk id="7" creationId="{3CF6E750-351B-0738-D020-1216F0A0842B}"/>
          </ac:spMkLst>
        </pc:spChg>
        <pc:picChg chg="del">
          <ac:chgData name="Sarah Guo" userId="d8954fb8-9b17-4c2b-a35a-f3ed862b86bc" providerId="ADAL" clId="{F86331D9-52AB-4025-88B9-82551A33250D}" dt="2022-10-18T15:03:14.116" v="125" actId="478"/>
          <ac:picMkLst>
            <pc:docMk/>
            <pc:sldMk cId="504381889" sldId="2032092772"/>
            <ac:picMk id="5" creationId="{806A82A0-6FD5-C656-E4A6-BD586B17C416}"/>
          </ac:picMkLst>
        </pc:picChg>
        <pc:picChg chg="add mod">
          <ac:chgData name="Sarah Guo" userId="d8954fb8-9b17-4c2b-a35a-f3ed862b86bc" providerId="ADAL" clId="{F86331D9-52AB-4025-88B9-82551A33250D}" dt="2022-10-18T15:05:36.814" v="142" actId="1076"/>
          <ac:picMkLst>
            <pc:docMk/>
            <pc:sldMk cId="504381889" sldId="2032092772"/>
            <ac:picMk id="6" creationId="{EB9AFC89-D2EB-76EC-7A3C-3291F2023821}"/>
          </ac:picMkLst>
        </pc:picChg>
      </pc:sldChg>
      <pc:sldChg chg="addSp delSp modSp add del mod ord">
        <pc:chgData name="Sarah Guo" userId="d8954fb8-9b17-4c2b-a35a-f3ed862b86bc" providerId="ADAL" clId="{F86331D9-52AB-4025-88B9-82551A33250D}" dt="2022-10-18T18:37:47.945" v="1699" actId="47"/>
        <pc:sldMkLst>
          <pc:docMk/>
          <pc:sldMk cId="1391000173" sldId="2032092773"/>
        </pc:sldMkLst>
        <pc:spChg chg="mod">
          <ac:chgData name="Sarah Guo" userId="d8954fb8-9b17-4c2b-a35a-f3ed862b86bc" providerId="ADAL" clId="{F86331D9-52AB-4025-88B9-82551A33250D}" dt="2022-10-18T17:54:23.923" v="1361" actId="255"/>
          <ac:spMkLst>
            <pc:docMk/>
            <pc:sldMk cId="1391000173" sldId="2032092773"/>
            <ac:spMk id="2" creationId="{B39F76DB-48E8-230A-379E-C0AF2250C67C}"/>
          </ac:spMkLst>
        </pc:spChg>
        <pc:spChg chg="mod">
          <ac:chgData name="Sarah Guo" userId="d8954fb8-9b17-4c2b-a35a-f3ed862b86bc" providerId="ADAL" clId="{F86331D9-52AB-4025-88B9-82551A33250D}" dt="2022-10-18T17:53:38.245" v="1353" actId="1076"/>
          <ac:spMkLst>
            <pc:docMk/>
            <pc:sldMk cId="1391000173" sldId="2032092773"/>
            <ac:spMk id="3" creationId="{934F8FA6-D1F7-014E-ABBC-B0E184CC4D6B}"/>
          </ac:spMkLst>
        </pc:spChg>
        <pc:spChg chg="add del mod">
          <ac:chgData name="Sarah Guo" userId="d8954fb8-9b17-4c2b-a35a-f3ed862b86bc" providerId="ADAL" clId="{F86331D9-52AB-4025-88B9-82551A33250D}" dt="2022-10-18T17:53:29.473" v="1351" actId="478"/>
          <ac:spMkLst>
            <pc:docMk/>
            <pc:sldMk cId="1391000173" sldId="2032092773"/>
            <ac:spMk id="7" creationId="{F6E282C7-BC11-5E84-7AA0-34744A74DAA6}"/>
          </ac:spMkLst>
        </pc:spChg>
        <pc:picChg chg="add mod">
          <ac:chgData name="Sarah Guo" userId="d8954fb8-9b17-4c2b-a35a-f3ed862b86bc" providerId="ADAL" clId="{F86331D9-52AB-4025-88B9-82551A33250D}" dt="2022-10-18T15:05:24.087" v="140" actId="1076"/>
          <ac:picMkLst>
            <pc:docMk/>
            <pc:sldMk cId="1391000173" sldId="2032092773"/>
            <ac:picMk id="5" creationId="{66104AB5-D715-F133-17CF-DFBAC13939E9}"/>
          </ac:picMkLst>
        </pc:picChg>
        <pc:picChg chg="del">
          <ac:chgData name="Sarah Guo" userId="d8954fb8-9b17-4c2b-a35a-f3ed862b86bc" providerId="ADAL" clId="{F86331D9-52AB-4025-88B9-82551A33250D}" dt="2022-10-18T15:03:57.348" v="129" actId="478"/>
          <ac:picMkLst>
            <pc:docMk/>
            <pc:sldMk cId="1391000173" sldId="2032092773"/>
            <ac:picMk id="6" creationId="{EB9AFC89-D2EB-76EC-7A3C-3291F2023821}"/>
          </ac:picMkLst>
        </pc:picChg>
      </pc:sldChg>
      <pc:sldChg chg="addSp delSp modSp add del mod">
        <pc:chgData name="Sarah Guo" userId="d8954fb8-9b17-4c2b-a35a-f3ed862b86bc" providerId="ADAL" clId="{F86331D9-52AB-4025-88B9-82551A33250D}" dt="2022-10-18T18:37:47.945" v="1699" actId="47"/>
        <pc:sldMkLst>
          <pc:docMk/>
          <pc:sldMk cId="3307692624" sldId="2032092774"/>
        </pc:sldMkLst>
        <pc:spChg chg="mod">
          <ac:chgData name="Sarah Guo" userId="d8954fb8-9b17-4c2b-a35a-f3ed862b86bc" providerId="ADAL" clId="{F86331D9-52AB-4025-88B9-82551A33250D}" dt="2022-10-18T17:54:34.844" v="1362" actId="255"/>
          <ac:spMkLst>
            <pc:docMk/>
            <pc:sldMk cId="3307692624" sldId="2032092774"/>
            <ac:spMk id="2" creationId="{B39F76DB-48E8-230A-379E-C0AF2250C67C}"/>
          </ac:spMkLst>
        </pc:spChg>
        <pc:spChg chg="mod">
          <ac:chgData name="Sarah Guo" userId="d8954fb8-9b17-4c2b-a35a-f3ed862b86bc" providerId="ADAL" clId="{F86331D9-52AB-4025-88B9-82551A33250D}" dt="2022-10-18T17:54:00.432" v="1359" actId="1076"/>
          <ac:spMkLst>
            <pc:docMk/>
            <pc:sldMk cId="3307692624" sldId="2032092774"/>
            <ac:spMk id="3" creationId="{934F8FA6-D1F7-014E-ABBC-B0E184CC4D6B}"/>
          </ac:spMkLst>
        </pc:spChg>
        <pc:spChg chg="add del mod">
          <ac:chgData name="Sarah Guo" userId="d8954fb8-9b17-4c2b-a35a-f3ed862b86bc" providerId="ADAL" clId="{F86331D9-52AB-4025-88B9-82551A33250D}" dt="2022-10-18T17:53:55.109" v="1358" actId="478"/>
          <ac:spMkLst>
            <pc:docMk/>
            <pc:sldMk cId="3307692624" sldId="2032092774"/>
            <ac:spMk id="7" creationId="{49F01C17-FB78-B1DF-4408-2B33B270BD7A}"/>
          </ac:spMkLst>
        </pc:spChg>
        <pc:picChg chg="add mod">
          <ac:chgData name="Sarah Guo" userId="d8954fb8-9b17-4c2b-a35a-f3ed862b86bc" providerId="ADAL" clId="{F86331D9-52AB-4025-88B9-82551A33250D}" dt="2022-10-18T15:05:10.419" v="136" actId="1076"/>
          <ac:picMkLst>
            <pc:docMk/>
            <pc:sldMk cId="3307692624" sldId="2032092774"/>
            <ac:picMk id="5" creationId="{92B383CF-1C60-BE69-05F1-72FF5C63E4DD}"/>
          </ac:picMkLst>
        </pc:picChg>
        <pc:picChg chg="del">
          <ac:chgData name="Sarah Guo" userId="d8954fb8-9b17-4c2b-a35a-f3ed862b86bc" providerId="ADAL" clId="{F86331D9-52AB-4025-88B9-82551A33250D}" dt="2022-10-18T15:03:59.734" v="130" actId="478"/>
          <ac:picMkLst>
            <pc:docMk/>
            <pc:sldMk cId="3307692624" sldId="2032092774"/>
            <ac:picMk id="6" creationId="{EB9AFC89-D2EB-76EC-7A3C-3291F2023821}"/>
          </ac:picMkLst>
        </pc:picChg>
      </pc:sldChg>
      <pc:sldChg chg="addSp delSp add del mod">
        <pc:chgData name="Sarah Guo" userId="d8954fb8-9b17-4c2b-a35a-f3ed862b86bc" providerId="ADAL" clId="{F86331D9-52AB-4025-88B9-82551A33250D}" dt="2022-10-18T15:10:17.982" v="157" actId="47"/>
        <pc:sldMkLst>
          <pc:docMk/>
          <pc:sldMk cId="1592298719" sldId="2032092775"/>
        </pc:sldMkLst>
        <pc:picChg chg="add del">
          <ac:chgData name="Sarah Guo" userId="d8954fb8-9b17-4c2b-a35a-f3ed862b86bc" providerId="ADAL" clId="{F86331D9-52AB-4025-88B9-82551A33250D}" dt="2022-10-18T15:10:14.997" v="156" actId="478"/>
          <ac:picMkLst>
            <pc:docMk/>
            <pc:sldMk cId="1592298719" sldId="2032092775"/>
            <ac:picMk id="5" creationId="{4BC21BB0-0BF0-9FD4-4E30-142897341D49}"/>
          </ac:picMkLst>
        </pc:picChg>
        <pc:picChg chg="del">
          <ac:chgData name="Sarah Guo" userId="d8954fb8-9b17-4c2b-a35a-f3ed862b86bc" providerId="ADAL" clId="{F86331D9-52AB-4025-88B9-82551A33250D}" dt="2022-10-18T15:08:08.590" v="154" actId="478"/>
          <ac:picMkLst>
            <pc:docMk/>
            <pc:sldMk cId="1592298719" sldId="2032092775"/>
            <ac:picMk id="13" creationId="{80C26492-0EB9-9C0F-3036-68105B104161}"/>
          </ac:picMkLst>
        </pc:picChg>
      </pc:sldChg>
      <pc:sldChg chg="delSp modSp mod">
        <pc:chgData name="Sarah Guo" userId="d8954fb8-9b17-4c2b-a35a-f3ed862b86bc" providerId="ADAL" clId="{F86331D9-52AB-4025-88B9-82551A33250D}" dt="2022-10-18T19:50:20.484" v="2075" actId="20577"/>
        <pc:sldMkLst>
          <pc:docMk/>
          <pc:sldMk cId="1594763937" sldId="2032092786"/>
        </pc:sldMkLst>
        <pc:spChg chg="mod">
          <ac:chgData name="Sarah Guo" userId="d8954fb8-9b17-4c2b-a35a-f3ed862b86bc" providerId="ADAL" clId="{F86331D9-52AB-4025-88B9-82551A33250D}" dt="2022-10-18T19:49:57.763" v="2066" actId="12"/>
          <ac:spMkLst>
            <pc:docMk/>
            <pc:sldMk cId="1594763937" sldId="2032092786"/>
            <ac:spMk id="22" creationId="{36711735-D17B-A4A9-4BCE-8A6F6426B44B}"/>
          </ac:spMkLst>
        </pc:spChg>
        <pc:spChg chg="mod">
          <ac:chgData name="Sarah Guo" userId="d8954fb8-9b17-4c2b-a35a-f3ed862b86bc" providerId="ADAL" clId="{F86331D9-52AB-4025-88B9-82551A33250D}" dt="2022-10-18T19:50:09.093" v="2070" actId="12"/>
          <ac:spMkLst>
            <pc:docMk/>
            <pc:sldMk cId="1594763937" sldId="2032092786"/>
            <ac:spMk id="23" creationId="{E3006D76-8F4A-4B35-A1B3-73A8ED2D1657}"/>
          </ac:spMkLst>
        </pc:spChg>
        <pc:spChg chg="mod ord">
          <ac:chgData name="Sarah Guo" userId="d8954fb8-9b17-4c2b-a35a-f3ed862b86bc" providerId="ADAL" clId="{F86331D9-52AB-4025-88B9-82551A33250D}" dt="2022-10-18T19:50:20.484" v="2075" actId="20577"/>
          <ac:spMkLst>
            <pc:docMk/>
            <pc:sldMk cId="1594763937" sldId="2032092786"/>
            <ac:spMk id="27" creationId="{BACFF32E-484E-C3B5-D810-7B7B8A037B45}"/>
          </ac:spMkLst>
        </pc:spChg>
        <pc:picChg chg="del">
          <ac:chgData name="Sarah Guo" userId="d8954fb8-9b17-4c2b-a35a-f3ed862b86bc" providerId="ADAL" clId="{F86331D9-52AB-4025-88B9-82551A33250D}" dt="2022-10-18T19:45:28.217" v="1828" actId="478"/>
          <ac:picMkLst>
            <pc:docMk/>
            <pc:sldMk cId="1594763937" sldId="2032092786"/>
            <ac:picMk id="30" creationId="{0FD0578E-B3E4-44CB-88F4-A7BFF0B415C9}"/>
          </ac:picMkLst>
        </pc:picChg>
        <pc:picChg chg="del">
          <ac:chgData name="Sarah Guo" userId="d8954fb8-9b17-4c2b-a35a-f3ed862b86bc" providerId="ADAL" clId="{F86331D9-52AB-4025-88B9-82551A33250D}" dt="2022-10-18T19:49:39.817" v="2061" actId="478"/>
          <ac:picMkLst>
            <pc:docMk/>
            <pc:sldMk cId="1594763937" sldId="2032092786"/>
            <ac:picMk id="31" creationId="{E9DFD7B3-E6E6-4F6C-81B6-A59B4CEB7296}"/>
          </ac:picMkLst>
        </pc:picChg>
        <pc:picChg chg="del">
          <ac:chgData name="Sarah Guo" userId="d8954fb8-9b17-4c2b-a35a-f3ed862b86bc" providerId="ADAL" clId="{F86331D9-52AB-4025-88B9-82551A33250D}" dt="2022-10-18T19:47:30.370" v="1941" actId="478"/>
          <ac:picMkLst>
            <pc:docMk/>
            <pc:sldMk cId="1594763937" sldId="2032092786"/>
            <ac:picMk id="32" creationId="{7282B383-BE61-4D6D-A512-7C8DF27F3255}"/>
          </ac:picMkLst>
        </pc:picChg>
      </pc:sldChg>
      <pc:sldChg chg="addSp delSp modSp new mod modClrScheme chgLayout">
        <pc:chgData name="Sarah Guo" userId="d8954fb8-9b17-4c2b-a35a-f3ed862b86bc" providerId="ADAL" clId="{F86331D9-52AB-4025-88B9-82551A33250D}" dt="2022-10-18T19:40:57.628" v="1827" actId="1076"/>
        <pc:sldMkLst>
          <pc:docMk/>
          <pc:sldMk cId="730925769" sldId="2032092788"/>
        </pc:sldMkLst>
        <pc:spChg chg="mod ord">
          <ac:chgData name="Sarah Guo" userId="d8954fb8-9b17-4c2b-a35a-f3ed862b86bc" providerId="ADAL" clId="{F86331D9-52AB-4025-88B9-82551A33250D}" dt="2022-10-18T19:02:03.327" v="1707" actId="700"/>
          <ac:spMkLst>
            <pc:docMk/>
            <pc:sldMk cId="730925769" sldId="2032092788"/>
            <ac:spMk id="2" creationId="{1ED6DB92-5AF4-1FB3-B30D-28D0D299503F}"/>
          </ac:spMkLst>
        </pc:spChg>
        <pc:spChg chg="mod ord">
          <ac:chgData name="Sarah Guo" userId="d8954fb8-9b17-4c2b-a35a-f3ed862b86bc" providerId="ADAL" clId="{F86331D9-52AB-4025-88B9-82551A33250D}" dt="2022-10-18T19:02:03.327" v="1707" actId="700"/>
          <ac:spMkLst>
            <pc:docMk/>
            <pc:sldMk cId="730925769" sldId="2032092788"/>
            <ac:spMk id="3" creationId="{BD438D53-9507-34C6-A28F-257FF8D4DC19}"/>
          </ac:spMkLst>
        </pc:spChg>
        <pc:spChg chg="add del mod ord">
          <ac:chgData name="Sarah Guo" userId="d8954fb8-9b17-4c2b-a35a-f3ed862b86bc" providerId="ADAL" clId="{F86331D9-52AB-4025-88B9-82551A33250D}" dt="2022-10-18T19:39:20.628" v="1819" actId="931"/>
          <ac:spMkLst>
            <pc:docMk/>
            <pc:sldMk cId="730925769" sldId="2032092788"/>
            <ac:spMk id="8" creationId="{86F1FDE2-8480-1472-E6D2-554A0AB334D4}"/>
          </ac:spMkLst>
        </pc:spChg>
        <pc:spChg chg="add mod">
          <ac:chgData name="Sarah Guo" userId="d8954fb8-9b17-4c2b-a35a-f3ed862b86bc" providerId="ADAL" clId="{F86331D9-52AB-4025-88B9-82551A33250D}" dt="2022-10-18T19:02:17.979" v="1709" actId="571"/>
          <ac:spMkLst>
            <pc:docMk/>
            <pc:sldMk cId="730925769" sldId="2032092788"/>
            <ac:spMk id="9" creationId="{2E09FD35-802E-BB06-87E6-5FE375A032B3}"/>
          </ac:spMkLst>
        </pc:spChg>
        <pc:picChg chg="add mod">
          <ac:chgData name="Sarah Guo" userId="d8954fb8-9b17-4c2b-a35a-f3ed862b86bc" providerId="ADAL" clId="{F86331D9-52AB-4025-88B9-82551A33250D}" dt="2022-10-18T19:02:14.565" v="1708" actId="14100"/>
          <ac:picMkLst>
            <pc:docMk/>
            <pc:sldMk cId="730925769" sldId="2032092788"/>
            <ac:picMk id="4" creationId="{51ECCEF6-DE00-59CB-3569-51A6F9A682DB}"/>
          </ac:picMkLst>
        </pc:picChg>
        <pc:picChg chg="add mod">
          <ac:chgData name="Sarah Guo" userId="d8954fb8-9b17-4c2b-a35a-f3ed862b86bc" providerId="ADAL" clId="{F86331D9-52AB-4025-88B9-82551A33250D}" dt="2022-10-18T19:02:14.565" v="1708" actId="14100"/>
          <ac:picMkLst>
            <pc:docMk/>
            <pc:sldMk cId="730925769" sldId="2032092788"/>
            <ac:picMk id="5" creationId="{C8FC9F59-8946-F690-D1A1-2F787ABE10C9}"/>
          </ac:picMkLst>
        </pc:picChg>
        <pc:picChg chg="add mod">
          <ac:chgData name="Sarah Guo" userId="d8954fb8-9b17-4c2b-a35a-f3ed862b86bc" providerId="ADAL" clId="{F86331D9-52AB-4025-88B9-82551A33250D}" dt="2022-10-18T19:02:28.132" v="1710" actId="1076"/>
          <ac:picMkLst>
            <pc:docMk/>
            <pc:sldMk cId="730925769" sldId="2032092788"/>
            <ac:picMk id="6" creationId="{024EA1B2-FC7B-86F3-F40E-491B79B4D629}"/>
          </ac:picMkLst>
        </pc:picChg>
        <pc:picChg chg="add mod">
          <ac:chgData name="Sarah Guo" userId="d8954fb8-9b17-4c2b-a35a-f3ed862b86bc" providerId="ADAL" clId="{F86331D9-52AB-4025-88B9-82551A33250D}" dt="2022-10-18T19:02:14.565" v="1708" actId="14100"/>
          <ac:picMkLst>
            <pc:docMk/>
            <pc:sldMk cId="730925769" sldId="2032092788"/>
            <ac:picMk id="7" creationId="{CCFCA48D-7D74-B747-2EAD-8D3108DB86C4}"/>
          </ac:picMkLst>
        </pc:picChg>
        <pc:picChg chg="add mod">
          <ac:chgData name="Sarah Guo" userId="d8954fb8-9b17-4c2b-a35a-f3ed862b86bc" providerId="ADAL" clId="{F86331D9-52AB-4025-88B9-82551A33250D}" dt="2022-10-18T19:02:17.979" v="1709" actId="571"/>
          <ac:picMkLst>
            <pc:docMk/>
            <pc:sldMk cId="730925769" sldId="2032092788"/>
            <ac:picMk id="10" creationId="{097F6B1D-8BF4-7126-9DAC-B25FACFC94AA}"/>
          </ac:picMkLst>
        </pc:picChg>
        <pc:picChg chg="add mod">
          <ac:chgData name="Sarah Guo" userId="d8954fb8-9b17-4c2b-a35a-f3ed862b86bc" providerId="ADAL" clId="{F86331D9-52AB-4025-88B9-82551A33250D}" dt="2022-10-18T19:02:17.979" v="1709" actId="571"/>
          <ac:picMkLst>
            <pc:docMk/>
            <pc:sldMk cId="730925769" sldId="2032092788"/>
            <ac:picMk id="11" creationId="{53C5652A-95E9-2A8C-0510-AB06823784A6}"/>
          </ac:picMkLst>
        </pc:picChg>
        <pc:picChg chg="add mod">
          <ac:chgData name="Sarah Guo" userId="d8954fb8-9b17-4c2b-a35a-f3ed862b86bc" providerId="ADAL" clId="{F86331D9-52AB-4025-88B9-82551A33250D}" dt="2022-10-18T19:02:17.979" v="1709" actId="571"/>
          <ac:picMkLst>
            <pc:docMk/>
            <pc:sldMk cId="730925769" sldId="2032092788"/>
            <ac:picMk id="12" creationId="{E36F0B47-6991-7274-A545-58AC63F3A123}"/>
          </ac:picMkLst>
        </pc:picChg>
        <pc:picChg chg="add mod">
          <ac:chgData name="Sarah Guo" userId="d8954fb8-9b17-4c2b-a35a-f3ed862b86bc" providerId="ADAL" clId="{F86331D9-52AB-4025-88B9-82551A33250D}" dt="2022-10-18T19:02:17.979" v="1709" actId="571"/>
          <ac:picMkLst>
            <pc:docMk/>
            <pc:sldMk cId="730925769" sldId="2032092788"/>
            <ac:picMk id="13" creationId="{17FE29C8-29F5-2E6C-8817-17EA8CC8A72E}"/>
          </ac:picMkLst>
        </pc:picChg>
        <pc:picChg chg="add mod">
          <ac:chgData name="Sarah Guo" userId="d8954fb8-9b17-4c2b-a35a-f3ed862b86bc" providerId="ADAL" clId="{F86331D9-52AB-4025-88B9-82551A33250D}" dt="2022-10-18T19:39:26.840" v="1820" actId="1076"/>
          <ac:picMkLst>
            <pc:docMk/>
            <pc:sldMk cId="730925769" sldId="2032092788"/>
            <ac:picMk id="15" creationId="{2A579822-40C6-D40F-BAA7-51FC66FBD859}"/>
          </ac:picMkLst>
        </pc:picChg>
        <pc:picChg chg="add mod">
          <ac:chgData name="Sarah Guo" userId="d8954fb8-9b17-4c2b-a35a-f3ed862b86bc" providerId="ADAL" clId="{F86331D9-52AB-4025-88B9-82551A33250D}" dt="2022-10-18T19:40:57.628" v="1827" actId="1076"/>
          <ac:picMkLst>
            <pc:docMk/>
            <pc:sldMk cId="730925769" sldId="2032092788"/>
            <ac:picMk id="17" creationId="{618BD26F-1586-F31C-F7E1-BF6DC1528F5A}"/>
          </ac:picMkLst>
        </pc:picChg>
        <pc:picChg chg="add mod">
          <ac:chgData name="Sarah Guo" userId="d8954fb8-9b17-4c2b-a35a-f3ed862b86bc" providerId="ADAL" clId="{F86331D9-52AB-4025-88B9-82551A33250D}" dt="2022-10-18T19:40:31.842" v="1824" actId="1076"/>
          <ac:picMkLst>
            <pc:docMk/>
            <pc:sldMk cId="730925769" sldId="2032092788"/>
            <ac:picMk id="19" creationId="{61C89661-1255-70E1-BFCA-B4E08129DEB8}"/>
          </ac:picMkLst>
        </pc:picChg>
        <pc:picChg chg="add mod">
          <ac:chgData name="Sarah Guo" userId="d8954fb8-9b17-4c2b-a35a-f3ed862b86bc" providerId="ADAL" clId="{F86331D9-52AB-4025-88B9-82551A33250D}" dt="2022-10-18T19:40:52.044" v="1826" actId="1076"/>
          <ac:picMkLst>
            <pc:docMk/>
            <pc:sldMk cId="730925769" sldId="2032092788"/>
            <ac:picMk id="21" creationId="{F628B240-0FD8-5FB5-6DC0-A2E8C0878A23}"/>
          </ac:picMkLst>
        </pc:picChg>
      </pc:sldChg>
      <pc:sldChg chg="addSp delSp modSp add mod modClrScheme chgLayout">
        <pc:chgData name="Sarah Guo" userId="d8954fb8-9b17-4c2b-a35a-f3ed862b86bc" providerId="ADAL" clId="{F86331D9-52AB-4025-88B9-82551A33250D}" dt="2022-10-18T20:19:51.266" v="2151" actId="14100"/>
        <pc:sldMkLst>
          <pc:docMk/>
          <pc:sldMk cId="4218070630" sldId="2032092790"/>
        </pc:sldMkLst>
        <pc:spChg chg="mod ord">
          <ac:chgData name="Sarah Guo" userId="d8954fb8-9b17-4c2b-a35a-f3ed862b86bc" providerId="ADAL" clId="{F86331D9-52AB-4025-88B9-82551A33250D}" dt="2022-10-18T20:19:41.154" v="2150" actId="255"/>
          <ac:spMkLst>
            <pc:docMk/>
            <pc:sldMk cId="4218070630" sldId="2032092790"/>
            <ac:spMk id="2" creationId="{1ED6DB92-5AF4-1FB3-B30D-28D0D299503F}"/>
          </ac:spMkLst>
        </pc:spChg>
        <pc:spChg chg="mod ord">
          <ac:chgData name="Sarah Guo" userId="d8954fb8-9b17-4c2b-a35a-f3ed862b86bc" providerId="ADAL" clId="{F86331D9-52AB-4025-88B9-82551A33250D}" dt="2022-10-18T19:02:55.343" v="1713" actId="700"/>
          <ac:spMkLst>
            <pc:docMk/>
            <pc:sldMk cId="4218070630" sldId="2032092790"/>
            <ac:spMk id="3" creationId="{BD438D53-9507-34C6-A28F-257FF8D4DC19}"/>
          </ac:spMkLst>
        </pc:spChg>
        <pc:spChg chg="add del mod ord">
          <ac:chgData name="Sarah Guo" userId="d8954fb8-9b17-4c2b-a35a-f3ed862b86bc" providerId="ADAL" clId="{F86331D9-52AB-4025-88B9-82551A33250D}" dt="2022-10-18T19:03:53.848" v="1721" actId="478"/>
          <ac:spMkLst>
            <pc:docMk/>
            <pc:sldMk cId="4218070630" sldId="2032092790"/>
            <ac:spMk id="13" creationId="{8CFE2C0A-2435-348A-C3D1-6BA4AFC217AF}"/>
          </ac:spMkLst>
        </pc:spChg>
        <pc:picChg chg="del">
          <ac:chgData name="Sarah Guo" userId="d8954fb8-9b17-4c2b-a35a-f3ed862b86bc" providerId="ADAL" clId="{F86331D9-52AB-4025-88B9-82551A33250D}" dt="2022-10-18T18:29:25.052" v="1596" actId="478"/>
          <ac:picMkLst>
            <pc:docMk/>
            <pc:sldMk cId="4218070630" sldId="2032092790"/>
            <ac:picMk id="4" creationId="{51ECCEF6-DE00-59CB-3569-51A6F9A682DB}"/>
          </ac:picMkLst>
        </pc:picChg>
        <pc:picChg chg="mod">
          <ac:chgData name="Sarah Guo" userId="d8954fb8-9b17-4c2b-a35a-f3ed862b86bc" providerId="ADAL" clId="{F86331D9-52AB-4025-88B9-82551A33250D}" dt="2022-10-18T20:19:51.266" v="2151" actId="14100"/>
          <ac:picMkLst>
            <pc:docMk/>
            <pc:sldMk cId="4218070630" sldId="2032092790"/>
            <ac:picMk id="5" creationId="{C8FC9F59-8946-F690-D1A1-2F787ABE10C9}"/>
          </ac:picMkLst>
        </pc:picChg>
        <pc:picChg chg="mod">
          <ac:chgData name="Sarah Guo" userId="d8954fb8-9b17-4c2b-a35a-f3ed862b86bc" providerId="ADAL" clId="{F86331D9-52AB-4025-88B9-82551A33250D}" dt="2022-10-18T20:19:51.266" v="2151" actId="14100"/>
          <ac:picMkLst>
            <pc:docMk/>
            <pc:sldMk cId="4218070630" sldId="2032092790"/>
            <ac:picMk id="6" creationId="{024EA1B2-FC7B-86F3-F40E-491B79B4D629}"/>
          </ac:picMkLst>
        </pc:picChg>
        <pc:picChg chg="add del mod">
          <ac:chgData name="Sarah Guo" userId="d8954fb8-9b17-4c2b-a35a-f3ed862b86bc" providerId="ADAL" clId="{F86331D9-52AB-4025-88B9-82551A33250D}" dt="2022-10-18T18:27:17.559" v="1553" actId="478"/>
          <ac:picMkLst>
            <pc:docMk/>
            <pc:sldMk cId="4218070630" sldId="2032092790"/>
            <ac:picMk id="7" creationId="{CCFCA48D-7D74-B747-2EAD-8D3108DB86C4}"/>
          </ac:picMkLst>
        </pc:picChg>
        <pc:picChg chg="add del mod">
          <ac:chgData name="Sarah Guo" userId="d8954fb8-9b17-4c2b-a35a-f3ed862b86bc" providerId="ADAL" clId="{F86331D9-52AB-4025-88B9-82551A33250D}" dt="2022-10-18T18:28:42.635" v="1561" actId="478"/>
          <ac:picMkLst>
            <pc:docMk/>
            <pc:sldMk cId="4218070630" sldId="2032092790"/>
            <ac:picMk id="9" creationId="{8A41950B-2692-AC79-95A8-9C1728880326}"/>
          </ac:picMkLst>
        </pc:picChg>
        <pc:picChg chg="add mod">
          <ac:chgData name="Sarah Guo" userId="d8954fb8-9b17-4c2b-a35a-f3ed862b86bc" providerId="ADAL" clId="{F86331D9-52AB-4025-88B9-82551A33250D}" dt="2022-10-18T20:19:51.266" v="2151" actId="14100"/>
          <ac:picMkLst>
            <pc:docMk/>
            <pc:sldMk cId="4218070630" sldId="2032092790"/>
            <ac:picMk id="11" creationId="{66B1235B-6E20-5F20-B915-136E80DD3613}"/>
          </ac:picMkLst>
        </pc:picChg>
        <pc:picChg chg="add mod">
          <ac:chgData name="Sarah Guo" userId="d8954fb8-9b17-4c2b-a35a-f3ed862b86bc" providerId="ADAL" clId="{F86331D9-52AB-4025-88B9-82551A33250D}" dt="2022-10-18T20:19:51.266" v="2151" actId="14100"/>
          <ac:picMkLst>
            <pc:docMk/>
            <pc:sldMk cId="4218070630" sldId="2032092790"/>
            <ac:picMk id="12" creationId="{677FC766-C313-97B1-56B4-9EF7CB5524D6}"/>
          </ac:picMkLst>
        </pc:picChg>
        <pc:picChg chg="add mod">
          <ac:chgData name="Sarah Guo" userId="d8954fb8-9b17-4c2b-a35a-f3ed862b86bc" providerId="ADAL" clId="{F86331D9-52AB-4025-88B9-82551A33250D}" dt="2022-10-18T20:19:00.713" v="2145" actId="1076"/>
          <ac:picMkLst>
            <pc:docMk/>
            <pc:sldMk cId="4218070630" sldId="2032092790"/>
            <ac:picMk id="14" creationId="{5DB4BBC8-7229-E03D-AF3C-FFF9B9384565}"/>
          </ac:picMkLst>
        </pc:picChg>
        <pc:picChg chg="add mod">
          <ac:chgData name="Sarah Guo" userId="d8954fb8-9b17-4c2b-a35a-f3ed862b86bc" providerId="ADAL" clId="{F86331D9-52AB-4025-88B9-82551A33250D}" dt="2022-10-18T20:18:52.066" v="2143" actId="1076"/>
          <ac:picMkLst>
            <pc:docMk/>
            <pc:sldMk cId="4218070630" sldId="2032092790"/>
            <ac:picMk id="15" creationId="{090EC594-3659-F074-723A-AABDD4A64AE9}"/>
          </ac:picMkLst>
        </pc:picChg>
        <pc:picChg chg="add mod">
          <ac:chgData name="Sarah Guo" userId="d8954fb8-9b17-4c2b-a35a-f3ed862b86bc" providerId="ADAL" clId="{F86331D9-52AB-4025-88B9-82551A33250D}" dt="2022-10-18T20:18:54.150" v="2144" actId="1076"/>
          <ac:picMkLst>
            <pc:docMk/>
            <pc:sldMk cId="4218070630" sldId="2032092790"/>
            <ac:picMk id="16" creationId="{D18B679E-58FE-9AC1-B3C4-FF31A7DDC516}"/>
          </ac:picMkLst>
        </pc:picChg>
        <pc:picChg chg="add mod">
          <ac:chgData name="Sarah Guo" userId="d8954fb8-9b17-4c2b-a35a-f3ed862b86bc" providerId="ADAL" clId="{F86331D9-52AB-4025-88B9-82551A33250D}" dt="2022-10-18T20:18:42.262" v="2142" actId="14100"/>
          <ac:picMkLst>
            <pc:docMk/>
            <pc:sldMk cId="4218070630" sldId="2032092790"/>
            <ac:picMk id="18" creationId="{CB8F38C9-EF73-4D56-0329-9AEDC1C04659}"/>
          </ac:picMkLst>
        </pc:picChg>
      </pc:sldChg>
      <pc:sldChg chg="modSp add del mod">
        <pc:chgData name="Sarah Guo" userId="d8954fb8-9b17-4c2b-a35a-f3ed862b86bc" providerId="ADAL" clId="{F86331D9-52AB-4025-88B9-82551A33250D}" dt="2022-10-18T18:30:23.757" v="1605" actId="47"/>
        <pc:sldMkLst>
          <pc:docMk/>
          <pc:sldMk cId="4277505488" sldId="2032092792"/>
        </pc:sldMkLst>
        <pc:spChg chg="mod">
          <ac:chgData name="Sarah Guo" userId="d8954fb8-9b17-4c2b-a35a-f3ed862b86bc" providerId="ADAL" clId="{F86331D9-52AB-4025-88B9-82551A33250D}" dt="2022-10-18T18:20:08.184" v="1540" actId="207"/>
          <ac:spMkLst>
            <pc:docMk/>
            <pc:sldMk cId="4277505488" sldId="2032092792"/>
            <ac:spMk id="2" creationId="{1ED6DB92-5AF4-1FB3-B30D-28D0D299503F}"/>
          </ac:spMkLst>
        </pc:spChg>
      </pc:sldChg>
      <pc:sldChg chg="addSp delSp modSp add mod modClrScheme chgLayout">
        <pc:chgData name="Sarah Guo" userId="d8954fb8-9b17-4c2b-a35a-f3ed862b86bc" providerId="ADAL" clId="{F86331D9-52AB-4025-88B9-82551A33250D}" dt="2022-10-18T20:19:15.077" v="2149"/>
        <pc:sldMkLst>
          <pc:docMk/>
          <pc:sldMk cId="728952938" sldId="2032092793"/>
        </pc:sldMkLst>
        <pc:spChg chg="mod ord">
          <ac:chgData name="Sarah Guo" userId="d8954fb8-9b17-4c2b-a35a-f3ed862b86bc" providerId="ADAL" clId="{F86331D9-52AB-4025-88B9-82551A33250D}" dt="2022-10-18T19:03:18.405" v="1717" actId="700"/>
          <ac:spMkLst>
            <pc:docMk/>
            <pc:sldMk cId="728952938" sldId="2032092793"/>
            <ac:spMk id="2" creationId="{1ED6DB92-5AF4-1FB3-B30D-28D0D299503F}"/>
          </ac:spMkLst>
        </pc:spChg>
        <pc:spChg chg="mod ord">
          <ac:chgData name="Sarah Guo" userId="d8954fb8-9b17-4c2b-a35a-f3ed862b86bc" providerId="ADAL" clId="{F86331D9-52AB-4025-88B9-82551A33250D}" dt="2022-10-18T19:03:18.405" v="1717" actId="700"/>
          <ac:spMkLst>
            <pc:docMk/>
            <pc:sldMk cId="728952938" sldId="2032092793"/>
            <ac:spMk id="3" creationId="{BD438D53-9507-34C6-A28F-257FF8D4DC19}"/>
          </ac:spMkLst>
        </pc:spChg>
        <pc:spChg chg="add del mod ord">
          <ac:chgData name="Sarah Guo" userId="d8954fb8-9b17-4c2b-a35a-f3ed862b86bc" providerId="ADAL" clId="{F86331D9-52AB-4025-88B9-82551A33250D}" dt="2022-10-18T19:03:49.918" v="1720" actId="478"/>
          <ac:spMkLst>
            <pc:docMk/>
            <pc:sldMk cId="728952938" sldId="2032092793"/>
            <ac:spMk id="4" creationId="{E2E20AE1-9FB9-12C3-3958-D17A5B1184DF}"/>
          </ac:spMkLst>
        </pc:spChg>
        <pc:picChg chg="mod">
          <ac:chgData name="Sarah Guo" userId="d8954fb8-9b17-4c2b-a35a-f3ed862b86bc" providerId="ADAL" clId="{F86331D9-52AB-4025-88B9-82551A33250D}" dt="2022-10-18T19:03:26.092" v="1718" actId="14100"/>
          <ac:picMkLst>
            <pc:docMk/>
            <pc:sldMk cId="728952938" sldId="2032092793"/>
            <ac:picMk id="5" creationId="{C8FC9F59-8946-F690-D1A1-2F787ABE10C9}"/>
          </ac:picMkLst>
        </pc:picChg>
        <pc:picChg chg="mod">
          <ac:chgData name="Sarah Guo" userId="d8954fb8-9b17-4c2b-a35a-f3ed862b86bc" providerId="ADAL" clId="{F86331D9-52AB-4025-88B9-82551A33250D}" dt="2022-10-18T19:03:26.092" v="1718" actId="14100"/>
          <ac:picMkLst>
            <pc:docMk/>
            <pc:sldMk cId="728952938" sldId="2032092793"/>
            <ac:picMk id="6" creationId="{024EA1B2-FC7B-86F3-F40E-491B79B4D629}"/>
          </ac:picMkLst>
        </pc:picChg>
        <pc:picChg chg="add mod">
          <ac:chgData name="Sarah Guo" userId="d8954fb8-9b17-4c2b-a35a-f3ed862b86bc" providerId="ADAL" clId="{F86331D9-52AB-4025-88B9-82551A33250D}" dt="2022-10-18T19:03:28.534" v="1719" actId="571"/>
          <ac:picMkLst>
            <pc:docMk/>
            <pc:sldMk cId="728952938" sldId="2032092793"/>
            <ac:picMk id="7" creationId="{DF932E29-B73E-B807-25F7-B39E1C582483}"/>
          </ac:picMkLst>
        </pc:picChg>
        <pc:picChg chg="add mod">
          <ac:chgData name="Sarah Guo" userId="d8954fb8-9b17-4c2b-a35a-f3ed862b86bc" providerId="ADAL" clId="{F86331D9-52AB-4025-88B9-82551A33250D}" dt="2022-10-18T19:03:28.534" v="1719" actId="571"/>
          <ac:picMkLst>
            <pc:docMk/>
            <pc:sldMk cId="728952938" sldId="2032092793"/>
            <ac:picMk id="8" creationId="{9E900CED-0F05-2671-EC54-8F36B6A44FA0}"/>
          </ac:picMkLst>
        </pc:picChg>
        <pc:picChg chg="add mod">
          <ac:chgData name="Sarah Guo" userId="d8954fb8-9b17-4c2b-a35a-f3ed862b86bc" providerId="ADAL" clId="{F86331D9-52AB-4025-88B9-82551A33250D}" dt="2022-10-18T19:03:28.534" v="1719" actId="571"/>
          <ac:picMkLst>
            <pc:docMk/>
            <pc:sldMk cId="728952938" sldId="2032092793"/>
            <ac:picMk id="9" creationId="{8EAD7DA1-FA8F-1D57-AD32-223A89658675}"/>
          </ac:picMkLst>
        </pc:picChg>
        <pc:picChg chg="add mod">
          <ac:chgData name="Sarah Guo" userId="d8954fb8-9b17-4c2b-a35a-f3ed862b86bc" providerId="ADAL" clId="{F86331D9-52AB-4025-88B9-82551A33250D}" dt="2022-10-18T19:03:28.534" v="1719" actId="571"/>
          <ac:picMkLst>
            <pc:docMk/>
            <pc:sldMk cId="728952938" sldId="2032092793"/>
            <ac:picMk id="10" creationId="{4B933A7E-B777-4740-9635-7155DE28783D}"/>
          </ac:picMkLst>
        </pc:picChg>
        <pc:picChg chg="mod">
          <ac:chgData name="Sarah Guo" userId="d8954fb8-9b17-4c2b-a35a-f3ed862b86bc" providerId="ADAL" clId="{F86331D9-52AB-4025-88B9-82551A33250D}" dt="2022-10-18T19:03:26.092" v="1718" actId="14100"/>
          <ac:picMkLst>
            <pc:docMk/>
            <pc:sldMk cId="728952938" sldId="2032092793"/>
            <ac:picMk id="11" creationId="{66B1235B-6E20-5F20-B915-136E80DD3613}"/>
          </ac:picMkLst>
        </pc:picChg>
        <pc:picChg chg="mod">
          <ac:chgData name="Sarah Guo" userId="d8954fb8-9b17-4c2b-a35a-f3ed862b86bc" providerId="ADAL" clId="{F86331D9-52AB-4025-88B9-82551A33250D}" dt="2022-10-18T19:03:26.092" v="1718" actId="14100"/>
          <ac:picMkLst>
            <pc:docMk/>
            <pc:sldMk cId="728952938" sldId="2032092793"/>
            <ac:picMk id="12" creationId="{677FC766-C313-97B1-56B4-9EF7CB5524D6}"/>
          </ac:picMkLst>
        </pc:picChg>
        <pc:picChg chg="add del mod">
          <ac:chgData name="Sarah Guo" userId="d8954fb8-9b17-4c2b-a35a-f3ed862b86bc" providerId="ADAL" clId="{F86331D9-52AB-4025-88B9-82551A33250D}" dt="2022-10-18T20:19:10.765" v="2146" actId="478"/>
          <ac:picMkLst>
            <pc:docMk/>
            <pc:sldMk cId="728952938" sldId="2032092793"/>
            <ac:picMk id="13" creationId="{4A672D7A-AB77-0F5B-F018-6FE2BC147DD2}"/>
          </ac:picMkLst>
        </pc:picChg>
        <pc:picChg chg="add del mod">
          <ac:chgData name="Sarah Guo" userId="d8954fb8-9b17-4c2b-a35a-f3ed862b86bc" providerId="ADAL" clId="{F86331D9-52AB-4025-88B9-82551A33250D}" dt="2022-10-18T20:19:14.575" v="2148" actId="478"/>
          <ac:picMkLst>
            <pc:docMk/>
            <pc:sldMk cId="728952938" sldId="2032092793"/>
            <ac:picMk id="14" creationId="{D6C3A9AF-5ED0-4045-23F3-9716F31EA6E9}"/>
          </ac:picMkLst>
        </pc:picChg>
        <pc:picChg chg="add del mod">
          <ac:chgData name="Sarah Guo" userId="d8954fb8-9b17-4c2b-a35a-f3ed862b86bc" providerId="ADAL" clId="{F86331D9-52AB-4025-88B9-82551A33250D}" dt="2022-10-18T20:19:12.920" v="2147" actId="478"/>
          <ac:picMkLst>
            <pc:docMk/>
            <pc:sldMk cId="728952938" sldId="2032092793"/>
            <ac:picMk id="16" creationId="{023A1CCE-9617-0B58-4DE2-D5A5E2098DED}"/>
          </ac:picMkLst>
        </pc:picChg>
        <pc:picChg chg="add mod">
          <ac:chgData name="Sarah Guo" userId="d8954fb8-9b17-4c2b-a35a-f3ed862b86bc" providerId="ADAL" clId="{F86331D9-52AB-4025-88B9-82551A33250D}" dt="2022-10-18T20:19:15.077" v="2149"/>
          <ac:picMkLst>
            <pc:docMk/>
            <pc:sldMk cId="728952938" sldId="2032092793"/>
            <ac:picMk id="17" creationId="{A3579348-D52D-76E0-3FC7-93E8537A0CBE}"/>
          </ac:picMkLst>
        </pc:picChg>
        <pc:picChg chg="add mod">
          <ac:chgData name="Sarah Guo" userId="d8954fb8-9b17-4c2b-a35a-f3ed862b86bc" providerId="ADAL" clId="{F86331D9-52AB-4025-88B9-82551A33250D}" dt="2022-10-18T20:19:15.077" v="2149"/>
          <ac:picMkLst>
            <pc:docMk/>
            <pc:sldMk cId="728952938" sldId="2032092793"/>
            <ac:picMk id="18" creationId="{224CF73C-873E-2683-F318-F4DE0C17AB77}"/>
          </ac:picMkLst>
        </pc:picChg>
        <pc:picChg chg="add mod">
          <ac:chgData name="Sarah Guo" userId="d8954fb8-9b17-4c2b-a35a-f3ed862b86bc" providerId="ADAL" clId="{F86331D9-52AB-4025-88B9-82551A33250D}" dt="2022-10-18T20:19:15.077" v="2149"/>
          <ac:picMkLst>
            <pc:docMk/>
            <pc:sldMk cId="728952938" sldId="2032092793"/>
            <ac:picMk id="19" creationId="{34F67DB7-7F4C-A5FA-D3D5-E7E452D0EDD5}"/>
          </ac:picMkLst>
        </pc:picChg>
        <pc:picChg chg="add mod">
          <ac:chgData name="Sarah Guo" userId="d8954fb8-9b17-4c2b-a35a-f3ed862b86bc" providerId="ADAL" clId="{F86331D9-52AB-4025-88B9-82551A33250D}" dt="2022-10-18T20:19:15.077" v="2149"/>
          <ac:picMkLst>
            <pc:docMk/>
            <pc:sldMk cId="728952938" sldId="2032092793"/>
            <ac:picMk id="20" creationId="{1DB9B53D-5E58-9648-C4C7-7CBD384B7043}"/>
          </ac:picMkLst>
        </pc:picChg>
      </pc:sldChg>
      <pc:sldChg chg="addSp delSp modSp new mod">
        <pc:chgData name="Sarah Guo" userId="d8954fb8-9b17-4c2b-a35a-f3ed862b86bc" providerId="ADAL" clId="{F86331D9-52AB-4025-88B9-82551A33250D}" dt="2022-10-18T18:37:12.156" v="1698" actId="1076"/>
        <pc:sldMkLst>
          <pc:docMk/>
          <pc:sldMk cId="1802547768" sldId="2032092794"/>
        </pc:sldMkLst>
        <pc:spChg chg="mod">
          <ac:chgData name="Sarah Guo" userId="d8954fb8-9b17-4c2b-a35a-f3ed862b86bc" providerId="ADAL" clId="{F86331D9-52AB-4025-88B9-82551A33250D}" dt="2022-10-18T18:32:15.055" v="1666" actId="20577"/>
          <ac:spMkLst>
            <pc:docMk/>
            <pc:sldMk cId="1802547768" sldId="2032092794"/>
            <ac:spMk id="2" creationId="{B37A50FD-67E7-88AD-8BB5-408C06578144}"/>
          </ac:spMkLst>
        </pc:spChg>
        <pc:picChg chg="add mod">
          <ac:chgData name="Sarah Guo" userId="d8954fb8-9b17-4c2b-a35a-f3ed862b86bc" providerId="ADAL" clId="{F86331D9-52AB-4025-88B9-82551A33250D}" dt="2022-10-18T18:37:12.156" v="1698" actId="1076"/>
          <ac:picMkLst>
            <pc:docMk/>
            <pc:sldMk cId="1802547768" sldId="2032092794"/>
            <ac:picMk id="4" creationId="{7C5BB812-9859-53D8-7A46-87B81378F6B7}"/>
          </ac:picMkLst>
        </pc:picChg>
        <pc:picChg chg="add mod">
          <ac:chgData name="Sarah Guo" userId="d8954fb8-9b17-4c2b-a35a-f3ed862b86bc" providerId="ADAL" clId="{F86331D9-52AB-4025-88B9-82551A33250D}" dt="2022-10-18T18:37:12.156" v="1698" actId="1076"/>
          <ac:picMkLst>
            <pc:docMk/>
            <pc:sldMk cId="1802547768" sldId="2032092794"/>
            <ac:picMk id="5" creationId="{E4F3A9CB-F791-00A2-978B-71B1C8C89EF9}"/>
          </ac:picMkLst>
        </pc:picChg>
        <pc:picChg chg="add del mod">
          <ac:chgData name="Sarah Guo" userId="d8954fb8-9b17-4c2b-a35a-f3ed862b86bc" providerId="ADAL" clId="{F86331D9-52AB-4025-88B9-82551A33250D}" dt="2022-10-18T18:33:51.312" v="1679" actId="478"/>
          <ac:picMkLst>
            <pc:docMk/>
            <pc:sldMk cId="1802547768" sldId="2032092794"/>
            <ac:picMk id="6" creationId="{493752F6-F67B-B8AE-5D9D-D627652FF430}"/>
          </ac:picMkLst>
        </pc:picChg>
        <pc:picChg chg="add del mod">
          <ac:chgData name="Sarah Guo" userId="d8954fb8-9b17-4c2b-a35a-f3ed862b86bc" providerId="ADAL" clId="{F86331D9-52AB-4025-88B9-82551A33250D}" dt="2022-10-18T18:33:52.610" v="1680" actId="478"/>
          <ac:picMkLst>
            <pc:docMk/>
            <pc:sldMk cId="1802547768" sldId="2032092794"/>
            <ac:picMk id="7" creationId="{8DDE7811-23C2-734D-EE4C-C0A7BAFD7913}"/>
          </ac:picMkLst>
        </pc:picChg>
      </pc:sldChg>
      <pc:sldChg chg="delSp modSp add mod ord">
        <pc:chgData name="Sarah Guo" userId="d8954fb8-9b17-4c2b-a35a-f3ed862b86bc" providerId="ADAL" clId="{F86331D9-52AB-4025-88B9-82551A33250D}" dt="2022-10-18T18:34:37.896" v="1691"/>
        <pc:sldMkLst>
          <pc:docMk/>
          <pc:sldMk cId="2453405411" sldId="2032092795"/>
        </pc:sldMkLst>
        <pc:spChg chg="mod">
          <ac:chgData name="Sarah Guo" userId="d8954fb8-9b17-4c2b-a35a-f3ed862b86bc" providerId="ADAL" clId="{F86331D9-52AB-4025-88B9-82551A33250D}" dt="2022-10-18T18:33:06.665" v="1669" actId="20577"/>
          <ac:spMkLst>
            <pc:docMk/>
            <pc:sldMk cId="2453405411" sldId="2032092795"/>
            <ac:spMk id="2" creationId="{B37A50FD-67E7-88AD-8BB5-408C06578144}"/>
          </ac:spMkLst>
        </pc:spChg>
        <pc:picChg chg="del">
          <ac:chgData name="Sarah Guo" userId="d8954fb8-9b17-4c2b-a35a-f3ed862b86bc" providerId="ADAL" clId="{F86331D9-52AB-4025-88B9-82551A33250D}" dt="2022-10-18T18:33:29.130" v="1670" actId="478"/>
          <ac:picMkLst>
            <pc:docMk/>
            <pc:sldMk cId="2453405411" sldId="2032092795"/>
            <ac:picMk id="4" creationId="{7C5BB812-9859-53D8-7A46-87B81378F6B7}"/>
          </ac:picMkLst>
        </pc:picChg>
        <pc:picChg chg="del">
          <ac:chgData name="Sarah Guo" userId="d8954fb8-9b17-4c2b-a35a-f3ed862b86bc" providerId="ADAL" clId="{F86331D9-52AB-4025-88B9-82551A33250D}" dt="2022-10-18T18:33:30.328" v="1671" actId="478"/>
          <ac:picMkLst>
            <pc:docMk/>
            <pc:sldMk cId="2453405411" sldId="2032092795"/>
            <ac:picMk id="5" creationId="{E4F3A9CB-F791-00A2-978B-71B1C8C89EF9}"/>
          </ac:picMkLst>
        </pc:picChg>
        <pc:picChg chg="mod">
          <ac:chgData name="Sarah Guo" userId="d8954fb8-9b17-4c2b-a35a-f3ed862b86bc" providerId="ADAL" clId="{F86331D9-52AB-4025-88B9-82551A33250D}" dt="2022-10-18T18:33:40.562" v="1676" actId="1076"/>
          <ac:picMkLst>
            <pc:docMk/>
            <pc:sldMk cId="2453405411" sldId="2032092795"/>
            <ac:picMk id="6" creationId="{493752F6-F67B-B8AE-5D9D-D627652FF430}"/>
          </ac:picMkLst>
        </pc:picChg>
        <pc:picChg chg="mod">
          <ac:chgData name="Sarah Guo" userId="d8954fb8-9b17-4c2b-a35a-f3ed862b86bc" providerId="ADAL" clId="{F86331D9-52AB-4025-88B9-82551A33250D}" dt="2022-10-18T18:33:46.065" v="1678" actId="14100"/>
          <ac:picMkLst>
            <pc:docMk/>
            <pc:sldMk cId="2453405411" sldId="2032092795"/>
            <ac:picMk id="7" creationId="{8DDE7811-23C2-734D-EE4C-C0A7BAFD7913}"/>
          </ac:picMkLst>
        </pc:picChg>
      </pc:sldChg>
      <pc:sldChg chg="addSp delSp modSp add mod">
        <pc:chgData name="Sarah Guo" userId="d8954fb8-9b17-4c2b-a35a-f3ed862b86bc" providerId="ADAL" clId="{F86331D9-52AB-4025-88B9-82551A33250D}" dt="2022-10-18T18:36:59.220" v="1697" actId="1076"/>
        <pc:sldMkLst>
          <pc:docMk/>
          <pc:sldMk cId="90592995" sldId="2032092798"/>
        </pc:sldMkLst>
        <pc:picChg chg="add mod">
          <ac:chgData name="Sarah Guo" userId="d8954fb8-9b17-4c2b-a35a-f3ed862b86bc" providerId="ADAL" clId="{F86331D9-52AB-4025-88B9-82551A33250D}" dt="2022-10-18T18:36:14.008" v="1695"/>
          <ac:picMkLst>
            <pc:docMk/>
            <pc:sldMk cId="90592995" sldId="2032092798"/>
            <ac:picMk id="4" creationId="{79D3EFB5-78DC-857B-9B3E-9770A157334F}"/>
          </ac:picMkLst>
        </pc:picChg>
        <pc:picChg chg="add mod">
          <ac:chgData name="Sarah Guo" userId="d8954fb8-9b17-4c2b-a35a-f3ed862b86bc" providerId="ADAL" clId="{F86331D9-52AB-4025-88B9-82551A33250D}" dt="2022-10-18T18:36:59.220" v="1697" actId="1076"/>
          <ac:picMkLst>
            <pc:docMk/>
            <pc:sldMk cId="90592995" sldId="2032092798"/>
            <ac:picMk id="5" creationId="{F2E81DE5-DF58-2DD5-D4E3-E63B19298AD2}"/>
          </ac:picMkLst>
        </pc:picChg>
        <pc:picChg chg="del">
          <ac:chgData name="Sarah Guo" userId="d8954fb8-9b17-4c2b-a35a-f3ed862b86bc" providerId="ADAL" clId="{F86331D9-52AB-4025-88B9-82551A33250D}" dt="2022-10-18T18:35:40.546" v="1693" actId="478"/>
          <ac:picMkLst>
            <pc:docMk/>
            <pc:sldMk cId="90592995" sldId="2032092798"/>
            <ac:picMk id="6" creationId="{493752F6-F67B-B8AE-5D9D-D627652FF430}"/>
          </ac:picMkLst>
        </pc:picChg>
        <pc:picChg chg="del">
          <ac:chgData name="Sarah Guo" userId="d8954fb8-9b17-4c2b-a35a-f3ed862b86bc" providerId="ADAL" clId="{F86331D9-52AB-4025-88B9-82551A33250D}" dt="2022-10-18T18:35:42.140" v="1694" actId="478"/>
          <ac:picMkLst>
            <pc:docMk/>
            <pc:sldMk cId="90592995" sldId="2032092798"/>
            <ac:picMk id="7" creationId="{8DDE7811-23C2-734D-EE4C-C0A7BAFD7913}"/>
          </ac:picMkLst>
        </pc:picChg>
      </pc:sldChg>
      <pc:sldChg chg="addSp delSp modSp add del mod">
        <pc:chgData name="Sarah Guo" userId="d8954fb8-9b17-4c2b-a35a-f3ed862b86bc" providerId="ADAL" clId="{F86331D9-52AB-4025-88B9-82551A33250D}" dt="2022-10-18T19:30:53.229" v="1803" actId="47"/>
        <pc:sldMkLst>
          <pc:docMk/>
          <pc:sldMk cId="2509337091" sldId="2032092802"/>
        </pc:sldMkLst>
        <pc:spChg chg="add del mod">
          <ac:chgData name="Sarah Guo" userId="d8954fb8-9b17-4c2b-a35a-f3ed862b86bc" providerId="ADAL" clId="{F86331D9-52AB-4025-88B9-82551A33250D}" dt="2022-10-18T19:18:21.751" v="1725" actId="478"/>
          <ac:spMkLst>
            <pc:docMk/>
            <pc:sldMk cId="2509337091" sldId="2032092802"/>
            <ac:spMk id="7" creationId="{A1F47959-B83E-4E77-5F13-AE5285E425BE}"/>
          </ac:spMkLst>
        </pc:spChg>
        <pc:spChg chg="mod">
          <ac:chgData name="Sarah Guo" userId="d8954fb8-9b17-4c2b-a35a-f3ed862b86bc" providerId="ADAL" clId="{F86331D9-52AB-4025-88B9-82551A33250D}" dt="2022-10-18T19:26:12.762" v="1753" actId="20577"/>
          <ac:spMkLst>
            <pc:docMk/>
            <pc:sldMk cId="2509337091" sldId="2032092802"/>
            <ac:spMk id="8" creationId="{A7ADB5EF-1CA7-443D-B831-EA453F6050A5}"/>
          </ac:spMkLst>
        </pc:spChg>
        <pc:picChg chg="del">
          <ac:chgData name="Sarah Guo" userId="d8954fb8-9b17-4c2b-a35a-f3ed862b86bc" providerId="ADAL" clId="{F86331D9-52AB-4025-88B9-82551A33250D}" dt="2022-10-18T19:18:18.516" v="1723" actId="478"/>
          <ac:picMkLst>
            <pc:docMk/>
            <pc:sldMk cId="2509337091" sldId="2032092802"/>
            <ac:picMk id="6" creationId="{3D66034A-532F-2B9E-96A0-5997209FEA14}"/>
          </ac:picMkLst>
        </pc:picChg>
        <pc:picChg chg="add mod">
          <ac:chgData name="Sarah Guo" userId="d8954fb8-9b17-4c2b-a35a-f3ed862b86bc" providerId="ADAL" clId="{F86331D9-52AB-4025-88B9-82551A33250D}" dt="2022-10-18T19:18:28.155" v="1727" actId="1076"/>
          <ac:picMkLst>
            <pc:docMk/>
            <pc:sldMk cId="2509337091" sldId="2032092802"/>
            <ac:picMk id="12" creationId="{2B5167CE-50B7-8B78-F595-AE78CD304128}"/>
          </ac:picMkLst>
        </pc:picChg>
      </pc:sldChg>
      <pc:sldChg chg="addSp delSp modSp new mod">
        <pc:chgData name="Sarah Guo" userId="d8954fb8-9b17-4c2b-a35a-f3ed862b86bc" providerId="ADAL" clId="{F86331D9-52AB-4025-88B9-82551A33250D}" dt="2022-10-18T20:41:30.889" v="2322" actId="1076"/>
        <pc:sldMkLst>
          <pc:docMk/>
          <pc:sldMk cId="4178490265" sldId="2032092803"/>
        </pc:sldMkLst>
        <pc:spChg chg="mod">
          <ac:chgData name="Sarah Guo" userId="d8954fb8-9b17-4c2b-a35a-f3ed862b86bc" providerId="ADAL" clId="{F86331D9-52AB-4025-88B9-82551A33250D}" dt="2022-10-18T20:31:35.860" v="2267" actId="20577"/>
          <ac:spMkLst>
            <pc:docMk/>
            <pc:sldMk cId="4178490265" sldId="2032092803"/>
            <ac:spMk id="2" creationId="{8C0553D3-E358-B55F-7AB6-62873269D6E3}"/>
          </ac:spMkLst>
        </pc:spChg>
        <pc:spChg chg="del">
          <ac:chgData name="Sarah Guo" userId="d8954fb8-9b17-4c2b-a35a-f3ed862b86bc" providerId="ADAL" clId="{F86331D9-52AB-4025-88B9-82551A33250D}" dt="2022-10-18T20:39:26.433" v="2268" actId="478"/>
          <ac:spMkLst>
            <pc:docMk/>
            <pc:sldMk cId="4178490265" sldId="2032092803"/>
            <ac:spMk id="3" creationId="{A236244A-816A-EB18-FA7C-D28088E53150}"/>
          </ac:spMkLst>
        </pc:spChg>
        <pc:picChg chg="add mod">
          <ac:chgData name="Sarah Guo" userId="d8954fb8-9b17-4c2b-a35a-f3ed862b86bc" providerId="ADAL" clId="{F86331D9-52AB-4025-88B9-82551A33250D}" dt="2022-10-18T20:41:28.987" v="2321" actId="1076"/>
          <ac:picMkLst>
            <pc:docMk/>
            <pc:sldMk cId="4178490265" sldId="2032092803"/>
            <ac:picMk id="6" creationId="{C2691DB7-CFB0-05D4-D651-25C431B954D6}"/>
          </ac:picMkLst>
        </pc:picChg>
        <pc:picChg chg="add mod">
          <ac:chgData name="Sarah Guo" userId="d8954fb8-9b17-4c2b-a35a-f3ed862b86bc" providerId="ADAL" clId="{F86331D9-52AB-4025-88B9-82551A33250D}" dt="2022-10-18T20:41:30.889" v="2322" actId="1076"/>
          <ac:picMkLst>
            <pc:docMk/>
            <pc:sldMk cId="4178490265" sldId="2032092803"/>
            <ac:picMk id="8" creationId="{28A93D25-805E-966D-E1EF-0DFC3634D12E}"/>
          </ac:picMkLst>
        </pc:picChg>
        <pc:picChg chg="add mod">
          <ac:chgData name="Sarah Guo" userId="d8954fb8-9b17-4c2b-a35a-f3ed862b86bc" providerId="ADAL" clId="{F86331D9-52AB-4025-88B9-82551A33250D}" dt="2022-10-18T20:41:27.400" v="2320" actId="1076"/>
          <ac:picMkLst>
            <pc:docMk/>
            <pc:sldMk cId="4178490265" sldId="2032092803"/>
            <ac:picMk id="10" creationId="{4ED3BA94-254E-A794-6EB2-E9C208B88269}"/>
          </ac:picMkLst>
        </pc:picChg>
        <pc:picChg chg="add mod">
          <ac:chgData name="Sarah Guo" userId="d8954fb8-9b17-4c2b-a35a-f3ed862b86bc" providerId="ADAL" clId="{F86331D9-52AB-4025-88B9-82551A33250D}" dt="2022-10-18T20:41:25.199" v="2319" actId="1076"/>
          <ac:picMkLst>
            <pc:docMk/>
            <pc:sldMk cId="4178490265" sldId="2032092803"/>
            <ac:picMk id="12" creationId="{053611E2-68C3-0BD8-79FB-77406ADA496A}"/>
          </ac:picMkLst>
        </pc:picChg>
      </pc:sldChg>
      <pc:sldChg chg="modSp mod">
        <pc:chgData name="Sarah Guo" userId="d8954fb8-9b17-4c2b-a35a-f3ed862b86bc" providerId="ADAL" clId="{F86331D9-52AB-4025-88B9-82551A33250D}" dt="2022-10-18T20:42:33.781" v="2324" actId="255"/>
        <pc:sldMkLst>
          <pc:docMk/>
          <pc:sldMk cId="436856327" sldId="2032092804"/>
        </pc:sldMkLst>
        <pc:spChg chg="mod">
          <ac:chgData name="Sarah Guo" userId="d8954fb8-9b17-4c2b-a35a-f3ed862b86bc" providerId="ADAL" clId="{F86331D9-52AB-4025-88B9-82551A33250D}" dt="2022-10-18T20:42:33.781" v="2324" actId="255"/>
          <ac:spMkLst>
            <pc:docMk/>
            <pc:sldMk cId="436856327" sldId="2032092804"/>
            <ac:spMk id="2" creationId="{6D5596F4-7C9D-70E0-4F88-F7835B89EA4B}"/>
          </ac:spMkLst>
        </pc:spChg>
      </pc:sldChg>
    </pc:docChg>
  </pc:docChgLst>
  <pc:docChgLst>
    <pc:chgData name="Ahmet Tas" userId="S::at429@duke.edu::403e5d72-69ad-4a9b-8efe-0440cbd510e0" providerId="AD" clId="Web-{201B3BA6-33EC-4401-B873-CC17B7718B4E}"/>
    <pc:docChg chg="addSld modSld">
      <pc:chgData name="Ahmet Tas" userId="S::at429@duke.edu::403e5d72-69ad-4a9b-8efe-0440cbd510e0" providerId="AD" clId="Web-{201B3BA6-33EC-4401-B873-CC17B7718B4E}" dt="2022-10-18T04:26:59.071" v="273" actId="20577"/>
      <pc:docMkLst>
        <pc:docMk/>
      </pc:docMkLst>
      <pc:sldChg chg="modSp">
        <pc:chgData name="Ahmet Tas" userId="S::at429@duke.edu::403e5d72-69ad-4a9b-8efe-0440cbd510e0" providerId="AD" clId="Web-{201B3BA6-33EC-4401-B873-CC17B7718B4E}" dt="2022-10-18T04:26:59.071" v="273" actId="20577"/>
        <pc:sldMkLst>
          <pc:docMk/>
          <pc:sldMk cId="38317683" sldId="259"/>
        </pc:sldMkLst>
        <pc:spChg chg="mod">
          <ac:chgData name="Ahmet Tas" userId="S::at429@duke.edu::403e5d72-69ad-4a9b-8efe-0440cbd510e0" providerId="AD" clId="Web-{201B3BA6-33EC-4401-B873-CC17B7718B4E}" dt="2022-10-18T04:25:01.005" v="194" actId="20577"/>
          <ac:spMkLst>
            <pc:docMk/>
            <pc:sldMk cId="38317683" sldId="259"/>
            <ac:spMk id="2" creationId="{B39F76DB-48E8-230A-379E-C0AF2250C67C}"/>
          </ac:spMkLst>
        </pc:spChg>
        <pc:spChg chg="mod">
          <ac:chgData name="Ahmet Tas" userId="S::at429@duke.edu::403e5d72-69ad-4a9b-8efe-0440cbd510e0" providerId="AD" clId="Web-{201B3BA6-33EC-4401-B873-CC17B7718B4E}" dt="2022-10-18T04:26:59.071" v="273" actId="20577"/>
          <ac:spMkLst>
            <pc:docMk/>
            <pc:sldMk cId="38317683" sldId="259"/>
            <ac:spMk id="3" creationId="{934F8FA6-D1F7-014E-ABBC-B0E184CC4D6B}"/>
          </ac:spMkLst>
        </pc:spChg>
      </pc:sldChg>
      <pc:sldChg chg="addSp delSp modSp">
        <pc:chgData name="Ahmet Tas" userId="S::at429@duke.edu::403e5d72-69ad-4a9b-8efe-0440cbd510e0" providerId="AD" clId="Web-{201B3BA6-33EC-4401-B873-CC17B7718B4E}" dt="2022-10-18T04:15:45.989" v="48"/>
        <pc:sldMkLst>
          <pc:docMk/>
          <pc:sldMk cId="3951085465" sldId="275"/>
        </pc:sldMkLst>
        <pc:spChg chg="mod">
          <ac:chgData name="Ahmet Tas" userId="S::at429@duke.edu::403e5d72-69ad-4a9b-8efe-0440cbd510e0" providerId="AD" clId="Web-{201B3BA6-33EC-4401-B873-CC17B7718B4E}" dt="2022-10-18T04:15:36.207" v="44" actId="20577"/>
          <ac:spMkLst>
            <pc:docMk/>
            <pc:sldMk cId="3951085465" sldId="275"/>
            <ac:spMk id="2" creationId="{EF47D9B5-B80C-D398-BE6B-05127D90ADBD}"/>
          </ac:spMkLst>
        </pc:spChg>
        <pc:spChg chg="add del mod">
          <ac:chgData name="Ahmet Tas" userId="S::at429@duke.edu::403e5d72-69ad-4a9b-8efe-0440cbd510e0" providerId="AD" clId="Web-{201B3BA6-33EC-4401-B873-CC17B7718B4E}" dt="2022-10-18T04:15:45.989" v="48"/>
          <ac:spMkLst>
            <pc:docMk/>
            <pc:sldMk cId="3951085465" sldId="275"/>
            <ac:spMk id="3" creationId="{3ED845FA-DEB5-2776-2331-A0FE56EFEC71}"/>
          </ac:spMkLst>
        </pc:spChg>
      </pc:sldChg>
      <pc:sldChg chg="addSp delSp modSp add replId">
        <pc:chgData name="Ahmet Tas" userId="S::at429@duke.edu::403e5d72-69ad-4a9b-8efe-0440cbd510e0" providerId="AD" clId="Web-{201B3BA6-33EC-4401-B873-CC17B7718B4E}" dt="2022-10-18T04:18:26.259" v="105" actId="20577"/>
        <pc:sldMkLst>
          <pc:docMk/>
          <pc:sldMk cId="1102304871" sldId="276"/>
        </pc:sldMkLst>
        <pc:spChg chg="mod">
          <ac:chgData name="Ahmet Tas" userId="S::at429@duke.edu::403e5d72-69ad-4a9b-8efe-0440cbd510e0" providerId="AD" clId="Web-{201B3BA6-33EC-4401-B873-CC17B7718B4E}" dt="2022-10-18T04:18:26.259" v="105" actId="20577"/>
          <ac:spMkLst>
            <pc:docMk/>
            <pc:sldMk cId="1102304871" sldId="276"/>
            <ac:spMk id="2" creationId="{EF47D9B5-B80C-D398-BE6B-05127D90ADBD}"/>
          </ac:spMkLst>
        </pc:spChg>
        <pc:spChg chg="add del mod">
          <ac:chgData name="Ahmet Tas" userId="S::at429@duke.edu::403e5d72-69ad-4a9b-8efe-0440cbd510e0" providerId="AD" clId="Web-{201B3BA6-33EC-4401-B873-CC17B7718B4E}" dt="2022-10-18T04:15:56.802" v="51"/>
          <ac:spMkLst>
            <pc:docMk/>
            <pc:sldMk cId="1102304871" sldId="276"/>
            <ac:spMk id="4" creationId="{AB1BD0DD-44B6-10BB-91CF-8137BB0A8E59}"/>
          </ac:spMkLst>
        </pc:spChg>
        <pc:spChg chg="mod">
          <ac:chgData name="Ahmet Tas" userId="S::at429@duke.edu::403e5d72-69ad-4a9b-8efe-0440cbd510e0" providerId="AD" clId="Web-{201B3BA6-33EC-4401-B873-CC17B7718B4E}" dt="2022-10-18T04:16:12.911" v="59" actId="20577"/>
          <ac:spMkLst>
            <pc:docMk/>
            <pc:sldMk cId="1102304871" sldId="276"/>
            <ac:spMk id="8" creationId="{A7ADB5EF-1CA7-443D-B831-EA453F6050A5}"/>
          </ac:spMkLst>
        </pc:spChg>
        <pc:spChg chg="add mod">
          <ac:chgData name="Ahmet Tas" userId="S::at429@duke.edu::403e5d72-69ad-4a9b-8efe-0440cbd510e0" providerId="AD" clId="Web-{201B3BA6-33EC-4401-B873-CC17B7718B4E}" dt="2022-10-18T04:16:06.302" v="55" actId="1076"/>
          <ac:spMkLst>
            <pc:docMk/>
            <pc:sldMk cId="1102304871" sldId="276"/>
            <ac:spMk id="11" creationId="{B176BCF4-18D6-661F-DE27-90C6E7EF632F}"/>
          </ac:spMkLst>
        </pc:spChg>
        <pc:picChg chg="del">
          <ac:chgData name="Ahmet Tas" userId="S::at429@duke.edu::403e5d72-69ad-4a9b-8efe-0440cbd510e0" providerId="AD" clId="Web-{201B3BA6-33EC-4401-B873-CC17B7718B4E}" dt="2022-10-18T04:15:56.411" v="50"/>
          <ac:picMkLst>
            <pc:docMk/>
            <pc:sldMk cId="1102304871" sldId="276"/>
            <ac:picMk id="6" creationId="{3D66034A-532F-2B9E-96A0-5997209FEA14}"/>
          </ac:picMkLst>
        </pc:picChg>
        <pc:picChg chg="add mod ord modCrop">
          <ac:chgData name="Ahmet Tas" userId="S::at429@duke.edu::403e5d72-69ad-4a9b-8efe-0440cbd510e0" providerId="AD" clId="Web-{201B3BA6-33EC-4401-B873-CC17B7718B4E}" dt="2022-10-18T04:16:25.724" v="62" actId="1076"/>
          <ac:picMkLst>
            <pc:docMk/>
            <pc:sldMk cId="1102304871" sldId="276"/>
            <ac:picMk id="7" creationId="{34FE1336-230A-1BBB-FE17-8C1EA30C5041}"/>
          </ac:picMkLst>
        </pc:picChg>
      </pc:sldChg>
      <pc:sldChg chg="addSp delSp modSp add replId">
        <pc:chgData name="Ahmet Tas" userId="S::at429@duke.edu::403e5d72-69ad-4a9b-8efe-0440cbd510e0" providerId="AD" clId="Web-{201B3BA6-33EC-4401-B873-CC17B7718B4E}" dt="2022-10-18T04:20:28.153" v="130" actId="20577"/>
        <pc:sldMkLst>
          <pc:docMk/>
          <pc:sldMk cId="3428217023" sldId="277"/>
        </pc:sldMkLst>
        <pc:spChg chg="mod">
          <ac:chgData name="Ahmet Tas" userId="S::at429@duke.edu::403e5d72-69ad-4a9b-8efe-0440cbd510e0" providerId="AD" clId="Web-{201B3BA6-33EC-4401-B873-CC17B7718B4E}" dt="2022-10-18T04:20:28.153" v="130" actId="20577"/>
          <ac:spMkLst>
            <pc:docMk/>
            <pc:sldMk cId="3428217023" sldId="277"/>
            <ac:spMk id="2" creationId="{EF47D9B5-B80C-D398-BE6B-05127D90ADBD}"/>
          </ac:spMkLst>
        </pc:spChg>
        <pc:spChg chg="add del mod">
          <ac:chgData name="Ahmet Tas" userId="S::at429@duke.edu::403e5d72-69ad-4a9b-8efe-0440cbd510e0" providerId="AD" clId="Web-{201B3BA6-33EC-4401-B873-CC17B7718B4E}" dt="2022-10-18T04:18:42.681" v="108"/>
          <ac:spMkLst>
            <pc:docMk/>
            <pc:sldMk cId="3428217023" sldId="277"/>
            <ac:spMk id="4" creationId="{6C4B33A7-7819-52EA-F8A8-255E612184C2}"/>
          </ac:spMkLst>
        </pc:spChg>
        <pc:spChg chg="mod">
          <ac:chgData name="Ahmet Tas" userId="S::at429@duke.edu::403e5d72-69ad-4a9b-8efe-0440cbd510e0" providerId="AD" clId="Web-{201B3BA6-33EC-4401-B873-CC17B7718B4E}" dt="2022-10-18T04:19:00.947" v="119" actId="20577"/>
          <ac:spMkLst>
            <pc:docMk/>
            <pc:sldMk cId="3428217023" sldId="277"/>
            <ac:spMk id="8" creationId="{A7ADB5EF-1CA7-443D-B831-EA453F6050A5}"/>
          </ac:spMkLst>
        </pc:spChg>
        <pc:spChg chg="add mod">
          <ac:chgData name="Ahmet Tas" userId="S::at429@duke.edu::403e5d72-69ad-4a9b-8efe-0440cbd510e0" providerId="AD" clId="Web-{201B3BA6-33EC-4401-B873-CC17B7718B4E}" dt="2022-10-18T04:18:50.213" v="112" actId="1076"/>
          <ac:spMkLst>
            <pc:docMk/>
            <pc:sldMk cId="3428217023" sldId="277"/>
            <ac:spMk id="12" creationId="{AFDE727B-73F6-8518-23F5-D4A4E1582A20}"/>
          </ac:spMkLst>
        </pc:spChg>
        <pc:picChg chg="add mod ord modCrop">
          <ac:chgData name="Ahmet Tas" userId="S::at429@duke.edu::403e5d72-69ad-4a9b-8efe-0440cbd510e0" providerId="AD" clId="Web-{201B3BA6-33EC-4401-B873-CC17B7718B4E}" dt="2022-10-18T04:19:17.510" v="122" actId="1076"/>
          <ac:picMkLst>
            <pc:docMk/>
            <pc:sldMk cId="3428217023" sldId="277"/>
            <ac:picMk id="6" creationId="{E579DA34-D74E-F432-5A0E-69E893DAB48F}"/>
          </ac:picMkLst>
        </pc:picChg>
        <pc:picChg chg="del">
          <ac:chgData name="Ahmet Tas" userId="S::at429@duke.edu::403e5d72-69ad-4a9b-8efe-0440cbd510e0" providerId="AD" clId="Web-{201B3BA6-33EC-4401-B873-CC17B7718B4E}" dt="2022-10-18T04:18:42.322" v="107"/>
          <ac:picMkLst>
            <pc:docMk/>
            <pc:sldMk cId="3428217023" sldId="277"/>
            <ac:picMk id="7" creationId="{34FE1336-230A-1BBB-FE17-8C1EA30C5041}"/>
          </ac:picMkLst>
        </pc:picChg>
      </pc:sldChg>
    </pc:docChg>
  </pc:docChgLst>
  <pc:docChgLst>
    <pc:chgData name="Ahmet Tas" userId="403e5d72-69ad-4a9b-8efe-0440cbd510e0" providerId="ADAL" clId="{04947E51-422E-0D44-831A-25949E4A3ABB}"/>
    <pc:docChg chg="undo custSel addSld delSld modSld sldOrd">
      <pc:chgData name="Ahmet Tas" userId="403e5d72-69ad-4a9b-8efe-0440cbd510e0" providerId="ADAL" clId="{04947E51-422E-0D44-831A-25949E4A3ABB}" dt="2022-10-18T20:21:52.604" v="532" actId="113"/>
      <pc:docMkLst>
        <pc:docMk/>
      </pc:docMkLst>
      <pc:sldChg chg="modSp mod">
        <pc:chgData name="Ahmet Tas" userId="403e5d72-69ad-4a9b-8efe-0440cbd510e0" providerId="ADAL" clId="{04947E51-422E-0D44-831A-25949E4A3ABB}" dt="2022-10-18T19:06:34.081" v="11" actId="14100"/>
        <pc:sldMkLst>
          <pc:docMk/>
          <pc:sldMk cId="38317683" sldId="259"/>
        </pc:sldMkLst>
        <pc:spChg chg="mod">
          <ac:chgData name="Ahmet Tas" userId="403e5d72-69ad-4a9b-8efe-0440cbd510e0" providerId="ADAL" clId="{04947E51-422E-0D44-831A-25949E4A3ABB}" dt="2022-10-18T19:06:34.081" v="11" actId="14100"/>
          <ac:spMkLst>
            <pc:docMk/>
            <pc:sldMk cId="38317683" sldId="259"/>
            <ac:spMk id="3" creationId="{934F8FA6-D1F7-014E-ABBC-B0E184CC4D6B}"/>
          </ac:spMkLst>
        </pc:spChg>
      </pc:sldChg>
      <pc:sldChg chg="addSp delSp modSp del mod">
        <pc:chgData name="Ahmet Tas" userId="403e5d72-69ad-4a9b-8efe-0440cbd510e0" providerId="ADAL" clId="{04947E51-422E-0D44-831A-25949E4A3ABB}" dt="2022-10-18T20:00:39.894" v="35" actId="2696"/>
        <pc:sldMkLst>
          <pc:docMk/>
          <pc:sldMk cId="3871827224" sldId="260"/>
        </pc:sldMkLst>
        <pc:spChg chg="del">
          <ac:chgData name="Ahmet Tas" userId="403e5d72-69ad-4a9b-8efe-0440cbd510e0" providerId="ADAL" clId="{04947E51-422E-0D44-831A-25949E4A3ABB}" dt="2022-10-18T19:56:18.325" v="23" actId="931"/>
          <ac:spMkLst>
            <pc:docMk/>
            <pc:sldMk cId="3871827224" sldId="260"/>
            <ac:spMk id="3" creationId="{6E3F788A-CA4D-CD84-B845-1007988F41DF}"/>
          </ac:spMkLst>
        </pc:spChg>
        <pc:spChg chg="add mod">
          <ac:chgData name="Ahmet Tas" userId="403e5d72-69ad-4a9b-8efe-0440cbd510e0" providerId="ADAL" clId="{04947E51-422E-0D44-831A-25949E4A3ABB}" dt="2022-10-18T19:54:48.177" v="14" actId="1582"/>
          <ac:spMkLst>
            <pc:docMk/>
            <pc:sldMk cId="3871827224" sldId="260"/>
            <ac:spMk id="5" creationId="{5D735F98-000E-9094-7DDF-3F9086C338AF}"/>
          </ac:spMkLst>
        </pc:spChg>
        <pc:spChg chg="add mod">
          <ac:chgData name="Ahmet Tas" userId="403e5d72-69ad-4a9b-8efe-0440cbd510e0" providerId="ADAL" clId="{04947E51-422E-0D44-831A-25949E4A3ABB}" dt="2022-10-18T19:55:31.965" v="22" actId="208"/>
          <ac:spMkLst>
            <pc:docMk/>
            <pc:sldMk cId="3871827224" sldId="260"/>
            <ac:spMk id="6" creationId="{2BBFE3C1-790B-271F-F138-53406E621BA5}"/>
          </ac:spMkLst>
        </pc:spChg>
        <pc:spChg chg="add del mod">
          <ac:chgData name="Ahmet Tas" userId="403e5d72-69ad-4a9b-8efe-0440cbd510e0" providerId="ADAL" clId="{04947E51-422E-0D44-831A-25949E4A3ABB}" dt="2022-10-18T20:00:28.930" v="34" actId="478"/>
          <ac:spMkLst>
            <pc:docMk/>
            <pc:sldMk cId="3871827224" sldId="260"/>
            <ac:spMk id="11" creationId="{42D9AD86-1839-7DE9-8FB7-57D44169FC70}"/>
          </ac:spMkLst>
        </pc:spChg>
        <pc:picChg chg="add mod">
          <ac:chgData name="Ahmet Tas" userId="403e5d72-69ad-4a9b-8efe-0440cbd510e0" providerId="ADAL" clId="{04947E51-422E-0D44-831A-25949E4A3ABB}" dt="2022-10-18T19:56:18.325" v="23" actId="931"/>
          <ac:picMkLst>
            <pc:docMk/>
            <pc:sldMk cId="3871827224" sldId="260"/>
            <ac:picMk id="8" creationId="{593CCEC1-1889-85E3-A105-034A202427EF}"/>
          </ac:picMkLst>
        </pc:picChg>
        <pc:picChg chg="add mod">
          <ac:chgData name="Ahmet Tas" userId="403e5d72-69ad-4a9b-8efe-0440cbd510e0" providerId="ADAL" clId="{04947E51-422E-0D44-831A-25949E4A3ABB}" dt="2022-10-18T19:56:47.504" v="29" actId="1076"/>
          <ac:picMkLst>
            <pc:docMk/>
            <pc:sldMk cId="3871827224" sldId="260"/>
            <ac:picMk id="10" creationId="{2346006B-0F02-1DE5-F528-CA82DB2CD967}"/>
          </ac:picMkLst>
        </pc:picChg>
      </pc:sldChg>
      <pc:sldChg chg="addSp delSp modSp mod">
        <pc:chgData name="Ahmet Tas" userId="403e5d72-69ad-4a9b-8efe-0440cbd510e0" providerId="ADAL" clId="{04947E51-422E-0D44-831A-25949E4A3ABB}" dt="2022-10-18T20:21:52.604" v="532" actId="113"/>
        <pc:sldMkLst>
          <pc:docMk/>
          <pc:sldMk cId="4138628689" sldId="2032092751"/>
        </pc:sldMkLst>
        <pc:spChg chg="mod">
          <ac:chgData name="Ahmet Tas" userId="403e5d72-69ad-4a9b-8efe-0440cbd510e0" providerId="ADAL" clId="{04947E51-422E-0D44-831A-25949E4A3ABB}" dt="2022-10-18T20:21:52.604" v="532" actId="113"/>
          <ac:spMkLst>
            <pc:docMk/>
            <pc:sldMk cId="4138628689" sldId="2032092751"/>
            <ac:spMk id="2" creationId="{8AB993CD-A012-43B7-9162-F40CD0EBA39D}"/>
          </ac:spMkLst>
        </pc:spChg>
        <pc:spChg chg="mod">
          <ac:chgData name="Ahmet Tas" userId="403e5d72-69ad-4a9b-8efe-0440cbd510e0" providerId="ADAL" clId="{04947E51-422E-0D44-831A-25949E4A3ABB}" dt="2022-10-18T20:03:41.994" v="58" actId="122"/>
          <ac:spMkLst>
            <pc:docMk/>
            <pc:sldMk cId="4138628689" sldId="2032092751"/>
            <ac:spMk id="3" creationId="{C8CF6040-C2C6-41CB-80EE-40F27EB9EA1B}"/>
          </ac:spMkLst>
        </pc:spChg>
        <pc:spChg chg="mod">
          <ac:chgData name="Ahmet Tas" userId="403e5d72-69ad-4a9b-8efe-0440cbd510e0" providerId="ADAL" clId="{04947E51-422E-0D44-831A-25949E4A3ABB}" dt="2022-10-18T20:03:23.496" v="44" actId="207"/>
          <ac:spMkLst>
            <pc:docMk/>
            <pc:sldMk cId="4138628689" sldId="2032092751"/>
            <ac:spMk id="5" creationId="{38E36F17-8B4D-476F-8CAB-9D1EBE620FA1}"/>
          </ac:spMkLst>
        </pc:spChg>
        <pc:spChg chg="mod">
          <ac:chgData name="Ahmet Tas" userId="403e5d72-69ad-4a9b-8efe-0440cbd510e0" providerId="ADAL" clId="{04947E51-422E-0D44-831A-25949E4A3ABB}" dt="2022-10-18T20:03:25.994" v="45" actId="207"/>
          <ac:spMkLst>
            <pc:docMk/>
            <pc:sldMk cId="4138628689" sldId="2032092751"/>
            <ac:spMk id="6" creationId="{6C896ACE-3089-40B7-9C6A-2B5ABD4BEC44}"/>
          </ac:spMkLst>
        </pc:spChg>
        <pc:spChg chg="mod">
          <ac:chgData name="Ahmet Tas" userId="403e5d72-69ad-4a9b-8efe-0440cbd510e0" providerId="ADAL" clId="{04947E51-422E-0D44-831A-25949E4A3ABB}" dt="2022-10-18T20:03:28.232" v="46" actId="207"/>
          <ac:spMkLst>
            <pc:docMk/>
            <pc:sldMk cId="4138628689" sldId="2032092751"/>
            <ac:spMk id="7" creationId="{D9993BE0-EF9C-48ED-9007-CAFBA684959E}"/>
          </ac:spMkLst>
        </pc:spChg>
        <pc:spChg chg="add mod">
          <ac:chgData name="Ahmet Tas" userId="403e5d72-69ad-4a9b-8efe-0440cbd510e0" providerId="ADAL" clId="{04947E51-422E-0D44-831A-25949E4A3ABB}" dt="2022-10-18T20:19:51.766" v="507" actId="1076"/>
          <ac:spMkLst>
            <pc:docMk/>
            <pc:sldMk cId="4138628689" sldId="2032092751"/>
            <ac:spMk id="11" creationId="{8D4D8EBD-5FE9-E431-A44E-F91447E7B1FA}"/>
          </ac:spMkLst>
        </pc:spChg>
        <pc:spChg chg="mod">
          <ac:chgData name="Ahmet Tas" userId="403e5d72-69ad-4a9b-8efe-0440cbd510e0" providerId="ADAL" clId="{04947E51-422E-0D44-831A-25949E4A3ABB}" dt="2022-10-18T20:20:01.360" v="508" actId="1076"/>
          <ac:spMkLst>
            <pc:docMk/>
            <pc:sldMk cId="4138628689" sldId="2032092751"/>
            <ac:spMk id="16" creationId="{070073D1-CCDC-49A6-8D63-6C2715D44604}"/>
          </ac:spMkLst>
        </pc:spChg>
        <pc:spChg chg="mod">
          <ac:chgData name="Ahmet Tas" userId="403e5d72-69ad-4a9b-8efe-0440cbd510e0" providerId="ADAL" clId="{04947E51-422E-0D44-831A-25949E4A3ABB}" dt="2022-10-18T20:03:00.498" v="39" actId="208"/>
          <ac:spMkLst>
            <pc:docMk/>
            <pc:sldMk cId="4138628689" sldId="2032092751"/>
            <ac:spMk id="17" creationId="{EB5253BF-4CC3-4135-9D5F-1D1C975B1B42}"/>
          </ac:spMkLst>
        </pc:spChg>
        <pc:spChg chg="mod">
          <ac:chgData name="Ahmet Tas" userId="403e5d72-69ad-4a9b-8efe-0440cbd510e0" providerId="ADAL" clId="{04947E51-422E-0D44-831A-25949E4A3ABB}" dt="2022-10-18T20:03:00.498" v="39" actId="208"/>
          <ac:spMkLst>
            <pc:docMk/>
            <pc:sldMk cId="4138628689" sldId="2032092751"/>
            <ac:spMk id="18" creationId="{D82B7DF7-5C55-451E-8780-536BF3010CE3}"/>
          </ac:spMkLst>
        </pc:spChg>
        <pc:spChg chg="mod">
          <ac:chgData name="Ahmet Tas" userId="403e5d72-69ad-4a9b-8efe-0440cbd510e0" providerId="ADAL" clId="{04947E51-422E-0D44-831A-25949E4A3ABB}" dt="2022-10-18T20:03:00.498" v="39" actId="208"/>
          <ac:spMkLst>
            <pc:docMk/>
            <pc:sldMk cId="4138628689" sldId="2032092751"/>
            <ac:spMk id="19" creationId="{2B31DA20-3573-44BB-B390-573E3CD2093F}"/>
          </ac:spMkLst>
        </pc:spChg>
        <pc:spChg chg="mod">
          <ac:chgData name="Ahmet Tas" userId="403e5d72-69ad-4a9b-8efe-0440cbd510e0" providerId="ADAL" clId="{04947E51-422E-0D44-831A-25949E4A3ABB}" dt="2022-10-18T20:19:51.766" v="507" actId="1076"/>
          <ac:spMkLst>
            <pc:docMk/>
            <pc:sldMk cId="4138628689" sldId="2032092751"/>
            <ac:spMk id="21" creationId="{A0A92FFC-4634-41D8-BDDB-9D69C5EC031E}"/>
          </ac:spMkLst>
        </pc:spChg>
        <pc:spChg chg="mod">
          <ac:chgData name="Ahmet Tas" userId="403e5d72-69ad-4a9b-8efe-0440cbd510e0" providerId="ADAL" clId="{04947E51-422E-0D44-831A-25949E4A3ABB}" dt="2022-10-18T20:03:00.498" v="39" actId="208"/>
          <ac:spMkLst>
            <pc:docMk/>
            <pc:sldMk cId="4138628689" sldId="2032092751"/>
            <ac:spMk id="22" creationId="{B25C7770-C494-490D-9CBF-9AC2A1B4E190}"/>
          </ac:spMkLst>
        </pc:spChg>
        <pc:spChg chg="mod">
          <ac:chgData name="Ahmet Tas" userId="403e5d72-69ad-4a9b-8efe-0440cbd510e0" providerId="ADAL" clId="{04947E51-422E-0D44-831A-25949E4A3ABB}" dt="2022-10-18T20:03:00.498" v="39" actId="208"/>
          <ac:spMkLst>
            <pc:docMk/>
            <pc:sldMk cId="4138628689" sldId="2032092751"/>
            <ac:spMk id="23" creationId="{3F87E5F9-8704-4908-9964-7C0194D6A08D}"/>
          </ac:spMkLst>
        </pc:spChg>
        <pc:spChg chg="mod">
          <ac:chgData name="Ahmet Tas" userId="403e5d72-69ad-4a9b-8efe-0440cbd510e0" providerId="ADAL" clId="{04947E51-422E-0D44-831A-25949E4A3ABB}" dt="2022-10-18T20:03:00.498" v="39" actId="208"/>
          <ac:spMkLst>
            <pc:docMk/>
            <pc:sldMk cId="4138628689" sldId="2032092751"/>
            <ac:spMk id="24" creationId="{F414339E-D4DB-43C7-86BD-83669142F713}"/>
          </ac:spMkLst>
        </pc:spChg>
        <pc:spChg chg="add mod">
          <ac:chgData name="Ahmet Tas" userId="403e5d72-69ad-4a9b-8efe-0440cbd510e0" providerId="ADAL" clId="{04947E51-422E-0D44-831A-25949E4A3ABB}" dt="2022-10-18T20:19:51.766" v="507" actId="1076"/>
          <ac:spMkLst>
            <pc:docMk/>
            <pc:sldMk cId="4138628689" sldId="2032092751"/>
            <ac:spMk id="25" creationId="{2E87C845-F414-23C4-BC72-4F01CB54DF2B}"/>
          </ac:spMkLst>
        </pc:spChg>
        <pc:spChg chg="mod">
          <ac:chgData name="Ahmet Tas" userId="403e5d72-69ad-4a9b-8efe-0440cbd510e0" providerId="ADAL" clId="{04947E51-422E-0D44-831A-25949E4A3ABB}" dt="2022-10-18T20:18:37.100" v="505" actId="20577"/>
          <ac:spMkLst>
            <pc:docMk/>
            <pc:sldMk cId="4138628689" sldId="2032092751"/>
            <ac:spMk id="26" creationId="{FAFB0307-87F5-48C6-A789-F93B85D67A9A}"/>
          </ac:spMkLst>
        </pc:spChg>
        <pc:spChg chg="mod">
          <ac:chgData name="Ahmet Tas" userId="403e5d72-69ad-4a9b-8efe-0440cbd510e0" providerId="ADAL" clId="{04947E51-422E-0D44-831A-25949E4A3ABB}" dt="2022-10-18T20:03:00.498" v="39" actId="208"/>
          <ac:spMkLst>
            <pc:docMk/>
            <pc:sldMk cId="4138628689" sldId="2032092751"/>
            <ac:spMk id="27" creationId="{5A03B843-4C8B-466A-9497-0A50D4824D9D}"/>
          </ac:spMkLst>
        </pc:spChg>
        <pc:spChg chg="mod">
          <ac:chgData name="Ahmet Tas" userId="403e5d72-69ad-4a9b-8efe-0440cbd510e0" providerId="ADAL" clId="{04947E51-422E-0D44-831A-25949E4A3ABB}" dt="2022-10-18T20:03:00.498" v="39" actId="208"/>
          <ac:spMkLst>
            <pc:docMk/>
            <pc:sldMk cId="4138628689" sldId="2032092751"/>
            <ac:spMk id="28" creationId="{07FC9942-D105-454D-AB6D-426B8A60B7A7}"/>
          </ac:spMkLst>
        </pc:spChg>
        <pc:spChg chg="mod">
          <ac:chgData name="Ahmet Tas" userId="403e5d72-69ad-4a9b-8efe-0440cbd510e0" providerId="ADAL" clId="{04947E51-422E-0D44-831A-25949E4A3ABB}" dt="2022-10-18T20:03:00.498" v="39" actId="208"/>
          <ac:spMkLst>
            <pc:docMk/>
            <pc:sldMk cId="4138628689" sldId="2032092751"/>
            <ac:spMk id="29" creationId="{A777353B-6BC8-4489-9EB3-5C5446C6B2AD}"/>
          </ac:spMkLst>
        </pc:spChg>
        <pc:spChg chg="add mod">
          <ac:chgData name="Ahmet Tas" userId="403e5d72-69ad-4a9b-8efe-0440cbd510e0" providerId="ADAL" clId="{04947E51-422E-0D44-831A-25949E4A3ABB}" dt="2022-10-18T20:20:01.360" v="508" actId="1076"/>
          <ac:spMkLst>
            <pc:docMk/>
            <pc:sldMk cId="4138628689" sldId="2032092751"/>
            <ac:spMk id="39" creationId="{7DB209C1-C4B2-C73F-BEE6-8695F23E5FAF}"/>
          </ac:spMkLst>
        </pc:spChg>
        <pc:grpChg chg="mod">
          <ac:chgData name="Ahmet Tas" userId="403e5d72-69ad-4a9b-8efe-0440cbd510e0" providerId="ADAL" clId="{04947E51-422E-0D44-831A-25949E4A3ABB}" dt="2022-10-18T20:02:55.045" v="38" actId="207"/>
          <ac:grpSpMkLst>
            <pc:docMk/>
            <pc:sldMk cId="4138628689" sldId="2032092751"/>
            <ac:grpSpMk id="12" creationId="{77A7E116-D2A9-423F-8C03-D96175B1AEFA}"/>
          </ac:grpSpMkLst>
        </pc:grpChg>
        <pc:grpChg chg="mod">
          <ac:chgData name="Ahmet Tas" userId="403e5d72-69ad-4a9b-8efe-0440cbd510e0" providerId="ADAL" clId="{04947E51-422E-0D44-831A-25949E4A3ABB}" dt="2022-10-18T20:02:55.045" v="38" actId="207"/>
          <ac:grpSpMkLst>
            <pc:docMk/>
            <pc:sldMk cId="4138628689" sldId="2032092751"/>
            <ac:grpSpMk id="13" creationId="{8F180AFD-CBEF-473F-A563-6422D54A48F2}"/>
          </ac:grpSpMkLst>
        </pc:grpChg>
        <pc:grpChg chg="mod">
          <ac:chgData name="Ahmet Tas" userId="403e5d72-69ad-4a9b-8efe-0440cbd510e0" providerId="ADAL" clId="{04947E51-422E-0D44-831A-25949E4A3ABB}" dt="2022-10-18T20:02:55.045" v="38" actId="207"/>
          <ac:grpSpMkLst>
            <pc:docMk/>
            <pc:sldMk cId="4138628689" sldId="2032092751"/>
            <ac:grpSpMk id="14" creationId="{60929030-AD74-4C17-95BD-3D43BCBEE2F2}"/>
          </ac:grpSpMkLst>
        </pc:grpChg>
        <pc:grpChg chg="mod">
          <ac:chgData name="Ahmet Tas" userId="403e5d72-69ad-4a9b-8efe-0440cbd510e0" providerId="ADAL" clId="{04947E51-422E-0D44-831A-25949E4A3ABB}" dt="2022-10-18T20:02:55.045" v="38" actId="207"/>
          <ac:grpSpMkLst>
            <pc:docMk/>
            <pc:sldMk cId="4138628689" sldId="2032092751"/>
            <ac:grpSpMk id="15" creationId="{A9CAD906-19D7-43ED-98C7-F64785A43A02}"/>
          </ac:grpSpMkLst>
        </pc:grpChg>
        <pc:picChg chg="add del mod">
          <ac:chgData name="Ahmet Tas" userId="403e5d72-69ad-4a9b-8efe-0440cbd510e0" providerId="ADAL" clId="{04947E51-422E-0D44-831A-25949E4A3ABB}" dt="2022-10-18T20:16:10.524" v="417" actId="478"/>
          <ac:picMkLst>
            <pc:docMk/>
            <pc:sldMk cId="4138628689" sldId="2032092751"/>
            <ac:picMk id="4" creationId="{FABFEB93-F923-41FB-3A0C-16AE17CBFF69}"/>
          </ac:picMkLst>
        </pc:picChg>
        <pc:picChg chg="del">
          <ac:chgData name="Ahmet Tas" userId="403e5d72-69ad-4a9b-8efe-0440cbd510e0" providerId="ADAL" clId="{04947E51-422E-0D44-831A-25949E4A3ABB}" dt="2022-10-18T20:06:05.917" v="134" actId="21"/>
          <ac:picMkLst>
            <pc:docMk/>
            <pc:sldMk cId="4138628689" sldId="2032092751"/>
            <ac:picMk id="30" creationId="{DAF29187-F5CB-4164-9C4A-5209694E2C81}"/>
          </ac:picMkLst>
        </pc:picChg>
        <pc:picChg chg="del">
          <ac:chgData name="Ahmet Tas" userId="403e5d72-69ad-4a9b-8efe-0440cbd510e0" providerId="ADAL" clId="{04947E51-422E-0D44-831A-25949E4A3ABB}" dt="2022-10-18T20:16:10.524" v="417" actId="478"/>
          <ac:picMkLst>
            <pc:docMk/>
            <pc:sldMk cId="4138628689" sldId="2032092751"/>
            <ac:picMk id="31" creationId="{EE1FADD4-4EFF-42E2-8D4B-993265D8AC46}"/>
          </ac:picMkLst>
        </pc:picChg>
        <pc:picChg chg="del mod">
          <ac:chgData name="Ahmet Tas" userId="403e5d72-69ad-4a9b-8efe-0440cbd510e0" providerId="ADAL" clId="{04947E51-422E-0D44-831A-25949E4A3ABB}" dt="2022-10-18T20:16:10.524" v="417" actId="478"/>
          <ac:picMkLst>
            <pc:docMk/>
            <pc:sldMk cId="4138628689" sldId="2032092751"/>
            <ac:picMk id="32" creationId="{E26423B3-9F8B-42DA-A08F-150F89F99BF0}"/>
          </ac:picMkLst>
        </pc:picChg>
        <pc:picChg chg="add del mod">
          <ac:chgData name="Ahmet Tas" userId="403e5d72-69ad-4a9b-8efe-0440cbd510e0" providerId="ADAL" clId="{04947E51-422E-0D44-831A-25949E4A3ABB}" dt="2022-10-18T20:20:03.837" v="509" actId="21"/>
          <ac:picMkLst>
            <pc:docMk/>
            <pc:sldMk cId="4138628689" sldId="2032092751"/>
            <ac:picMk id="34" creationId="{69DC7B74-B98B-6064-6BC2-66D387AAA72A}"/>
          </ac:picMkLst>
        </pc:picChg>
        <pc:picChg chg="add mod">
          <ac:chgData name="Ahmet Tas" userId="403e5d72-69ad-4a9b-8efe-0440cbd510e0" providerId="ADAL" clId="{04947E51-422E-0D44-831A-25949E4A3ABB}" dt="2022-10-18T20:16:16.815" v="420" actId="1076"/>
          <ac:picMkLst>
            <pc:docMk/>
            <pc:sldMk cId="4138628689" sldId="2032092751"/>
            <ac:picMk id="36" creationId="{D26F7DE4-159E-874A-B154-E7431956E0D8}"/>
          </ac:picMkLst>
        </pc:picChg>
        <pc:picChg chg="add mod">
          <ac:chgData name="Ahmet Tas" userId="403e5d72-69ad-4a9b-8efe-0440cbd510e0" providerId="ADAL" clId="{04947E51-422E-0D44-831A-25949E4A3ABB}" dt="2022-10-18T20:20:08.958" v="512" actId="1076"/>
          <ac:picMkLst>
            <pc:docMk/>
            <pc:sldMk cId="4138628689" sldId="2032092751"/>
            <ac:picMk id="38" creationId="{0E403F29-AD9A-BA26-8596-1E49139CB0FD}"/>
          </ac:picMkLst>
        </pc:picChg>
        <pc:picChg chg="add mod">
          <ac:chgData name="Ahmet Tas" userId="403e5d72-69ad-4a9b-8efe-0440cbd510e0" providerId="ADAL" clId="{04947E51-422E-0D44-831A-25949E4A3ABB}" dt="2022-10-18T20:20:12.499" v="513" actId="1076"/>
          <ac:picMkLst>
            <pc:docMk/>
            <pc:sldMk cId="4138628689" sldId="2032092751"/>
            <ac:picMk id="40" creationId="{1587EA29-0368-3D6D-4D59-0AFC91EA2125}"/>
          </ac:picMkLst>
        </pc:picChg>
        <pc:cxnChg chg="mod">
          <ac:chgData name="Ahmet Tas" userId="403e5d72-69ad-4a9b-8efe-0440cbd510e0" providerId="ADAL" clId="{04947E51-422E-0D44-831A-25949E4A3ABB}" dt="2022-10-18T20:03:00.498" v="39" actId="208"/>
          <ac:cxnSpMkLst>
            <pc:docMk/>
            <pc:sldMk cId="4138628689" sldId="2032092751"/>
            <ac:cxnSpMk id="8" creationId="{4E398519-E133-4111-B7C5-DDBA99E6EF71}"/>
          </ac:cxnSpMkLst>
        </pc:cxnChg>
        <pc:cxnChg chg="mod">
          <ac:chgData name="Ahmet Tas" userId="403e5d72-69ad-4a9b-8efe-0440cbd510e0" providerId="ADAL" clId="{04947E51-422E-0D44-831A-25949E4A3ABB}" dt="2022-10-18T20:03:00.498" v="39" actId="208"/>
          <ac:cxnSpMkLst>
            <pc:docMk/>
            <pc:sldMk cId="4138628689" sldId="2032092751"/>
            <ac:cxnSpMk id="9" creationId="{4673F625-7486-48AA-B0DB-88160DE10022}"/>
          </ac:cxnSpMkLst>
        </pc:cxnChg>
        <pc:cxnChg chg="mod">
          <ac:chgData name="Ahmet Tas" userId="403e5d72-69ad-4a9b-8efe-0440cbd510e0" providerId="ADAL" clId="{04947E51-422E-0D44-831A-25949E4A3ABB}" dt="2022-10-18T20:03:00.498" v="39" actId="208"/>
          <ac:cxnSpMkLst>
            <pc:docMk/>
            <pc:sldMk cId="4138628689" sldId="2032092751"/>
            <ac:cxnSpMk id="10" creationId="{1A840377-BD3A-4A6A-B95E-863BFB60DF2B}"/>
          </ac:cxnSpMkLst>
        </pc:cxnChg>
      </pc:sldChg>
      <pc:sldChg chg="modSp add del mod ord">
        <pc:chgData name="Ahmet Tas" userId="403e5d72-69ad-4a9b-8efe-0440cbd510e0" providerId="ADAL" clId="{04947E51-422E-0D44-831A-25949E4A3ABB}" dt="2022-10-18T20:01:53.161" v="36" actId="2696"/>
        <pc:sldMkLst>
          <pc:docMk/>
          <pc:sldMk cId="2012024998" sldId="2032092791"/>
        </pc:sldMkLst>
        <pc:spChg chg="mod">
          <ac:chgData name="Ahmet Tas" userId="403e5d72-69ad-4a9b-8efe-0440cbd510e0" providerId="ADAL" clId="{04947E51-422E-0D44-831A-25949E4A3ABB}" dt="2022-10-18T18:18:36.398" v="10" actId="20577"/>
          <ac:spMkLst>
            <pc:docMk/>
            <pc:sldMk cId="2012024998" sldId="2032092791"/>
            <ac:spMk id="2" creationId="{84643DDD-8CCC-761A-71B7-433375AEDEB0}"/>
          </ac:spMkLst>
        </pc:spChg>
      </pc:sldChg>
    </pc:docChg>
  </pc:docChgLst>
  <pc:docChgLst>
    <pc:chgData name="Ahmet Tas" userId="S::at429@duke.edu::403e5d72-69ad-4a9b-8efe-0440cbd510e0" providerId="AD" clId="Web-{F305797A-D8FE-40FA-8171-AC4561C0BCA4}"/>
    <pc:docChg chg="modSld">
      <pc:chgData name="Ahmet Tas" userId="S::at429@duke.edu::403e5d72-69ad-4a9b-8efe-0440cbd510e0" providerId="AD" clId="Web-{F305797A-D8FE-40FA-8171-AC4561C0BCA4}" dt="2022-10-18T04:52:17.139" v="172" actId="20577"/>
      <pc:docMkLst>
        <pc:docMk/>
      </pc:docMkLst>
      <pc:sldChg chg="addSp modSp">
        <pc:chgData name="Ahmet Tas" userId="S::at429@duke.edu::403e5d72-69ad-4a9b-8efe-0440cbd510e0" providerId="AD" clId="Web-{F305797A-D8FE-40FA-8171-AC4561C0BCA4}" dt="2022-10-18T04:51:45.950" v="171" actId="20577"/>
        <pc:sldMkLst>
          <pc:docMk/>
          <pc:sldMk cId="38317683" sldId="259"/>
        </pc:sldMkLst>
        <pc:spChg chg="mod">
          <ac:chgData name="Ahmet Tas" userId="S::at429@duke.edu::403e5d72-69ad-4a9b-8efe-0440cbd510e0" providerId="AD" clId="Web-{F305797A-D8FE-40FA-8171-AC4561C0BCA4}" dt="2022-10-18T04:51:45.950" v="171" actId="20577"/>
          <ac:spMkLst>
            <pc:docMk/>
            <pc:sldMk cId="38317683" sldId="259"/>
            <ac:spMk id="3" creationId="{934F8FA6-D1F7-014E-ABBC-B0E184CC4D6B}"/>
          </ac:spMkLst>
        </pc:spChg>
        <pc:spChg chg="add mod">
          <ac:chgData name="Ahmet Tas" userId="S::at429@duke.edu::403e5d72-69ad-4a9b-8efe-0440cbd510e0" providerId="AD" clId="Web-{F305797A-D8FE-40FA-8171-AC4561C0BCA4}" dt="2022-10-18T04:36:51.881" v="31"/>
          <ac:spMkLst>
            <pc:docMk/>
            <pc:sldMk cId="38317683" sldId="259"/>
            <ac:spMk id="5" creationId="{30B6F4DC-6051-4660-EB29-DD8C8363DC4B}"/>
          </ac:spMkLst>
        </pc:spChg>
        <pc:spChg chg="add mod">
          <ac:chgData name="Ahmet Tas" userId="S::at429@duke.edu::403e5d72-69ad-4a9b-8efe-0440cbd510e0" providerId="AD" clId="Web-{F305797A-D8FE-40FA-8171-AC4561C0BCA4}" dt="2022-10-18T04:37:26.991" v="38" actId="14100"/>
          <ac:spMkLst>
            <pc:docMk/>
            <pc:sldMk cId="38317683" sldId="259"/>
            <ac:spMk id="6" creationId="{506BEE54-290B-C187-D682-2B5F0DE3F216}"/>
          </ac:spMkLst>
        </pc:spChg>
        <pc:spChg chg="add mod">
          <ac:chgData name="Ahmet Tas" userId="S::at429@duke.edu::403e5d72-69ad-4a9b-8efe-0440cbd510e0" providerId="AD" clId="Web-{F305797A-D8FE-40FA-8171-AC4561C0BCA4}" dt="2022-10-18T04:37:42.585" v="41" actId="14100"/>
          <ac:spMkLst>
            <pc:docMk/>
            <pc:sldMk cId="38317683" sldId="259"/>
            <ac:spMk id="7" creationId="{583323C5-076C-44FC-7C04-7727C9375ED3}"/>
          </ac:spMkLst>
        </pc:spChg>
        <pc:spChg chg="add mod">
          <ac:chgData name="Ahmet Tas" userId="S::at429@duke.edu::403e5d72-69ad-4a9b-8efe-0440cbd510e0" providerId="AD" clId="Web-{F305797A-D8FE-40FA-8171-AC4561C0BCA4}" dt="2022-10-18T04:37:53.070" v="44" actId="14100"/>
          <ac:spMkLst>
            <pc:docMk/>
            <pc:sldMk cId="38317683" sldId="259"/>
            <ac:spMk id="8" creationId="{7BC8C11E-D6DC-7002-CD05-A56D7A80CF24}"/>
          </ac:spMkLst>
        </pc:spChg>
        <pc:spChg chg="add mod">
          <ac:chgData name="Ahmet Tas" userId="S::at429@duke.edu::403e5d72-69ad-4a9b-8efe-0440cbd510e0" providerId="AD" clId="Web-{F305797A-D8FE-40FA-8171-AC4561C0BCA4}" dt="2022-10-18T04:38:52.025" v="55"/>
          <ac:spMkLst>
            <pc:docMk/>
            <pc:sldMk cId="38317683" sldId="259"/>
            <ac:spMk id="9" creationId="{0F1938B2-399C-D3F2-5901-F0FBF99F0D4A}"/>
          </ac:spMkLst>
        </pc:spChg>
        <pc:spChg chg="add mod">
          <ac:chgData name="Ahmet Tas" userId="S::at429@duke.edu::403e5d72-69ad-4a9b-8efe-0440cbd510e0" providerId="AD" clId="Web-{F305797A-D8FE-40FA-8171-AC4561C0BCA4}" dt="2022-10-18T04:38:57.169" v="56"/>
          <ac:spMkLst>
            <pc:docMk/>
            <pc:sldMk cId="38317683" sldId="259"/>
            <ac:spMk id="10" creationId="{5BFF3B2C-35C6-4597-D2B2-26A5B2B2F74A}"/>
          </ac:spMkLst>
        </pc:spChg>
        <pc:spChg chg="add mod">
          <ac:chgData name="Ahmet Tas" userId="S::at429@duke.edu::403e5d72-69ad-4a9b-8efe-0440cbd510e0" providerId="AD" clId="Web-{F305797A-D8FE-40FA-8171-AC4561C0BCA4}" dt="2022-10-18T04:38:59.997" v="57"/>
          <ac:spMkLst>
            <pc:docMk/>
            <pc:sldMk cId="38317683" sldId="259"/>
            <ac:spMk id="11" creationId="{A69EF243-1DA5-F235-13D3-9355A917E6DF}"/>
          </ac:spMkLst>
        </pc:spChg>
        <pc:picChg chg="add mod">
          <ac:chgData name="Ahmet Tas" userId="S::at429@duke.edu::403e5d72-69ad-4a9b-8efe-0440cbd510e0" providerId="AD" clId="Web-{F305797A-D8FE-40FA-8171-AC4561C0BCA4}" dt="2022-10-18T04:35:00.549" v="17" actId="1076"/>
          <ac:picMkLst>
            <pc:docMk/>
            <pc:sldMk cId="38317683" sldId="259"/>
            <ac:picMk id="4" creationId="{E29A3BCC-7193-CBA2-1EBC-CA5FADA536F3}"/>
          </ac:picMkLst>
        </pc:picChg>
      </pc:sldChg>
      <pc:sldChg chg="modSp">
        <pc:chgData name="Ahmet Tas" userId="S::at429@duke.edu::403e5d72-69ad-4a9b-8efe-0440cbd510e0" providerId="AD" clId="Web-{F305797A-D8FE-40FA-8171-AC4561C0BCA4}" dt="2022-10-18T04:39:58.374" v="58" actId="20577"/>
        <pc:sldMkLst>
          <pc:docMk/>
          <pc:sldMk cId="1820943736" sldId="267"/>
        </pc:sldMkLst>
        <pc:spChg chg="mod">
          <ac:chgData name="Ahmet Tas" userId="S::at429@duke.edu::403e5d72-69ad-4a9b-8efe-0440cbd510e0" providerId="AD" clId="Web-{F305797A-D8FE-40FA-8171-AC4561C0BCA4}" dt="2022-10-18T04:39:58.374" v="58" actId="20577"/>
          <ac:spMkLst>
            <pc:docMk/>
            <pc:sldMk cId="1820943736" sldId="267"/>
            <ac:spMk id="2" creationId="{6F52CA1B-17BE-BA9C-37F5-DD753DFE415D}"/>
          </ac:spMkLst>
        </pc:spChg>
      </pc:sldChg>
      <pc:sldChg chg="addSp delSp modSp">
        <pc:chgData name="Ahmet Tas" userId="S::at429@duke.edu::403e5d72-69ad-4a9b-8efe-0440cbd510e0" providerId="AD" clId="Web-{F305797A-D8FE-40FA-8171-AC4561C0BCA4}" dt="2022-10-18T04:52:17.139" v="172" actId="20577"/>
        <pc:sldMkLst>
          <pc:docMk/>
          <pc:sldMk cId="1638588809" sldId="268"/>
        </pc:sldMkLst>
        <pc:spChg chg="mod">
          <ac:chgData name="Ahmet Tas" userId="S::at429@duke.edu::403e5d72-69ad-4a9b-8efe-0440cbd510e0" providerId="AD" clId="Web-{F305797A-D8FE-40FA-8171-AC4561C0BCA4}" dt="2022-10-18T04:52:17.139" v="172" actId="20577"/>
          <ac:spMkLst>
            <pc:docMk/>
            <pc:sldMk cId="1638588809" sldId="268"/>
            <ac:spMk id="2" creationId="{6F52CA1B-17BE-BA9C-37F5-DD753DFE415D}"/>
          </ac:spMkLst>
        </pc:spChg>
        <pc:spChg chg="mod">
          <ac:chgData name="Ahmet Tas" userId="S::at429@duke.edu::403e5d72-69ad-4a9b-8efe-0440cbd510e0" providerId="AD" clId="Web-{F305797A-D8FE-40FA-8171-AC4561C0BCA4}" dt="2022-10-18T04:49:18.305" v="142" actId="20577"/>
          <ac:spMkLst>
            <pc:docMk/>
            <pc:sldMk cId="1638588809" sldId="268"/>
            <ac:spMk id="3" creationId="{9989D7EB-3FC1-AC98-2D45-023ADE071966}"/>
          </ac:spMkLst>
        </pc:spChg>
        <pc:spChg chg="add mod">
          <ac:chgData name="Ahmet Tas" userId="S::at429@duke.edu::403e5d72-69ad-4a9b-8efe-0440cbd510e0" providerId="AD" clId="Web-{F305797A-D8FE-40FA-8171-AC4561C0BCA4}" dt="2022-10-18T04:50:48.027" v="164" actId="1076"/>
          <ac:spMkLst>
            <pc:docMk/>
            <pc:sldMk cId="1638588809" sldId="268"/>
            <ac:spMk id="9" creationId="{E660A981-CEE2-D16B-604C-1CB598C1F7C3}"/>
          </ac:spMkLst>
        </pc:spChg>
        <pc:spChg chg="add mod">
          <ac:chgData name="Ahmet Tas" userId="S::at429@duke.edu::403e5d72-69ad-4a9b-8efe-0440cbd510e0" providerId="AD" clId="Web-{F305797A-D8FE-40FA-8171-AC4561C0BCA4}" dt="2022-10-18T04:50:48.042" v="165" actId="1076"/>
          <ac:spMkLst>
            <pc:docMk/>
            <pc:sldMk cId="1638588809" sldId="268"/>
            <ac:spMk id="10" creationId="{B25049EC-FF5E-17DA-1909-18DC19F8C94E}"/>
          </ac:spMkLst>
        </pc:spChg>
        <pc:spChg chg="add mod">
          <ac:chgData name="Ahmet Tas" userId="S::at429@duke.edu::403e5d72-69ad-4a9b-8efe-0440cbd510e0" providerId="AD" clId="Web-{F305797A-D8FE-40FA-8171-AC4561C0BCA4}" dt="2022-10-18T04:51:24.825" v="169" actId="20577"/>
          <ac:spMkLst>
            <pc:docMk/>
            <pc:sldMk cId="1638588809" sldId="268"/>
            <ac:spMk id="11" creationId="{C599168C-7F13-CB10-816A-824C9E15E4AE}"/>
          </ac:spMkLst>
        </pc:spChg>
        <pc:graphicFrameChg chg="add del mod">
          <ac:chgData name="Ahmet Tas" userId="S::at429@duke.edu::403e5d72-69ad-4a9b-8efe-0440cbd510e0" providerId="AD" clId="Web-{F305797A-D8FE-40FA-8171-AC4561C0BCA4}" dt="2022-10-18T04:42:37.964" v="64"/>
          <ac:graphicFrameMkLst>
            <pc:docMk/>
            <pc:sldMk cId="1638588809" sldId="268"/>
            <ac:graphicFrameMk id="5" creationId="{50B099CE-75D6-1EF9-7D8A-F96B98F75589}"/>
          </ac:graphicFrameMkLst>
        </pc:graphicFrameChg>
        <pc:graphicFrameChg chg="add del mod">
          <ac:chgData name="Ahmet Tas" userId="S::at429@duke.edu::403e5d72-69ad-4a9b-8efe-0440cbd510e0" providerId="AD" clId="Web-{F305797A-D8FE-40FA-8171-AC4561C0BCA4}" dt="2022-10-18T04:42:47.058" v="66"/>
          <ac:graphicFrameMkLst>
            <pc:docMk/>
            <pc:sldMk cId="1638588809" sldId="268"/>
            <ac:graphicFrameMk id="7" creationId="{98C14A88-AFB0-F173-E68E-6300D1AEE542}"/>
          </ac:graphicFrameMkLst>
        </pc:graphicFrameChg>
        <pc:picChg chg="add mod modCrop">
          <ac:chgData name="Ahmet Tas" userId="S::at429@duke.edu::403e5d72-69ad-4a9b-8efe-0440cbd510e0" providerId="AD" clId="Web-{F305797A-D8FE-40FA-8171-AC4561C0BCA4}" dt="2022-10-18T04:44:28.108" v="80" actId="1076"/>
          <ac:picMkLst>
            <pc:docMk/>
            <pc:sldMk cId="1638588809" sldId="268"/>
            <ac:picMk id="8" creationId="{763993D0-F3A3-CCB0-4F0E-222296B3A8AE}"/>
          </ac:picMkLst>
        </pc:picChg>
        <pc:picChg chg="add mod ord">
          <ac:chgData name="Ahmet Tas" userId="S::at429@duke.edu::403e5d72-69ad-4a9b-8efe-0440cbd510e0" providerId="AD" clId="Web-{F305797A-D8FE-40FA-8171-AC4561C0BCA4}" dt="2022-10-18T04:48:02.974" v="129" actId="14100"/>
          <ac:picMkLst>
            <pc:docMk/>
            <pc:sldMk cId="1638588809" sldId="268"/>
            <ac:picMk id="13" creationId="{0C3BF5FB-7ADB-1075-8CEC-AD24955ACB29}"/>
          </ac:picMkLst>
        </pc:picChg>
      </pc:sldChg>
    </pc:docChg>
  </pc:docChgLst>
  <pc:docChgLst>
    <pc:chgData name="Ahmet Tas" userId="S::at429@duke.edu::403e5d72-69ad-4a9b-8efe-0440cbd510e0" providerId="AD" clId="Web-{F961553C-9AB2-46A9-8B8C-1149C1A9A5F6}"/>
    <pc:docChg chg="addSld delSld modSld sldOrd">
      <pc:chgData name="Ahmet Tas" userId="S::at429@duke.edu::403e5d72-69ad-4a9b-8efe-0440cbd510e0" providerId="AD" clId="Web-{F961553C-9AB2-46A9-8B8C-1149C1A9A5F6}" dt="2022-10-18T03:37:20.925" v="328" actId="20577"/>
      <pc:docMkLst>
        <pc:docMk/>
      </pc:docMkLst>
      <pc:sldChg chg="ord">
        <pc:chgData name="Ahmet Tas" userId="S::at429@duke.edu::403e5d72-69ad-4a9b-8efe-0440cbd510e0" providerId="AD" clId="Web-{F961553C-9AB2-46A9-8B8C-1149C1A9A5F6}" dt="2022-10-18T03:22:25.323" v="11"/>
        <pc:sldMkLst>
          <pc:docMk/>
          <pc:sldMk cId="3578946600" sldId="257"/>
        </pc:sldMkLst>
      </pc:sldChg>
      <pc:sldChg chg="modSp">
        <pc:chgData name="Ahmet Tas" userId="S::at429@duke.edu::403e5d72-69ad-4a9b-8efe-0440cbd510e0" providerId="AD" clId="Web-{F961553C-9AB2-46A9-8B8C-1149C1A9A5F6}" dt="2022-10-18T03:23:03.652" v="17" actId="20577"/>
        <pc:sldMkLst>
          <pc:docMk/>
          <pc:sldMk cId="38317683" sldId="259"/>
        </pc:sldMkLst>
        <pc:spChg chg="mod">
          <ac:chgData name="Ahmet Tas" userId="S::at429@duke.edu::403e5d72-69ad-4a9b-8efe-0440cbd510e0" providerId="AD" clId="Web-{F961553C-9AB2-46A9-8B8C-1149C1A9A5F6}" dt="2022-10-18T03:23:03.652" v="17" actId="20577"/>
          <ac:spMkLst>
            <pc:docMk/>
            <pc:sldMk cId="38317683" sldId="259"/>
            <ac:spMk id="2" creationId="{B39F76DB-48E8-230A-379E-C0AF2250C67C}"/>
          </ac:spMkLst>
        </pc:spChg>
      </pc:sldChg>
      <pc:sldChg chg="modSp del">
        <pc:chgData name="Ahmet Tas" userId="S::at429@duke.edu::403e5d72-69ad-4a9b-8efe-0440cbd510e0" providerId="AD" clId="Web-{F961553C-9AB2-46A9-8B8C-1149C1A9A5F6}" dt="2022-10-18T03:25:57.219" v="92"/>
        <pc:sldMkLst>
          <pc:docMk/>
          <pc:sldMk cId="3231102884" sldId="261"/>
        </pc:sldMkLst>
        <pc:spChg chg="mod">
          <ac:chgData name="Ahmet Tas" userId="S::at429@duke.edu::403e5d72-69ad-4a9b-8efe-0440cbd510e0" providerId="AD" clId="Web-{F961553C-9AB2-46A9-8B8C-1149C1A9A5F6}" dt="2022-10-18T03:25:52.563" v="91" actId="1076"/>
          <ac:spMkLst>
            <pc:docMk/>
            <pc:sldMk cId="3231102884" sldId="261"/>
            <ac:spMk id="2" creationId="{4F86454C-CFFC-3298-64CD-2D28091F88CC}"/>
          </ac:spMkLst>
        </pc:spChg>
      </pc:sldChg>
      <pc:sldChg chg="add del replId">
        <pc:chgData name="Ahmet Tas" userId="S::at429@duke.edu::403e5d72-69ad-4a9b-8efe-0440cbd510e0" providerId="AD" clId="Web-{F961553C-9AB2-46A9-8B8C-1149C1A9A5F6}" dt="2022-10-18T03:22:14.557" v="7"/>
        <pc:sldMkLst>
          <pc:docMk/>
          <pc:sldMk cId="908001954" sldId="265"/>
        </pc:sldMkLst>
      </pc:sldChg>
      <pc:sldChg chg="modSp add ord replId">
        <pc:chgData name="Ahmet Tas" userId="S::at429@duke.edu::403e5d72-69ad-4a9b-8efe-0440cbd510e0" providerId="AD" clId="Web-{F961553C-9AB2-46A9-8B8C-1149C1A9A5F6}" dt="2022-10-18T03:22:35.526" v="14" actId="20577"/>
        <pc:sldMkLst>
          <pc:docMk/>
          <pc:sldMk cId="2337170504" sldId="265"/>
        </pc:sldMkLst>
        <pc:spChg chg="mod">
          <ac:chgData name="Ahmet Tas" userId="S::at429@duke.edu::403e5d72-69ad-4a9b-8efe-0440cbd510e0" providerId="AD" clId="Web-{F961553C-9AB2-46A9-8B8C-1149C1A9A5F6}" dt="2022-10-18T03:22:35.526" v="14" actId="20577"/>
          <ac:spMkLst>
            <pc:docMk/>
            <pc:sldMk cId="2337170504" sldId="265"/>
            <ac:spMk id="2" creationId="{4F86454C-CFFC-3298-64CD-2D28091F88CC}"/>
          </ac:spMkLst>
        </pc:spChg>
      </pc:sldChg>
      <pc:sldChg chg="modSp add replId">
        <pc:chgData name="Ahmet Tas" userId="S::at429@duke.edu::403e5d72-69ad-4a9b-8efe-0440cbd510e0" providerId="AD" clId="Web-{F961553C-9AB2-46A9-8B8C-1149C1A9A5F6}" dt="2022-10-18T03:28:26.536" v="189" actId="14100"/>
        <pc:sldMkLst>
          <pc:docMk/>
          <pc:sldMk cId="3100469364" sldId="266"/>
        </pc:sldMkLst>
        <pc:spChg chg="mod">
          <ac:chgData name="Ahmet Tas" userId="S::at429@duke.edu::403e5d72-69ad-4a9b-8efe-0440cbd510e0" providerId="AD" clId="Web-{F961553C-9AB2-46A9-8B8C-1149C1A9A5F6}" dt="2022-10-18T03:28:26.536" v="189" actId="14100"/>
          <ac:spMkLst>
            <pc:docMk/>
            <pc:sldMk cId="3100469364" sldId="266"/>
            <ac:spMk id="2" creationId="{796EA5D6-E15E-ECC8-8231-704C9F0F8541}"/>
          </ac:spMkLst>
        </pc:spChg>
        <pc:spChg chg="mod">
          <ac:chgData name="Ahmet Tas" userId="S::at429@duke.edu::403e5d72-69ad-4a9b-8efe-0440cbd510e0" providerId="AD" clId="Web-{F961553C-9AB2-46A9-8B8C-1149C1A9A5F6}" dt="2022-10-18T03:28:01.738" v="186" actId="20577"/>
          <ac:spMkLst>
            <pc:docMk/>
            <pc:sldMk cId="3100469364" sldId="266"/>
            <ac:spMk id="3" creationId="{FD0269CE-32EC-BD1F-199B-8F3870F2F6D6}"/>
          </ac:spMkLst>
        </pc:spChg>
      </pc:sldChg>
      <pc:sldChg chg="modSp new">
        <pc:chgData name="Ahmet Tas" userId="S::at429@duke.edu::403e5d72-69ad-4a9b-8efe-0440cbd510e0" providerId="AD" clId="Web-{F961553C-9AB2-46A9-8B8C-1149C1A9A5F6}" dt="2022-10-18T03:23:24.277" v="41" actId="20577"/>
        <pc:sldMkLst>
          <pc:docMk/>
          <pc:sldMk cId="1820943736" sldId="267"/>
        </pc:sldMkLst>
        <pc:spChg chg="mod">
          <ac:chgData name="Ahmet Tas" userId="S::at429@duke.edu::403e5d72-69ad-4a9b-8efe-0440cbd510e0" providerId="AD" clId="Web-{F961553C-9AB2-46A9-8B8C-1149C1A9A5F6}" dt="2022-10-18T03:23:24.277" v="41" actId="20577"/>
          <ac:spMkLst>
            <pc:docMk/>
            <pc:sldMk cId="1820943736" sldId="267"/>
            <ac:spMk id="2" creationId="{6F52CA1B-17BE-BA9C-37F5-DD753DFE415D}"/>
          </ac:spMkLst>
        </pc:spChg>
      </pc:sldChg>
      <pc:sldChg chg="modSp add replId">
        <pc:chgData name="Ahmet Tas" userId="S::at429@duke.edu::403e5d72-69ad-4a9b-8efe-0440cbd510e0" providerId="AD" clId="Web-{F961553C-9AB2-46A9-8B8C-1149C1A9A5F6}" dt="2022-10-18T03:23:40.528" v="53" actId="20577"/>
        <pc:sldMkLst>
          <pc:docMk/>
          <pc:sldMk cId="1638588809" sldId="268"/>
        </pc:sldMkLst>
        <pc:spChg chg="mod">
          <ac:chgData name="Ahmet Tas" userId="S::at429@duke.edu::403e5d72-69ad-4a9b-8efe-0440cbd510e0" providerId="AD" clId="Web-{F961553C-9AB2-46A9-8B8C-1149C1A9A5F6}" dt="2022-10-18T03:23:40.528" v="53" actId="20577"/>
          <ac:spMkLst>
            <pc:docMk/>
            <pc:sldMk cId="1638588809" sldId="268"/>
            <ac:spMk id="2" creationId="{6F52CA1B-17BE-BA9C-37F5-DD753DFE415D}"/>
          </ac:spMkLst>
        </pc:spChg>
      </pc:sldChg>
      <pc:sldChg chg="modSp add replId">
        <pc:chgData name="Ahmet Tas" userId="S::at429@duke.edu::403e5d72-69ad-4a9b-8efe-0440cbd510e0" providerId="AD" clId="Web-{F961553C-9AB2-46A9-8B8C-1149C1A9A5F6}" dt="2022-10-18T03:24:13.966" v="76" actId="20577"/>
        <pc:sldMkLst>
          <pc:docMk/>
          <pc:sldMk cId="1742048822" sldId="269"/>
        </pc:sldMkLst>
        <pc:spChg chg="mod">
          <ac:chgData name="Ahmet Tas" userId="S::at429@duke.edu::403e5d72-69ad-4a9b-8efe-0440cbd510e0" providerId="AD" clId="Web-{F961553C-9AB2-46A9-8B8C-1149C1A9A5F6}" dt="2022-10-18T03:24:13.966" v="76" actId="20577"/>
          <ac:spMkLst>
            <pc:docMk/>
            <pc:sldMk cId="1742048822" sldId="269"/>
            <ac:spMk id="2" creationId="{6F52CA1B-17BE-BA9C-37F5-DD753DFE415D}"/>
          </ac:spMkLst>
        </pc:spChg>
      </pc:sldChg>
      <pc:sldChg chg="modSp add replId">
        <pc:chgData name="Ahmet Tas" userId="S::at429@duke.edu::403e5d72-69ad-4a9b-8efe-0440cbd510e0" providerId="AD" clId="Web-{F961553C-9AB2-46A9-8B8C-1149C1A9A5F6}" dt="2022-10-18T03:24:43.373" v="78" actId="20577"/>
        <pc:sldMkLst>
          <pc:docMk/>
          <pc:sldMk cId="3168574054" sldId="270"/>
        </pc:sldMkLst>
        <pc:spChg chg="mod">
          <ac:chgData name="Ahmet Tas" userId="S::at429@duke.edu::403e5d72-69ad-4a9b-8efe-0440cbd510e0" providerId="AD" clId="Web-{F961553C-9AB2-46A9-8B8C-1149C1A9A5F6}" dt="2022-10-18T03:24:43.373" v="78" actId="20577"/>
          <ac:spMkLst>
            <pc:docMk/>
            <pc:sldMk cId="3168574054" sldId="270"/>
            <ac:spMk id="2" creationId="{6F52CA1B-17BE-BA9C-37F5-DD753DFE415D}"/>
          </ac:spMkLst>
        </pc:spChg>
      </pc:sldChg>
      <pc:sldChg chg="modSp add replId">
        <pc:chgData name="Ahmet Tas" userId="S::at429@duke.edu::403e5d72-69ad-4a9b-8efe-0440cbd510e0" providerId="AD" clId="Web-{F961553C-9AB2-46A9-8B8C-1149C1A9A5F6}" dt="2022-10-18T03:24:59.702" v="84" actId="20577"/>
        <pc:sldMkLst>
          <pc:docMk/>
          <pc:sldMk cId="2085454612" sldId="271"/>
        </pc:sldMkLst>
        <pc:spChg chg="mod">
          <ac:chgData name="Ahmet Tas" userId="S::at429@duke.edu::403e5d72-69ad-4a9b-8efe-0440cbd510e0" providerId="AD" clId="Web-{F961553C-9AB2-46A9-8B8C-1149C1A9A5F6}" dt="2022-10-18T03:24:59.702" v="84" actId="20577"/>
          <ac:spMkLst>
            <pc:docMk/>
            <pc:sldMk cId="2085454612" sldId="271"/>
            <ac:spMk id="2" creationId="{84643DDD-8CCC-761A-71B7-433375AEDEB0}"/>
          </ac:spMkLst>
        </pc:spChg>
      </pc:sldChg>
      <pc:sldChg chg="modSp add replId">
        <pc:chgData name="Ahmet Tas" userId="S::at429@duke.edu::403e5d72-69ad-4a9b-8efe-0440cbd510e0" providerId="AD" clId="Web-{F961553C-9AB2-46A9-8B8C-1149C1A9A5F6}" dt="2022-10-18T03:37:20.925" v="328" actId="20577"/>
        <pc:sldMkLst>
          <pc:docMk/>
          <pc:sldMk cId="2210815727" sldId="272"/>
        </pc:sldMkLst>
        <pc:spChg chg="mod">
          <ac:chgData name="Ahmet Tas" userId="S::at429@duke.edu::403e5d72-69ad-4a9b-8efe-0440cbd510e0" providerId="AD" clId="Web-{F961553C-9AB2-46A9-8B8C-1149C1A9A5F6}" dt="2022-10-18T03:30:12.710" v="198" actId="20577"/>
          <ac:spMkLst>
            <pc:docMk/>
            <pc:sldMk cId="2210815727" sldId="272"/>
            <ac:spMk id="2" creationId="{796EA5D6-E15E-ECC8-8231-704C9F0F8541}"/>
          </ac:spMkLst>
        </pc:spChg>
        <pc:spChg chg="mod">
          <ac:chgData name="Ahmet Tas" userId="S::at429@duke.edu::403e5d72-69ad-4a9b-8efe-0440cbd510e0" providerId="AD" clId="Web-{F961553C-9AB2-46A9-8B8C-1149C1A9A5F6}" dt="2022-10-18T03:37:20.925" v="328" actId="20577"/>
          <ac:spMkLst>
            <pc:docMk/>
            <pc:sldMk cId="2210815727" sldId="272"/>
            <ac:spMk id="3" creationId="{FD0269CE-32EC-BD1F-199B-8F3870F2F6D6}"/>
          </ac:spMkLst>
        </pc:spChg>
      </pc:sldChg>
    </pc:docChg>
  </pc:docChgLst>
  <pc:docChgLst>
    <pc:chgData name="Rashmi" userId="04ca2923-6368-47dd-851a-49bc90b31060" providerId="ADAL" clId="{2533A778-1C2D-4927-9A2E-BBA4FCEF74D2}"/>
    <pc:docChg chg="undo custSel addSld delSld modSld sldOrd">
      <pc:chgData name="Rashmi" userId="04ca2923-6368-47dd-851a-49bc90b31060" providerId="ADAL" clId="{2533A778-1C2D-4927-9A2E-BBA4FCEF74D2}" dt="2022-10-18T22:15:22.324" v="8901" actId="20577"/>
      <pc:docMkLst>
        <pc:docMk/>
      </pc:docMkLst>
      <pc:sldChg chg="modSp mod">
        <pc:chgData name="Rashmi" userId="04ca2923-6368-47dd-851a-49bc90b31060" providerId="ADAL" clId="{2533A778-1C2D-4927-9A2E-BBA4FCEF74D2}" dt="2022-10-18T22:10:37.013" v="8893" actId="20577"/>
        <pc:sldMkLst>
          <pc:docMk/>
          <pc:sldMk cId="3643106429" sldId="256"/>
        </pc:sldMkLst>
        <pc:spChg chg="mod">
          <ac:chgData name="Rashmi" userId="04ca2923-6368-47dd-851a-49bc90b31060" providerId="ADAL" clId="{2533A778-1C2D-4927-9A2E-BBA4FCEF74D2}" dt="2022-10-18T22:10:37.013" v="8893" actId="20577"/>
          <ac:spMkLst>
            <pc:docMk/>
            <pc:sldMk cId="3643106429" sldId="256"/>
            <ac:spMk id="2" creationId="{A9361794-BCC3-DA22-7898-2C408767CA83}"/>
          </ac:spMkLst>
        </pc:spChg>
      </pc:sldChg>
      <pc:sldChg chg="del">
        <pc:chgData name="Rashmi" userId="04ca2923-6368-47dd-851a-49bc90b31060" providerId="ADAL" clId="{2533A778-1C2D-4927-9A2E-BBA4FCEF74D2}" dt="2022-10-18T15:03:10.340" v="855" actId="47"/>
        <pc:sldMkLst>
          <pc:docMk/>
          <pc:sldMk cId="1823821455" sldId="258"/>
        </pc:sldMkLst>
      </pc:sldChg>
      <pc:sldChg chg="addSp delSp modSp mod modClrScheme chgLayout">
        <pc:chgData name="Rashmi" userId="04ca2923-6368-47dd-851a-49bc90b31060" providerId="ADAL" clId="{2533A778-1C2D-4927-9A2E-BBA4FCEF74D2}" dt="2022-10-18T20:44:11.308" v="8159" actId="255"/>
        <pc:sldMkLst>
          <pc:docMk/>
          <pc:sldMk cId="38317683" sldId="259"/>
        </pc:sldMkLst>
        <pc:spChg chg="mod ord">
          <ac:chgData name="Rashmi" userId="04ca2923-6368-47dd-851a-49bc90b31060" providerId="ADAL" clId="{2533A778-1C2D-4927-9A2E-BBA4FCEF74D2}" dt="2022-10-18T20:44:11.308" v="8159" actId="255"/>
          <ac:spMkLst>
            <pc:docMk/>
            <pc:sldMk cId="38317683" sldId="259"/>
            <ac:spMk id="2" creationId="{B39F76DB-48E8-230A-379E-C0AF2250C67C}"/>
          </ac:spMkLst>
        </pc:spChg>
        <pc:spChg chg="mod ord">
          <ac:chgData name="Rashmi" userId="04ca2923-6368-47dd-851a-49bc90b31060" providerId="ADAL" clId="{2533A778-1C2D-4927-9A2E-BBA4FCEF74D2}" dt="2022-10-18T20:16:58.321" v="7546" actId="122"/>
          <ac:spMkLst>
            <pc:docMk/>
            <pc:sldMk cId="38317683" sldId="259"/>
            <ac:spMk id="3" creationId="{934F8FA6-D1F7-014E-ABBC-B0E184CC4D6B}"/>
          </ac:spMkLst>
        </pc:spChg>
        <pc:spChg chg="add del mod">
          <ac:chgData name="Rashmi" userId="04ca2923-6368-47dd-851a-49bc90b31060" providerId="ADAL" clId="{2533A778-1C2D-4927-9A2E-BBA4FCEF74D2}" dt="2022-10-18T20:02:42.358" v="7431" actId="478"/>
          <ac:spMkLst>
            <pc:docMk/>
            <pc:sldMk cId="38317683" sldId="259"/>
            <ac:spMk id="5" creationId="{30B6F4DC-6051-4660-EB29-DD8C8363DC4B}"/>
          </ac:spMkLst>
        </pc:spChg>
        <pc:spChg chg="add del mod">
          <ac:chgData name="Rashmi" userId="04ca2923-6368-47dd-851a-49bc90b31060" providerId="ADAL" clId="{2533A778-1C2D-4927-9A2E-BBA4FCEF74D2}" dt="2022-10-18T20:02:42.358" v="7431" actId="478"/>
          <ac:spMkLst>
            <pc:docMk/>
            <pc:sldMk cId="38317683" sldId="259"/>
            <ac:spMk id="6" creationId="{506BEE54-290B-C187-D682-2B5F0DE3F216}"/>
          </ac:spMkLst>
        </pc:spChg>
        <pc:spChg chg="add del mod">
          <ac:chgData name="Rashmi" userId="04ca2923-6368-47dd-851a-49bc90b31060" providerId="ADAL" clId="{2533A778-1C2D-4927-9A2E-BBA4FCEF74D2}" dt="2022-10-18T20:02:42.358" v="7431" actId="478"/>
          <ac:spMkLst>
            <pc:docMk/>
            <pc:sldMk cId="38317683" sldId="259"/>
            <ac:spMk id="7" creationId="{583323C5-076C-44FC-7C04-7727C9375ED3}"/>
          </ac:spMkLst>
        </pc:spChg>
        <pc:spChg chg="add del">
          <ac:chgData name="Rashmi" userId="04ca2923-6368-47dd-851a-49bc90b31060" providerId="ADAL" clId="{2533A778-1C2D-4927-9A2E-BBA4FCEF74D2}" dt="2022-10-18T20:02:42.358" v="7431" actId="478"/>
          <ac:spMkLst>
            <pc:docMk/>
            <pc:sldMk cId="38317683" sldId="259"/>
            <ac:spMk id="8" creationId="{7BC8C11E-D6DC-7002-CD05-A56D7A80CF24}"/>
          </ac:spMkLst>
        </pc:spChg>
        <pc:spChg chg="add del mod">
          <ac:chgData name="Rashmi" userId="04ca2923-6368-47dd-851a-49bc90b31060" providerId="ADAL" clId="{2533A778-1C2D-4927-9A2E-BBA4FCEF74D2}" dt="2022-10-18T20:02:42.358" v="7431" actId="478"/>
          <ac:spMkLst>
            <pc:docMk/>
            <pc:sldMk cId="38317683" sldId="259"/>
            <ac:spMk id="9" creationId="{0F1938B2-399C-D3F2-5901-F0FBF99F0D4A}"/>
          </ac:spMkLst>
        </pc:spChg>
        <pc:spChg chg="add del">
          <ac:chgData name="Rashmi" userId="04ca2923-6368-47dd-851a-49bc90b31060" providerId="ADAL" clId="{2533A778-1C2D-4927-9A2E-BBA4FCEF74D2}" dt="2022-10-18T20:02:42.358" v="7431" actId="478"/>
          <ac:spMkLst>
            <pc:docMk/>
            <pc:sldMk cId="38317683" sldId="259"/>
            <ac:spMk id="10" creationId="{5BFF3B2C-35C6-4597-D2B2-26A5B2B2F74A}"/>
          </ac:spMkLst>
        </pc:spChg>
        <pc:spChg chg="add del">
          <ac:chgData name="Rashmi" userId="04ca2923-6368-47dd-851a-49bc90b31060" providerId="ADAL" clId="{2533A778-1C2D-4927-9A2E-BBA4FCEF74D2}" dt="2022-10-18T20:02:42.358" v="7431" actId="478"/>
          <ac:spMkLst>
            <pc:docMk/>
            <pc:sldMk cId="38317683" sldId="259"/>
            <ac:spMk id="11" creationId="{A69EF243-1DA5-F235-13D3-9355A917E6DF}"/>
          </ac:spMkLst>
        </pc:spChg>
        <pc:picChg chg="add del mod">
          <ac:chgData name="Rashmi" userId="04ca2923-6368-47dd-851a-49bc90b31060" providerId="ADAL" clId="{2533A778-1C2D-4927-9A2E-BBA4FCEF74D2}" dt="2022-10-18T20:02:42.358" v="7431" actId="478"/>
          <ac:picMkLst>
            <pc:docMk/>
            <pc:sldMk cId="38317683" sldId="259"/>
            <ac:picMk id="4" creationId="{E29A3BCC-7193-CBA2-1EBC-CA5FADA536F3}"/>
          </ac:picMkLst>
        </pc:picChg>
        <pc:picChg chg="add del mod">
          <ac:chgData name="Rashmi" userId="04ca2923-6368-47dd-851a-49bc90b31060" providerId="ADAL" clId="{2533A778-1C2D-4927-9A2E-BBA4FCEF74D2}" dt="2022-10-18T20:18:00" v="7547" actId="478"/>
          <ac:picMkLst>
            <pc:docMk/>
            <pc:sldMk cId="38317683" sldId="259"/>
            <ac:picMk id="14" creationId="{45616FFD-EA4C-73AE-A63A-89D7C6568A83}"/>
          </ac:picMkLst>
        </pc:picChg>
        <pc:picChg chg="add mod">
          <ac:chgData name="Rashmi" userId="04ca2923-6368-47dd-851a-49bc90b31060" providerId="ADAL" clId="{2533A778-1C2D-4927-9A2E-BBA4FCEF74D2}" dt="2022-10-18T20:18:11.670" v="7551" actId="1076"/>
          <ac:picMkLst>
            <pc:docMk/>
            <pc:sldMk cId="38317683" sldId="259"/>
            <ac:picMk id="16" creationId="{4BCB5DB1-678E-58E8-B06B-5BCDB32468CA}"/>
          </ac:picMkLst>
        </pc:picChg>
      </pc:sldChg>
      <pc:sldChg chg="addSp delSp modSp mod modClrScheme chgLayout">
        <pc:chgData name="Rashmi" userId="04ca2923-6368-47dd-851a-49bc90b31060" providerId="ADAL" clId="{2533A778-1C2D-4927-9A2E-BBA4FCEF74D2}" dt="2022-10-18T15:28:06.179" v="1063" actId="700"/>
        <pc:sldMkLst>
          <pc:docMk/>
          <pc:sldMk cId="3871827224" sldId="260"/>
        </pc:sldMkLst>
        <pc:spChg chg="add del mod ord">
          <ac:chgData name="Rashmi" userId="04ca2923-6368-47dd-851a-49bc90b31060" providerId="ADAL" clId="{2533A778-1C2D-4927-9A2E-BBA4FCEF74D2}" dt="2022-10-18T15:28:06.179" v="1063" actId="700"/>
          <ac:spMkLst>
            <pc:docMk/>
            <pc:sldMk cId="3871827224" sldId="260"/>
            <ac:spMk id="2" creationId="{0F9627D1-AEA1-1E9D-69EA-BC4F1C4128A3}"/>
          </ac:spMkLst>
        </pc:spChg>
        <pc:spChg chg="add del">
          <ac:chgData name="Rashmi" userId="04ca2923-6368-47dd-851a-49bc90b31060" providerId="ADAL" clId="{2533A778-1C2D-4927-9A2E-BBA4FCEF74D2}" dt="2022-10-18T15:28:06.179" v="1063" actId="700"/>
          <ac:spMkLst>
            <pc:docMk/>
            <pc:sldMk cId="3871827224" sldId="260"/>
            <ac:spMk id="3" creationId="{6E3F788A-CA4D-CD84-B845-1007988F41DF}"/>
          </ac:spMkLst>
        </pc:spChg>
        <pc:spChg chg="add del mod ord">
          <ac:chgData name="Rashmi" userId="04ca2923-6368-47dd-851a-49bc90b31060" providerId="ADAL" clId="{2533A778-1C2D-4927-9A2E-BBA4FCEF74D2}" dt="2022-10-18T15:28:06.179" v="1063" actId="700"/>
          <ac:spMkLst>
            <pc:docMk/>
            <pc:sldMk cId="3871827224" sldId="260"/>
            <ac:spMk id="4" creationId="{FD095561-73DC-217B-C282-77628189D46D}"/>
          </ac:spMkLst>
        </pc:spChg>
      </pc:sldChg>
      <pc:sldChg chg="addSp delSp modSp mod modClrScheme chgLayout">
        <pc:chgData name="Rashmi" userId="04ca2923-6368-47dd-851a-49bc90b31060" providerId="ADAL" clId="{2533A778-1C2D-4927-9A2E-BBA4FCEF74D2}" dt="2022-10-18T15:28:06.179" v="1063" actId="700"/>
        <pc:sldMkLst>
          <pc:docMk/>
          <pc:sldMk cId="3494630269" sldId="262"/>
        </pc:sldMkLst>
        <pc:spChg chg="mod ord">
          <ac:chgData name="Rashmi" userId="04ca2923-6368-47dd-851a-49bc90b31060" providerId="ADAL" clId="{2533A778-1C2D-4927-9A2E-BBA4FCEF74D2}" dt="2022-10-18T15:28:06.179" v="1063" actId="700"/>
          <ac:spMkLst>
            <pc:docMk/>
            <pc:sldMk cId="3494630269" sldId="262"/>
            <ac:spMk id="2" creationId="{96243FCF-6C81-0C06-E124-46D9FE47DB2A}"/>
          </ac:spMkLst>
        </pc:spChg>
        <pc:spChg chg="add del">
          <ac:chgData name="Rashmi" userId="04ca2923-6368-47dd-851a-49bc90b31060" providerId="ADAL" clId="{2533A778-1C2D-4927-9A2E-BBA4FCEF74D2}" dt="2022-10-18T15:28:06.179" v="1063" actId="700"/>
          <ac:spMkLst>
            <pc:docMk/>
            <pc:sldMk cId="3494630269" sldId="262"/>
            <ac:spMk id="3" creationId="{8B9E8828-F456-EAC9-16AA-C273CA89102A}"/>
          </ac:spMkLst>
        </pc:spChg>
      </pc:sldChg>
      <pc:sldChg chg="addSp delSp modSp mod modClrScheme chgLayout">
        <pc:chgData name="Rashmi" userId="04ca2923-6368-47dd-851a-49bc90b31060" providerId="ADAL" clId="{2533A778-1C2D-4927-9A2E-BBA4FCEF74D2}" dt="2022-10-18T21:33:45.373" v="8690" actId="20577"/>
        <pc:sldMkLst>
          <pc:docMk/>
          <pc:sldMk cId="1821947632" sldId="263"/>
        </pc:sldMkLst>
        <pc:spChg chg="mod ord">
          <ac:chgData name="Rashmi" userId="04ca2923-6368-47dd-851a-49bc90b31060" providerId="ADAL" clId="{2533A778-1C2D-4927-9A2E-BBA4FCEF74D2}" dt="2022-10-18T15:28:06.179" v="1063" actId="700"/>
          <ac:spMkLst>
            <pc:docMk/>
            <pc:sldMk cId="1821947632" sldId="263"/>
            <ac:spMk id="2" creationId="{CD4D8FD9-348B-BB3B-8D69-E348F7EA9C28}"/>
          </ac:spMkLst>
        </pc:spChg>
        <pc:spChg chg="add del mod">
          <ac:chgData name="Rashmi" userId="04ca2923-6368-47dd-851a-49bc90b31060" providerId="ADAL" clId="{2533A778-1C2D-4927-9A2E-BBA4FCEF74D2}" dt="2022-10-18T21:33:45.373" v="8690" actId="20577"/>
          <ac:spMkLst>
            <pc:docMk/>
            <pc:sldMk cId="1821947632" sldId="263"/>
            <ac:spMk id="3" creationId="{2B102CAE-AB1F-C72E-A8F4-96BA4A4DF065}"/>
          </ac:spMkLst>
        </pc:spChg>
      </pc:sldChg>
      <pc:sldChg chg="addSp delSp modSp mod modClrScheme chgLayout">
        <pc:chgData name="Rashmi" userId="04ca2923-6368-47dd-851a-49bc90b31060" providerId="ADAL" clId="{2533A778-1C2D-4927-9A2E-BBA4FCEF74D2}" dt="2022-10-18T15:28:06.179" v="1063" actId="700"/>
        <pc:sldMkLst>
          <pc:docMk/>
          <pc:sldMk cId="3423061322" sldId="264"/>
        </pc:sldMkLst>
        <pc:spChg chg="mod ord">
          <ac:chgData name="Rashmi" userId="04ca2923-6368-47dd-851a-49bc90b31060" providerId="ADAL" clId="{2533A778-1C2D-4927-9A2E-BBA4FCEF74D2}" dt="2022-10-18T15:28:06.179" v="1063" actId="700"/>
          <ac:spMkLst>
            <pc:docMk/>
            <pc:sldMk cId="3423061322" sldId="264"/>
            <ac:spMk id="2" creationId="{84643DDD-8CCC-761A-71B7-433375AEDEB0}"/>
          </ac:spMkLst>
        </pc:spChg>
        <pc:spChg chg="add del">
          <ac:chgData name="Rashmi" userId="04ca2923-6368-47dd-851a-49bc90b31060" providerId="ADAL" clId="{2533A778-1C2D-4927-9A2E-BBA4FCEF74D2}" dt="2022-10-18T15:28:06.179" v="1063" actId="700"/>
          <ac:spMkLst>
            <pc:docMk/>
            <pc:sldMk cId="3423061322" sldId="264"/>
            <ac:spMk id="3" creationId="{1C06BC7E-005E-D962-04F9-59D698D000F7}"/>
          </ac:spMkLst>
        </pc:spChg>
      </pc:sldChg>
      <pc:sldChg chg="modSp mod modClrScheme chgLayout">
        <pc:chgData name="Rashmi" userId="04ca2923-6368-47dd-851a-49bc90b31060" providerId="ADAL" clId="{2533A778-1C2D-4927-9A2E-BBA4FCEF74D2}" dt="2022-10-18T15:28:06.179" v="1063" actId="700"/>
        <pc:sldMkLst>
          <pc:docMk/>
          <pc:sldMk cId="3100469364" sldId="266"/>
        </pc:sldMkLst>
        <pc:spChg chg="mod ord">
          <ac:chgData name="Rashmi" userId="04ca2923-6368-47dd-851a-49bc90b31060" providerId="ADAL" clId="{2533A778-1C2D-4927-9A2E-BBA4FCEF74D2}" dt="2022-10-18T15:28:06.179" v="1063" actId="700"/>
          <ac:spMkLst>
            <pc:docMk/>
            <pc:sldMk cId="3100469364" sldId="266"/>
            <ac:spMk id="2" creationId="{796EA5D6-E15E-ECC8-8231-704C9F0F8541}"/>
          </ac:spMkLst>
        </pc:spChg>
        <pc:spChg chg="mod ord">
          <ac:chgData name="Rashmi" userId="04ca2923-6368-47dd-851a-49bc90b31060" providerId="ADAL" clId="{2533A778-1C2D-4927-9A2E-BBA4FCEF74D2}" dt="2022-10-18T15:28:06.179" v="1063" actId="700"/>
          <ac:spMkLst>
            <pc:docMk/>
            <pc:sldMk cId="3100469364" sldId="266"/>
            <ac:spMk id="3" creationId="{FD0269CE-32EC-BD1F-199B-8F3870F2F6D6}"/>
          </ac:spMkLst>
        </pc:spChg>
      </pc:sldChg>
      <pc:sldChg chg="modSp del mod modClrScheme chgLayout">
        <pc:chgData name="Rashmi" userId="04ca2923-6368-47dd-851a-49bc90b31060" providerId="ADAL" clId="{2533A778-1C2D-4927-9A2E-BBA4FCEF74D2}" dt="2022-10-18T18:37:59.215" v="4076" actId="47"/>
        <pc:sldMkLst>
          <pc:docMk/>
          <pc:sldMk cId="1638588809" sldId="268"/>
        </pc:sldMkLst>
        <pc:spChg chg="mod ord">
          <ac:chgData name="Rashmi" userId="04ca2923-6368-47dd-851a-49bc90b31060" providerId="ADAL" clId="{2533A778-1C2D-4927-9A2E-BBA4FCEF74D2}" dt="2022-10-18T15:28:06.179" v="1063" actId="700"/>
          <ac:spMkLst>
            <pc:docMk/>
            <pc:sldMk cId="1638588809" sldId="268"/>
            <ac:spMk id="2" creationId="{6F52CA1B-17BE-BA9C-37F5-DD753DFE415D}"/>
          </ac:spMkLst>
        </pc:spChg>
        <pc:spChg chg="mod ord">
          <ac:chgData name="Rashmi" userId="04ca2923-6368-47dd-851a-49bc90b31060" providerId="ADAL" clId="{2533A778-1C2D-4927-9A2E-BBA4FCEF74D2}" dt="2022-10-18T15:28:06.179" v="1063" actId="700"/>
          <ac:spMkLst>
            <pc:docMk/>
            <pc:sldMk cId="1638588809" sldId="268"/>
            <ac:spMk id="3" creationId="{9989D7EB-3FC1-AC98-2D45-023ADE071966}"/>
          </ac:spMkLst>
        </pc:spChg>
      </pc:sldChg>
      <pc:sldChg chg="addSp delSp modSp del mod modClrScheme chgLayout">
        <pc:chgData name="Rashmi" userId="04ca2923-6368-47dd-851a-49bc90b31060" providerId="ADAL" clId="{2533A778-1C2D-4927-9A2E-BBA4FCEF74D2}" dt="2022-10-18T16:25:44.519" v="1928" actId="47"/>
        <pc:sldMkLst>
          <pc:docMk/>
          <pc:sldMk cId="1742048822" sldId="269"/>
        </pc:sldMkLst>
        <pc:spChg chg="mod ord">
          <ac:chgData name="Rashmi" userId="04ca2923-6368-47dd-851a-49bc90b31060" providerId="ADAL" clId="{2533A778-1C2D-4927-9A2E-BBA4FCEF74D2}" dt="2022-10-18T15:28:06.179" v="1063" actId="700"/>
          <ac:spMkLst>
            <pc:docMk/>
            <pc:sldMk cId="1742048822" sldId="269"/>
            <ac:spMk id="2" creationId="{6F52CA1B-17BE-BA9C-37F5-DD753DFE415D}"/>
          </ac:spMkLst>
        </pc:spChg>
        <pc:spChg chg="add del">
          <ac:chgData name="Rashmi" userId="04ca2923-6368-47dd-851a-49bc90b31060" providerId="ADAL" clId="{2533A778-1C2D-4927-9A2E-BBA4FCEF74D2}" dt="2022-10-18T15:28:06.179" v="1063" actId="700"/>
          <ac:spMkLst>
            <pc:docMk/>
            <pc:sldMk cId="1742048822" sldId="269"/>
            <ac:spMk id="3" creationId="{9989D7EB-3FC1-AC98-2D45-023ADE071966}"/>
          </ac:spMkLst>
        </pc:spChg>
      </pc:sldChg>
      <pc:sldChg chg="addSp delSp modSp mod ord modClrScheme chgLayout">
        <pc:chgData name="Rashmi" userId="04ca2923-6368-47dd-851a-49bc90b31060" providerId="ADAL" clId="{2533A778-1C2D-4927-9A2E-BBA4FCEF74D2}" dt="2022-10-18T19:43:05.942" v="7287"/>
        <pc:sldMkLst>
          <pc:docMk/>
          <pc:sldMk cId="3168574054" sldId="270"/>
        </pc:sldMkLst>
        <pc:spChg chg="mod ord">
          <ac:chgData name="Rashmi" userId="04ca2923-6368-47dd-851a-49bc90b31060" providerId="ADAL" clId="{2533A778-1C2D-4927-9A2E-BBA4FCEF74D2}" dt="2022-10-18T15:28:06.179" v="1063" actId="700"/>
          <ac:spMkLst>
            <pc:docMk/>
            <pc:sldMk cId="3168574054" sldId="270"/>
            <ac:spMk id="2" creationId="{6F52CA1B-17BE-BA9C-37F5-DD753DFE415D}"/>
          </ac:spMkLst>
        </pc:spChg>
        <pc:spChg chg="add del">
          <ac:chgData name="Rashmi" userId="04ca2923-6368-47dd-851a-49bc90b31060" providerId="ADAL" clId="{2533A778-1C2D-4927-9A2E-BBA4FCEF74D2}" dt="2022-10-18T15:28:06.179" v="1063" actId="700"/>
          <ac:spMkLst>
            <pc:docMk/>
            <pc:sldMk cId="3168574054" sldId="270"/>
            <ac:spMk id="3" creationId="{9989D7EB-3FC1-AC98-2D45-023ADE071966}"/>
          </ac:spMkLst>
        </pc:spChg>
        <pc:spChg chg="mod ord">
          <ac:chgData name="Rashmi" userId="04ca2923-6368-47dd-851a-49bc90b31060" providerId="ADAL" clId="{2533A778-1C2D-4927-9A2E-BBA4FCEF74D2}" dt="2022-10-18T19:33:54.750" v="6620" actId="700"/>
          <ac:spMkLst>
            <pc:docMk/>
            <pc:sldMk cId="3168574054" sldId="270"/>
            <ac:spMk id="4" creationId="{66FA43FB-8A68-7B95-E18A-2187FD91C2F5}"/>
          </ac:spMkLst>
        </pc:spChg>
        <pc:spChg chg="add del mod ord">
          <ac:chgData name="Rashmi" userId="04ca2923-6368-47dd-851a-49bc90b31060" providerId="ADAL" clId="{2533A778-1C2D-4927-9A2E-BBA4FCEF74D2}" dt="2022-10-18T19:00:17.471" v="5123" actId="478"/>
          <ac:spMkLst>
            <pc:docMk/>
            <pc:sldMk cId="3168574054" sldId="270"/>
            <ac:spMk id="5" creationId="{05449D60-4C12-8496-7C39-D9C42162D76A}"/>
          </ac:spMkLst>
        </pc:spChg>
        <pc:spChg chg="mod ord">
          <ac:chgData name="Rashmi" userId="04ca2923-6368-47dd-851a-49bc90b31060" providerId="ADAL" clId="{2533A778-1C2D-4927-9A2E-BBA4FCEF74D2}" dt="2022-10-18T19:36:15.363" v="6902" actId="20577"/>
          <ac:spMkLst>
            <pc:docMk/>
            <pc:sldMk cId="3168574054" sldId="270"/>
            <ac:spMk id="7" creationId="{B144B565-F3B2-99C5-8317-5F379C002642}"/>
          </ac:spMkLst>
        </pc:spChg>
        <pc:spChg chg="mod">
          <ac:chgData name="Rashmi" userId="04ca2923-6368-47dd-851a-49bc90b31060" providerId="ADAL" clId="{2533A778-1C2D-4927-9A2E-BBA4FCEF74D2}" dt="2022-10-18T19:34:01.196" v="6622" actId="13926"/>
          <ac:spMkLst>
            <pc:docMk/>
            <pc:sldMk cId="3168574054" sldId="270"/>
            <ac:spMk id="14" creationId="{43E31368-4B65-59F1-A425-869ECF505BBC}"/>
          </ac:spMkLst>
        </pc:spChg>
        <pc:spChg chg="add del mod ord">
          <ac:chgData name="Rashmi" userId="04ca2923-6368-47dd-851a-49bc90b31060" providerId="ADAL" clId="{2533A778-1C2D-4927-9A2E-BBA4FCEF74D2}" dt="2022-10-18T19:01:58.316" v="5157" actId="700"/>
          <ac:spMkLst>
            <pc:docMk/>
            <pc:sldMk cId="3168574054" sldId="270"/>
            <ac:spMk id="17" creationId="{B04E372B-0411-8EB0-F289-FD4138F38CB5}"/>
          </ac:spMkLst>
        </pc:spChg>
        <pc:spChg chg="add del mod">
          <ac:chgData name="Rashmi" userId="04ca2923-6368-47dd-851a-49bc90b31060" providerId="ADAL" clId="{2533A778-1C2D-4927-9A2E-BBA4FCEF74D2}" dt="2022-10-18T19:02:10.094" v="5164"/>
          <ac:spMkLst>
            <pc:docMk/>
            <pc:sldMk cId="3168574054" sldId="270"/>
            <ac:spMk id="18" creationId="{62FBA6EA-3EC5-E353-AB60-587D58000A50}"/>
          </ac:spMkLst>
        </pc:spChg>
        <pc:spChg chg="add del mod">
          <ac:chgData name="Rashmi" userId="04ca2923-6368-47dd-851a-49bc90b31060" providerId="ADAL" clId="{2533A778-1C2D-4927-9A2E-BBA4FCEF74D2}" dt="2022-10-18T19:02:10.094" v="5164"/>
          <ac:spMkLst>
            <pc:docMk/>
            <pc:sldMk cId="3168574054" sldId="270"/>
            <ac:spMk id="19" creationId="{F2C56AB0-2D54-6F91-BAD5-DB66E4FADB52}"/>
          </ac:spMkLst>
        </pc:spChg>
        <pc:spChg chg="add del mod">
          <ac:chgData name="Rashmi" userId="04ca2923-6368-47dd-851a-49bc90b31060" providerId="ADAL" clId="{2533A778-1C2D-4927-9A2E-BBA4FCEF74D2}" dt="2022-10-18T19:02:12.563" v="5166" actId="700"/>
          <ac:spMkLst>
            <pc:docMk/>
            <pc:sldMk cId="3168574054" sldId="270"/>
            <ac:spMk id="20" creationId="{5F8E343E-3EC8-0ADE-3D8A-C755DEDDE928}"/>
          </ac:spMkLst>
        </pc:spChg>
        <pc:spChg chg="add del mod ord">
          <ac:chgData name="Rashmi" userId="04ca2923-6368-47dd-851a-49bc90b31060" providerId="ADAL" clId="{2533A778-1C2D-4927-9A2E-BBA4FCEF74D2}" dt="2022-10-18T19:02:15.869" v="5167" actId="478"/>
          <ac:spMkLst>
            <pc:docMk/>
            <pc:sldMk cId="3168574054" sldId="270"/>
            <ac:spMk id="21" creationId="{9E6F26D6-C950-8CF6-B6A0-16D2443276CA}"/>
          </ac:spMkLst>
        </pc:spChg>
        <pc:spChg chg="add del mod ord">
          <ac:chgData name="Rashmi" userId="04ca2923-6368-47dd-851a-49bc90b31060" providerId="ADAL" clId="{2533A778-1C2D-4927-9A2E-BBA4FCEF74D2}" dt="2022-10-18T19:33:57.474" v="6621" actId="478"/>
          <ac:spMkLst>
            <pc:docMk/>
            <pc:sldMk cId="3168574054" sldId="270"/>
            <ac:spMk id="22" creationId="{B3998DB6-40C0-39EC-DB2C-2A3AD72D91FD}"/>
          </ac:spMkLst>
        </pc:spChg>
      </pc:sldChg>
      <pc:sldChg chg="addSp delSp modSp mod modClrScheme chgLayout">
        <pc:chgData name="Rashmi" userId="04ca2923-6368-47dd-851a-49bc90b31060" providerId="ADAL" clId="{2533A778-1C2D-4927-9A2E-BBA4FCEF74D2}" dt="2022-10-18T15:28:06.179" v="1063" actId="700"/>
        <pc:sldMkLst>
          <pc:docMk/>
          <pc:sldMk cId="2085454612" sldId="271"/>
        </pc:sldMkLst>
        <pc:spChg chg="mod ord">
          <ac:chgData name="Rashmi" userId="04ca2923-6368-47dd-851a-49bc90b31060" providerId="ADAL" clId="{2533A778-1C2D-4927-9A2E-BBA4FCEF74D2}" dt="2022-10-18T15:28:06.179" v="1063" actId="700"/>
          <ac:spMkLst>
            <pc:docMk/>
            <pc:sldMk cId="2085454612" sldId="271"/>
            <ac:spMk id="2" creationId="{84643DDD-8CCC-761A-71B7-433375AEDEB0}"/>
          </ac:spMkLst>
        </pc:spChg>
        <pc:spChg chg="add del">
          <ac:chgData name="Rashmi" userId="04ca2923-6368-47dd-851a-49bc90b31060" providerId="ADAL" clId="{2533A778-1C2D-4927-9A2E-BBA4FCEF74D2}" dt="2022-10-18T15:28:06.179" v="1063" actId="700"/>
          <ac:spMkLst>
            <pc:docMk/>
            <pc:sldMk cId="2085454612" sldId="271"/>
            <ac:spMk id="3" creationId="{1C06BC7E-005E-D962-04F9-59D698D000F7}"/>
          </ac:spMkLst>
        </pc:spChg>
      </pc:sldChg>
      <pc:sldChg chg="addSp delSp modSp mod modClrScheme chgLayout">
        <pc:chgData name="Rashmi" userId="04ca2923-6368-47dd-851a-49bc90b31060" providerId="ADAL" clId="{2533A778-1C2D-4927-9A2E-BBA4FCEF74D2}" dt="2022-10-18T15:43:59.061" v="1309" actId="478"/>
        <pc:sldMkLst>
          <pc:docMk/>
          <pc:sldMk cId="2210815727" sldId="272"/>
        </pc:sldMkLst>
        <pc:spChg chg="mod ord">
          <ac:chgData name="Rashmi" userId="04ca2923-6368-47dd-851a-49bc90b31060" providerId="ADAL" clId="{2533A778-1C2D-4927-9A2E-BBA4FCEF74D2}" dt="2022-10-18T15:28:06.179" v="1063" actId="700"/>
          <ac:spMkLst>
            <pc:docMk/>
            <pc:sldMk cId="2210815727" sldId="272"/>
            <ac:spMk id="2" creationId="{796EA5D6-E15E-ECC8-8231-704C9F0F8541}"/>
          </ac:spMkLst>
        </pc:spChg>
        <pc:spChg chg="add del">
          <ac:chgData name="Rashmi" userId="04ca2923-6368-47dd-851a-49bc90b31060" providerId="ADAL" clId="{2533A778-1C2D-4927-9A2E-BBA4FCEF74D2}" dt="2022-10-18T15:28:06.179" v="1063" actId="700"/>
          <ac:spMkLst>
            <pc:docMk/>
            <pc:sldMk cId="2210815727" sldId="272"/>
            <ac:spMk id="20" creationId="{AEC1A62B-3A0A-BF4B-B0B5-3C8C8BE864B4}"/>
          </ac:spMkLst>
        </pc:spChg>
        <pc:spChg chg="del">
          <ac:chgData name="Rashmi" userId="04ca2923-6368-47dd-851a-49bc90b31060" providerId="ADAL" clId="{2533A778-1C2D-4927-9A2E-BBA4FCEF74D2}" dt="2022-10-18T15:43:59.061" v="1309" actId="478"/>
          <ac:spMkLst>
            <pc:docMk/>
            <pc:sldMk cId="2210815727" sldId="272"/>
            <ac:spMk id="40" creationId="{7F79F4CE-E4B5-D4E7-9AE3-3BF4AA08ACAD}"/>
          </ac:spMkLst>
        </pc:spChg>
      </pc:sldChg>
      <pc:sldChg chg="modSp mod modClrScheme chgLayout">
        <pc:chgData name="Rashmi" userId="04ca2923-6368-47dd-851a-49bc90b31060" providerId="ADAL" clId="{2533A778-1C2D-4927-9A2E-BBA4FCEF74D2}" dt="2022-10-18T21:31:33.664" v="8658" actId="20577"/>
        <pc:sldMkLst>
          <pc:docMk/>
          <pc:sldMk cId="1947844675" sldId="273"/>
        </pc:sldMkLst>
        <pc:spChg chg="mod ord">
          <ac:chgData name="Rashmi" userId="04ca2923-6368-47dd-851a-49bc90b31060" providerId="ADAL" clId="{2533A778-1C2D-4927-9A2E-BBA4FCEF74D2}" dt="2022-10-18T21:31:33.664" v="8658" actId="20577"/>
          <ac:spMkLst>
            <pc:docMk/>
            <pc:sldMk cId="1947844675" sldId="273"/>
            <ac:spMk id="2" creationId="{EF47D9B5-B80C-D398-BE6B-05127D90ADBD}"/>
          </ac:spMkLst>
        </pc:spChg>
        <pc:picChg chg="mod ord">
          <ac:chgData name="Rashmi" userId="04ca2923-6368-47dd-851a-49bc90b31060" providerId="ADAL" clId="{2533A778-1C2D-4927-9A2E-BBA4FCEF74D2}" dt="2022-10-18T15:28:06.179" v="1063" actId="700"/>
          <ac:picMkLst>
            <pc:docMk/>
            <pc:sldMk cId="1947844675" sldId="273"/>
            <ac:picMk id="4" creationId="{4AED360C-EF81-193F-9C0C-FDBFE1E6FBB8}"/>
          </ac:picMkLst>
        </pc:picChg>
      </pc:sldChg>
      <pc:sldChg chg="addSp delSp modSp mod modClrScheme chgLayout">
        <pc:chgData name="Rashmi" userId="04ca2923-6368-47dd-851a-49bc90b31060" providerId="ADAL" clId="{2533A778-1C2D-4927-9A2E-BBA4FCEF74D2}" dt="2022-10-18T20:20:50.190" v="7709" actId="1076"/>
        <pc:sldMkLst>
          <pc:docMk/>
          <pc:sldMk cId="2951325915" sldId="274"/>
        </pc:sldMkLst>
        <pc:spChg chg="mod ord">
          <ac:chgData name="Rashmi" userId="04ca2923-6368-47dd-851a-49bc90b31060" providerId="ADAL" clId="{2533A778-1C2D-4927-9A2E-BBA4FCEF74D2}" dt="2022-10-18T20:20:36.346" v="7708" actId="700"/>
          <ac:spMkLst>
            <pc:docMk/>
            <pc:sldMk cId="2951325915" sldId="274"/>
            <ac:spMk id="2" creationId="{EF47D9B5-B80C-D398-BE6B-05127D90ADBD}"/>
          </ac:spMkLst>
        </pc:spChg>
        <pc:spChg chg="mod ord">
          <ac:chgData name="Rashmi" userId="04ca2923-6368-47dd-851a-49bc90b31060" providerId="ADAL" clId="{2533A778-1C2D-4927-9A2E-BBA4FCEF74D2}" dt="2022-10-18T20:20:36.346" v="7708" actId="700"/>
          <ac:spMkLst>
            <pc:docMk/>
            <pc:sldMk cId="2951325915" sldId="274"/>
            <ac:spMk id="3" creationId="{7C0C1035-C376-6F43-0769-8768A8318E41}"/>
          </ac:spMkLst>
        </pc:spChg>
        <pc:spChg chg="add mod">
          <ac:chgData name="Rashmi" userId="04ca2923-6368-47dd-851a-49bc90b31060" providerId="ADAL" clId="{2533A778-1C2D-4927-9A2E-BBA4FCEF74D2}" dt="2022-10-18T20:20:15.989" v="7703" actId="20577"/>
          <ac:spMkLst>
            <pc:docMk/>
            <pc:sldMk cId="2951325915" sldId="274"/>
            <ac:spMk id="4" creationId="{77BA9740-1C7A-AE9D-5014-ABAC6DC317B1}"/>
          </ac:spMkLst>
        </pc:spChg>
        <pc:spChg chg="del">
          <ac:chgData name="Rashmi" userId="04ca2923-6368-47dd-851a-49bc90b31060" providerId="ADAL" clId="{2533A778-1C2D-4927-9A2E-BBA4FCEF74D2}" dt="2022-10-18T20:20:19.161" v="7704" actId="478"/>
          <ac:spMkLst>
            <pc:docMk/>
            <pc:sldMk cId="2951325915" sldId="274"/>
            <ac:spMk id="8" creationId="{A7ADB5EF-1CA7-443D-B831-EA453F6050A5}"/>
          </ac:spMkLst>
        </pc:spChg>
        <pc:spChg chg="del">
          <ac:chgData name="Rashmi" userId="04ca2923-6368-47dd-851a-49bc90b31060" providerId="ADAL" clId="{2533A778-1C2D-4927-9A2E-BBA4FCEF74D2}" dt="2022-10-18T20:20:21.500" v="7705" actId="478"/>
          <ac:spMkLst>
            <pc:docMk/>
            <pc:sldMk cId="2951325915" sldId="274"/>
            <ac:spMk id="9" creationId="{C559F1DA-3A01-1287-E8F6-B09F9387735F}"/>
          </ac:spMkLst>
        </pc:spChg>
        <pc:picChg chg="mod ord">
          <ac:chgData name="Rashmi" userId="04ca2923-6368-47dd-851a-49bc90b31060" providerId="ADAL" clId="{2533A778-1C2D-4927-9A2E-BBA4FCEF74D2}" dt="2022-10-18T20:20:50.190" v="7709" actId="1076"/>
          <ac:picMkLst>
            <pc:docMk/>
            <pc:sldMk cId="2951325915" sldId="274"/>
            <ac:picMk id="7" creationId="{FC27D1D0-B177-4722-F024-C75C8BFD4DC8}"/>
          </ac:picMkLst>
        </pc:picChg>
      </pc:sldChg>
      <pc:sldChg chg="addSp delSp modSp mod modClrScheme chgLayout">
        <pc:chgData name="Rashmi" userId="04ca2923-6368-47dd-851a-49bc90b31060" providerId="ADAL" clId="{2533A778-1C2D-4927-9A2E-BBA4FCEF74D2}" dt="2022-10-18T20:54:04.778" v="8598" actId="20577"/>
        <pc:sldMkLst>
          <pc:docMk/>
          <pc:sldMk cId="3951085465" sldId="275"/>
        </pc:sldMkLst>
        <pc:spChg chg="mod ord">
          <ac:chgData name="Rashmi" userId="04ca2923-6368-47dd-851a-49bc90b31060" providerId="ADAL" clId="{2533A778-1C2D-4927-9A2E-BBA4FCEF74D2}" dt="2022-10-18T20:54:04.778" v="8598" actId="20577"/>
          <ac:spMkLst>
            <pc:docMk/>
            <pc:sldMk cId="3951085465" sldId="275"/>
            <ac:spMk id="2" creationId="{EF47D9B5-B80C-D398-BE6B-05127D90ADBD}"/>
          </ac:spMkLst>
        </pc:spChg>
        <pc:spChg chg="add del mod">
          <ac:chgData name="Rashmi" userId="04ca2923-6368-47dd-851a-49bc90b31060" providerId="ADAL" clId="{2533A778-1C2D-4927-9A2E-BBA4FCEF74D2}" dt="2022-10-18T20:40:40.095" v="8032" actId="478"/>
          <ac:spMkLst>
            <pc:docMk/>
            <pc:sldMk cId="3951085465" sldId="275"/>
            <ac:spMk id="7" creationId="{17E425D1-CCF7-BCC1-96F7-638D71A7D41C}"/>
          </ac:spMkLst>
        </pc:spChg>
        <pc:spChg chg="del">
          <ac:chgData name="Rashmi" userId="04ca2923-6368-47dd-851a-49bc90b31060" providerId="ADAL" clId="{2533A778-1C2D-4927-9A2E-BBA4FCEF74D2}" dt="2022-10-18T20:40:42.070" v="8033" actId="478"/>
          <ac:spMkLst>
            <pc:docMk/>
            <pc:sldMk cId="3951085465" sldId="275"/>
            <ac:spMk id="8" creationId="{A7ADB5EF-1CA7-443D-B831-EA453F6050A5}"/>
          </ac:spMkLst>
        </pc:spChg>
        <pc:picChg chg="del mod ord">
          <ac:chgData name="Rashmi" userId="04ca2923-6368-47dd-851a-49bc90b31060" providerId="ADAL" clId="{2533A778-1C2D-4927-9A2E-BBA4FCEF74D2}" dt="2022-10-18T20:40:36.827" v="8031" actId="478"/>
          <ac:picMkLst>
            <pc:docMk/>
            <pc:sldMk cId="3951085465" sldId="275"/>
            <ac:picMk id="6" creationId="{3D66034A-532F-2B9E-96A0-5997209FEA14}"/>
          </ac:picMkLst>
        </pc:picChg>
        <pc:picChg chg="add mod">
          <ac:chgData name="Rashmi" userId="04ca2923-6368-47dd-851a-49bc90b31060" providerId="ADAL" clId="{2533A778-1C2D-4927-9A2E-BBA4FCEF74D2}" dt="2022-10-18T20:42:06.662" v="8145" actId="1076"/>
          <ac:picMkLst>
            <pc:docMk/>
            <pc:sldMk cId="3951085465" sldId="275"/>
            <ac:picMk id="12" creationId="{6A925546-7972-FEC9-9BDA-F634211FD325}"/>
          </ac:picMkLst>
        </pc:picChg>
      </pc:sldChg>
      <pc:sldChg chg="modSp del mod modClrScheme chgLayout">
        <pc:chgData name="Rashmi" userId="04ca2923-6368-47dd-851a-49bc90b31060" providerId="ADAL" clId="{2533A778-1C2D-4927-9A2E-BBA4FCEF74D2}" dt="2022-10-18T20:35:47.017" v="7882" actId="47"/>
        <pc:sldMkLst>
          <pc:docMk/>
          <pc:sldMk cId="1102304871" sldId="276"/>
        </pc:sldMkLst>
        <pc:spChg chg="mod ord">
          <ac:chgData name="Rashmi" userId="04ca2923-6368-47dd-851a-49bc90b31060" providerId="ADAL" clId="{2533A778-1C2D-4927-9A2E-BBA4FCEF74D2}" dt="2022-10-18T15:28:06.179" v="1063" actId="700"/>
          <ac:spMkLst>
            <pc:docMk/>
            <pc:sldMk cId="1102304871" sldId="276"/>
            <ac:spMk id="2" creationId="{EF47D9B5-B80C-D398-BE6B-05127D90ADBD}"/>
          </ac:spMkLst>
        </pc:spChg>
        <pc:picChg chg="mod ord">
          <ac:chgData name="Rashmi" userId="04ca2923-6368-47dd-851a-49bc90b31060" providerId="ADAL" clId="{2533A778-1C2D-4927-9A2E-BBA4FCEF74D2}" dt="2022-10-18T15:28:06.179" v="1063" actId="700"/>
          <ac:picMkLst>
            <pc:docMk/>
            <pc:sldMk cId="1102304871" sldId="276"/>
            <ac:picMk id="7" creationId="{34FE1336-230A-1BBB-FE17-8C1EA30C5041}"/>
          </ac:picMkLst>
        </pc:picChg>
      </pc:sldChg>
      <pc:sldChg chg="addSp delSp modSp mod modClrScheme chgLayout">
        <pc:chgData name="Rashmi" userId="04ca2923-6368-47dd-851a-49bc90b31060" providerId="ADAL" clId="{2533A778-1C2D-4927-9A2E-BBA4FCEF74D2}" dt="2022-10-18T20:43:54.705" v="8156" actId="20577"/>
        <pc:sldMkLst>
          <pc:docMk/>
          <pc:sldMk cId="3428217023" sldId="277"/>
        </pc:sldMkLst>
        <pc:spChg chg="mod ord">
          <ac:chgData name="Rashmi" userId="04ca2923-6368-47dd-851a-49bc90b31060" providerId="ADAL" clId="{2533A778-1C2D-4927-9A2E-BBA4FCEF74D2}" dt="2022-10-18T20:43:54.705" v="8156" actId="20577"/>
          <ac:spMkLst>
            <pc:docMk/>
            <pc:sldMk cId="3428217023" sldId="277"/>
            <ac:spMk id="2" creationId="{EF47D9B5-B80C-D398-BE6B-05127D90ADBD}"/>
          </ac:spMkLst>
        </pc:spChg>
        <pc:spChg chg="add del mod">
          <ac:chgData name="Rashmi" userId="04ca2923-6368-47dd-851a-49bc90b31060" providerId="ADAL" clId="{2533A778-1C2D-4927-9A2E-BBA4FCEF74D2}" dt="2022-10-18T20:38:17.289" v="8020" actId="478"/>
          <ac:spMkLst>
            <pc:docMk/>
            <pc:sldMk cId="3428217023" sldId="277"/>
            <ac:spMk id="4" creationId="{4C381607-B043-8153-EF73-746E37B253C8}"/>
          </ac:spMkLst>
        </pc:spChg>
        <pc:spChg chg="del">
          <ac:chgData name="Rashmi" userId="04ca2923-6368-47dd-851a-49bc90b31060" providerId="ADAL" clId="{2533A778-1C2D-4927-9A2E-BBA4FCEF74D2}" dt="2022-10-18T20:36:45.547" v="7988" actId="478"/>
          <ac:spMkLst>
            <pc:docMk/>
            <pc:sldMk cId="3428217023" sldId="277"/>
            <ac:spMk id="8" creationId="{A7ADB5EF-1CA7-443D-B831-EA453F6050A5}"/>
          </ac:spMkLst>
        </pc:spChg>
        <pc:picChg chg="mod ord">
          <ac:chgData name="Rashmi" userId="04ca2923-6368-47dd-851a-49bc90b31060" providerId="ADAL" clId="{2533A778-1C2D-4927-9A2E-BBA4FCEF74D2}" dt="2022-10-18T15:28:06.179" v="1063" actId="700"/>
          <ac:picMkLst>
            <pc:docMk/>
            <pc:sldMk cId="3428217023" sldId="277"/>
            <ac:picMk id="6" creationId="{E579DA34-D74E-F432-5A0E-69E893DAB48F}"/>
          </ac:picMkLst>
        </pc:picChg>
        <pc:picChg chg="add del mod">
          <ac:chgData name="Rashmi" userId="04ca2923-6368-47dd-851a-49bc90b31060" providerId="ADAL" clId="{2533A778-1C2D-4927-9A2E-BBA4FCEF74D2}" dt="2022-10-18T20:39:10.521" v="8023" actId="478"/>
          <ac:picMkLst>
            <pc:docMk/>
            <pc:sldMk cId="3428217023" sldId="277"/>
            <ac:picMk id="13" creationId="{76D68F58-664C-08A0-CC7F-5D1B8FB94E59}"/>
          </ac:picMkLst>
        </pc:picChg>
        <pc:picChg chg="del mod">
          <ac:chgData name="Rashmi" userId="04ca2923-6368-47dd-851a-49bc90b31060" providerId="ADAL" clId="{2533A778-1C2D-4927-9A2E-BBA4FCEF74D2}" dt="2022-10-18T20:37:55.145" v="7990" actId="478"/>
          <ac:picMkLst>
            <pc:docMk/>
            <pc:sldMk cId="3428217023" sldId="277"/>
            <ac:picMk id="14" creationId="{BBB7AF86-86A7-401A-77AF-D631950F4E16}"/>
          </ac:picMkLst>
        </pc:picChg>
        <pc:picChg chg="add mod modCrop">
          <ac:chgData name="Rashmi" userId="04ca2923-6368-47dd-851a-49bc90b31060" providerId="ADAL" clId="{2533A778-1C2D-4927-9A2E-BBA4FCEF74D2}" dt="2022-10-18T20:39:18.526" v="8026" actId="732"/>
          <ac:picMkLst>
            <pc:docMk/>
            <pc:sldMk cId="3428217023" sldId="277"/>
            <ac:picMk id="16" creationId="{1804F27B-D85E-381A-2820-E4379694CF0E}"/>
          </ac:picMkLst>
        </pc:picChg>
      </pc:sldChg>
      <pc:sldChg chg="addSp delSp modSp add mod modClrScheme chgLayout">
        <pc:chgData name="Rashmi" userId="04ca2923-6368-47dd-851a-49bc90b31060" providerId="ADAL" clId="{2533A778-1C2D-4927-9A2E-BBA4FCEF74D2}" dt="2022-10-18T19:03:11.797" v="5184" actId="700"/>
        <pc:sldMkLst>
          <pc:docMk/>
          <pc:sldMk cId="4149391569" sldId="2032092736"/>
        </pc:sldMkLst>
        <pc:spChg chg="mod ord">
          <ac:chgData name="Rashmi" userId="04ca2923-6368-47dd-851a-49bc90b31060" providerId="ADAL" clId="{2533A778-1C2D-4927-9A2E-BBA4FCEF74D2}" dt="2022-10-18T19:03:11.797" v="5184" actId="700"/>
          <ac:spMkLst>
            <pc:docMk/>
            <pc:sldMk cId="4149391569" sldId="2032092736"/>
            <ac:spMk id="2" creationId="{A49E91CC-DAF8-46C5-8422-067D0884A54D}"/>
          </ac:spMkLst>
        </pc:spChg>
        <pc:spChg chg="del mod">
          <ac:chgData name="Rashmi" userId="04ca2923-6368-47dd-851a-49bc90b31060" providerId="ADAL" clId="{2533A778-1C2D-4927-9A2E-BBA4FCEF74D2}" dt="2022-10-18T15:57:15.590" v="1396" actId="478"/>
          <ac:spMkLst>
            <pc:docMk/>
            <pc:sldMk cId="4149391569" sldId="2032092736"/>
            <ac:spMk id="3" creationId="{7C563657-0C00-4FF7-9F17-3187F704EBBF}"/>
          </ac:spMkLst>
        </pc:spChg>
        <pc:spChg chg="mod ord">
          <ac:chgData name="Rashmi" userId="04ca2923-6368-47dd-851a-49bc90b31060" providerId="ADAL" clId="{2533A778-1C2D-4927-9A2E-BBA4FCEF74D2}" dt="2022-10-18T19:03:11.797" v="5184" actId="700"/>
          <ac:spMkLst>
            <pc:docMk/>
            <pc:sldMk cId="4149391569" sldId="2032092736"/>
            <ac:spMk id="4" creationId="{BB9D2C04-B3A1-5E36-0C99-3E8AC682DE35}"/>
          </ac:spMkLst>
        </pc:spChg>
        <pc:spChg chg="add mod">
          <ac:chgData name="Rashmi" userId="04ca2923-6368-47dd-851a-49bc90b31060" providerId="ADAL" clId="{2533A778-1C2D-4927-9A2E-BBA4FCEF74D2}" dt="2022-10-18T16:34:29.201" v="2191" actId="2711"/>
          <ac:spMkLst>
            <pc:docMk/>
            <pc:sldMk cId="4149391569" sldId="2032092736"/>
            <ac:spMk id="12" creationId="{A881C312-B245-4AB4-E90B-ABC7B46D2D5A}"/>
          </ac:spMkLst>
        </pc:spChg>
        <pc:spChg chg="del mod">
          <ac:chgData name="Rashmi" userId="04ca2923-6368-47dd-851a-49bc90b31060" providerId="ADAL" clId="{2533A778-1C2D-4927-9A2E-BBA4FCEF74D2}" dt="2022-10-18T15:57:11.107" v="1395" actId="478"/>
          <ac:spMkLst>
            <pc:docMk/>
            <pc:sldMk cId="4149391569" sldId="2032092736"/>
            <ac:spMk id="13" creationId="{28EB8F1B-C4D1-4B16-9F6A-0DF2AE0A9A1E}"/>
          </ac:spMkLst>
        </pc:spChg>
        <pc:spChg chg="del mod">
          <ac:chgData name="Rashmi" userId="04ca2923-6368-47dd-851a-49bc90b31060" providerId="ADAL" clId="{2533A778-1C2D-4927-9A2E-BBA4FCEF74D2}" dt="2022-10-18T15:57:11.107" v="1395" actId="478"/>
          <ac:spMkLst>
            <pc:docMk/>
            <pc:sldMk cId="4149391569" sldId="2032092736"/>
            <ac:spMk id="14" creationId="{204FAD25-5A28-451C-BD04-E533E14ACC04}"/>
          </ac:spMkLst>
        </pc:spChg>
        <pc:spChg chg="del mod">
          <ac:chgData name="Rashmi" userId="04ca2923-6368-47dd-851a-49bc90b31060" providerId="ADAL" clId="{2533A778-1C2D-4927-9A2E-BBA4FCEF74D2}" dt="2022-10-18T15:57:11.107" v="1395" actId="478"/>
          <ac:spMkLst>
            <pc:docMk/>
            <pc:sldMk cId="4149391569" sldId="2032092736"/>
            <ac:spMk id="15" creationId="{FCB6F8A8-93C4-4415-913D-CD12A599A560}"/>
          </ac:spMkLst>
        </pc:spChg>
        <pc:spChg chg="add mod">
          <ac:chgData name="Rashmi" userId="04ca2923-6368-47dd-851a-49bc90b31060" providerId="ADAL" clId="{2533A778-1C2D-4927-9A2E-BBA4FCEF74D2}" dt="2022-10-18T16:34:29.201" v="2191" actId="2711"/>
          <ac:spMkLst>
            <pc:docMk/>
            <pc:sldMk cId="4149391569" sldId="2032092736"/>
            <ac:spMk id="16" creationId="{A02624A1-3E4D-DCB6-2433-398790E5C6EC}"/>
          </ac:spMkLst>
        </pc:spChg>
        <pc:spChg chg="del mod">
          <ac:chgData name="Rashmi" userId="04ca2923-6368-47dd-851a-49bc90b31060" providerId="ADAL" clId="{2533A778-1C2D-4927-9A2E-BBA4FCEF74D2}" dt="2022-10-18T15:57:11.107" v="1395" actId="478"/>
          <ac:spMkLst>
            <pc:docMk/>
            <pc:sldMk cId="4149391569" sldId="2032092736"/>
            <ac:spMk id="21" creationId="{4E9A118F-36BA-420B-9082-A34C0C1DD6C8}"/>
          </ac:spMkLst>
        </pc:spChg>
        <pc:spChg chg="add mod">
          <ac:chgData name="Rashmi" userId="04ca2923-6368-47dd-851a-49bc90b31060" providerId="ADAL" clId="{2533A778-1C2D-4927-9A2E-BBA4FCEF74D2}" dt="2022-10-18T16:34:29.201" v="2191" actId="2711"/>
          <ac:spMkLst>
            <pc:docMk/>
            <pc:sldMk cId="4149391569" sldId="2032092736"/>
            <ac:spMk id="22" creationId="{7D9F2848-9B6A-BB59-65E6-35EE6B5AB518}"/>
          </ac:spMkLst>
        </pc:spChg>
        <pc:spChg chg="add mod">
          <ac:chgData name="Rashmi" userId="04ca2923-6368-47dd-851a-49bc90b31060" providerId="ADAL" clId="{2533A778-1C2D-4927-9A2E-BBA4FCEF74D2}" dt="2022-10-18T16:34:29.201" v="2191" actId="2711"/>
          <ac:spMkLst>
            <pc:docMk/>
            <pc:sldMk cId="4149391569" sldId="2032092736"/>
            <ac:spMk id="23" creationId="{B6C41C27-1106-D786-097E-8C8D836B5CDF}"/>
          </ac:spMkLst>
        </pc:spChg>
        <pc:spChg chg="add mod">
          <ac:chgData name="Rashmi" userId="04ca2923-6368-47dd-851a-49bc90b31060" providerId="ADAL" clId="{2533A778-1C2D-4927-9A2E-BBA4FCEF74D2}" dt="2022-10-18T16:34:29.201" v="2191" actId="2711"/>
          <ac:spMkLst>
            <pc:docMk/>
            <pc:sldMk cId="4149391569" sldId="2032092736"/>
            <ac:spMk id="24" creationId="{A46D168A-91E5-6EE8-92A4-C4B950E93C29}"/>
          </ac:spMkLst>
        </pc:spChg>
        <pc:spChg chg="del mod">
          <ac:chgData name="Rashmi" userId="04ca2923-6368-47dd-851a-49bc90b31060" providerId="ADAL" clId="{2533A778-1C2D-4927-9A2E-BBA4FCEF74D2}" dt="2022-10-18T15:57:15.590" v="1396" actId="478"/>
          <ac:spMkLst>
            <pc:docMk/>
            <pc:sldMk cId="4149391569" sldId="2032092736"/>
            <ac:spMk id="26" creationId="{A7A656F6-F390-4A6B-A6F3-84F9C334D114}"/>
          </ac:spMkLst>
        </pc:spChg>
        <pc:spChg chg="del mod">
          <ac:chgData name="Rashmi" userId="04ca2923-6368-47dd-851a-49bc90b31060" providerId="ADAL" clId="{2533A778-1C2D-4927-9A2E-BBA4FCEF74D2}" dt="2022-10-18T15:57:17.925" v="1397" actId="478"/>
          <ac:spMkLst>
            <pc:docMk/>
            <pc:sldMk cId="4149391569" sldId="2032092736"/>
            <ac:spMk id="27" creationId="{D0E98007-C3A2-47CA-B12C-7FB56F04F099}"/>
          </ac:spMkLst>
        </pc:spChg>
        <pc:spChg chg="del mod">
          <ac:chgData name="Rashmi" userId="04ca2923-6368-47dd-851a-49bc90b31060" providerId="ADAL" clId="{2533A778-1C2D-4927-9A2E-BBA4FCEF74D2}" dt="2022-10-18T15:57:15.590" v="1396" actId="478"/>
          <ac:spMkLst>
            <pc:docMk/>
            <pc:sldMk cId="4149391569" sldId="2032092736"/>
            <ac:spMk id="28" creationId="{15F592FE-CC0B-45DA-80FD-37827BAAF67D}"/>
          </ac:spMkLst>
        </pc:spChg>
        <pc:spChg chg="add mod">
          <ac:chgData name="Rashmi" userId="04ca2923-6368-47dd-851a-49bc90b31060" providerId="ADAL" clId="{2533A778-1C2D-4927-9A2E-BBA4FCEF74D2}" dt="2022-10-18T16:34:29.201" v="2191" actId="2711"/>
          <ac:spMkLst>
            <pc:docMk/>
            <pc:sldMk cId="4149391569" sldId="2032092736"/>
            <ac:spMk id="30" creationId="{4A7BE35F-5C6F-AF70-024D-7AD8608885A8}"/>
          </ac:spMkLst>
        </pc:spChg>
        <pc:spChg chg="add mod ord">
          <ac:chgData name="Rashmi" userId="04ca2923-6368-47dd-851a-49bc90b31060" providerId="ADAL" clId="{2533A778-1C2D-4927-9A2E-BBA4FCEF74D2}" dt="2022-10-18T19:03:11.797" v="5184" actId="700"/>
          <ac:spMkLst>
            <pc:docMk/>
            <pc:sldMk cId="4149391569" sldId="2032092736"/>
            <ac:spMk id="31" creationId="{2EDA1DC0-36A5-E328-CDD1-A8D63EB7BB7A}"/>
          </ac:spMkLst>
        </pc:spChg>
        <pc:grpChg chg="del">
          <ac:chgData name="Rashmi" userId="04ca2923-6368-47dd-851a-49bc90b31060" providerId="ADAL" clId="{2533A778-1C2D-4927-9A2E-BBA4FCEF74D2}" dt="2022-10-18T15:57:15.590" v="1396" actId="478"/>
          <ac:grpSpMkLst>
            <pc:docMk/>
            <pc:sldMk cId="4149391569" sldId="2032092736"/>
            <ac:grpSpMk id="17" creationId="{E136A61F-EF7D-4AFE-B577-2B902626B663}"/>
          </ac:grpSpMkLst>
        </pc:grpChg>
        <pc:picChg chg="add mod">
          <ac:chgData name="Rashmi" userId="04ca2923-6368-47dd-851a-49bc90b31060" providerId="ADAL" clId="{2533A778-1C2D-4927-9A2E-BBA4FCEF74D2}" dt="2022-10-18T16:29:18.911" v="2186" actId="14100"/>
          <ac:picMkLst>
            <pc:docMk/>
            <pc:sldMk cId="4149391569" sldId="2032092736"/>
            <ac:picMk id="5" creationId="{B8E37B65-1DD0-31E8-E553-B9EC83D48A38}"/>
          </ac:picMkLst>
        </pc:picChg>
        <pc:picChg chg="add del mod">
          <ac:chgData name="Rashmi" userId="04ca2923-6368-47dd-851a-49bc90b31060" providerId="ADAL" clId="{2533A778-1C2D-4927-9A2E-BBA4FCEF74D2}" dt="2022-10-18T15:57:48.328" v="1400" actId="478"/>
          <ac:picMkLst>
            <pc:docMk/>
            <pc:sldMk cId="4149391569" sldId="2032092736"/>
            <ac:picMk id="7" creationId="{E3587389-58BD-F5AA-F84F-2E2DD60CAF7B}"/>
          </ac:picMkLst>
        </pc:picChg>
        <pc:picChg chg="add mod">
          <ac:chgData name="Rashmi" userId="04ca2923-6368-47dd-851a-49bc90b31060" providerId="ADAL" clId="{2533A778-1C2D-4927-9A2E-BBA4FCEF74D2}" dt="2022-10-18T16:29:18.911" v="2186" actId="14100"/>
          <ac:picMkLst>
            <pc:docMk/>
            <pc:sldMk cId="4149391569" sldId="2032092736"/>
            <ac:picMk id="9" creationId="{1064D0BD-A283-C6B9-8AC5-4C1F066BAF81}"/>
          </ac:picMkLst>
        </pc:picChg>
        <pc:picChg chg="add mod">
          <ac:chgData name="Rashmi" userId="04ca2923-6368-47dd-851a-49bc90b31060" providerId="ADAL" clId="{2533A778-1C2D-4927-9A2E-BBA4FCEF74D2}" dt="2022-10-18T16:29:18.911" v="2186" actId="14100"/>
          <ac:picMkLst>
            <pc:docMk/>
            <pc:sldMk cId="4149391569" sldId="2032092736"/>
            <ac:picMk id="11" creationId="{23B514FC-74E4-61FB-3493-F242502539F0}"/>
          </ac:picMkLst>
        </pc:picChg>
        <pc:cxnChg chg="add mod">
          <ac:chgData name="Rashmi" userId="04ca2923-6368-47dd-851a-49bc90b31060" providerId="ADAL" clId="{2533A778-1C2D-4927-9A2E-BBA4FCEF74D2}" dt="2022-10-18T16:26:59.769" v="2174" actId="1036"/>
          <ac:cxnSpMkLst>
            <pc:docMk/>
            <pc:sldMk cId="4149391569" sldId="2032092736"/>
            <ac:cxnSpMk id="25" creationId="{35937CFA-7626-1F53-A777-071F676FB100}"/>
          </ac:cxnSpMkLst>
        </pc:cxnChg>
        <pc:cxnChg chg="add mod">
          <ac:chgData name="Rashmi" userId="04ca2923-6368-47dd-851a-49bc90b31060" providerId="ADAL" clId="{2533A778-1C2D-4927-9A2E-BBA4FCEF74D2}" dt="2022-10-18T16:26:59.769" v="2174" actId="1036"/>
          <ac:cxnSpMkLst>
            <pc:docMk/>
            <pc:sldMk cId="4149391569" sldId="2032092736"/>
            <ac:cxnSpMk id="29" creationId="{D01B9124-3902-E769-430F-52D5BC51CF84}"/>
          </ac:cxnSpMkLst>
        </pc:cxnChg>
      </pc:sldChg>
      <pc:sldChg chg="addSp delSp modSp add mod modClrScheme chgLayout">
        <pc:chgData name="Rashmi" userId="04ca2923-6368-47dd-851a-49bc90b31060" providerId="ADAL" clId="{2533A778-1C2D-4927-9A2E-BBA4FCEF74D2}" dt="2022-10-18T19:44:54.736" v="7299" actId="403"/>
        <pc:sldMkLst>
          <pc:docMk/>
          <pc:sldMk cId="765366930" sldId="2032092750"/>
        </pc:sldMkLst>
        <pc:spChg chg="mod ord">
          <ac:chgData name="Rashmi" userId="04ca2923-6368-47dd-851a-49bc90b31060" providerId="ADAL" clId="{2533A778-1C2D-4927-9A2E-BBA4FCEF74D2}" dt="2022-10-18T19:37:09.706" v="6954"/>
          <ac:spMkLst>
            <pc:docMk/>
            <pc:sldMk cId="765366930" sldId="2032092750"/>
            <ac:spMk id="2" creationId="{457D42CC-8FAA-44B9-BA19-6823B02E5F5B}"/>
          </ac:spMkLst>
        </pc:spChg>
        <pc:spChg chg="add del mod">
          <ac:chgData name="Rashmi" userId="04ca2923-6368-47dd-851a-49bc90b31060" providerId="ADAL" clId="{2533A778-1C2D-4927-9A2E-BBA4FCEF74D2}" dt="2022-10-18T19:36:48.632" v="6905"/>
          <ac:spMkLst>
            <pc:docMk/>
            <pc:sldMk cId="765366930" sldId="2032092750"/>
            <ac:spMk id="3" creationId="{02FC39F1-7A50-A421-CA4D-BDE77DC5B340}"/>
          </ac:spMkLst>
        </pc:spChg>
        <pc:spChg chg="add del mod ord">
          <ac:chgData name="Rashmi" userId="04ca2923-6368-47dd-851a-49bc90b31060" providerId="ADAL" clId="{2533A778-1C2D-4927-9A2E-BBA4FCEF74D2}" dt="2022-10-18T19:36:52.957" v="6908" actId="478"/>
          <ac:spMkLst>
            <pc:docMk/>
            <pc:sldMk cId="765366930" sldId="2032092750"/>
            <ac:spMk id="8" creationId="{2582BC4B-C8E2-AF85-07E6-D73EBA8E884E}"/>
          </ac:spMkLst>
        </pc:spChg>
        <pc:spChg chg="mod">
          <ac:chgData name="Rashmi" userId="04ca2923-6368-47dd-851a-49bc90b31060" providerId="ADAL" clId="{2533A778-1C2D-4927-9A2E-BBA4FCEF74D2}" dt="2022-10-18T19:44:54.736" v="7299" actId="403"/>
          <ac:spMkLst>
            <pc:docMk/>
            <pc:sldMk cId="765366930" sldId="2032092750"/>
            <ac:spMk id="20" creationId="{DEFD86B8-62CF-4D49-8062-272F94BF1032}"/>
          </ac:spMkLst>
        </pc:spChg>
        <pc:spChg chg="mod">
          <ac:chgData name="Rashmi" userId="04ca2923-6368-47dd-851a-49bc90b31060" providerId="ADAL" clId="{2533A778-1C2D-4927-9A2E-BBA4FCEF74D2}" dt="2022-10-18T19:44:54.736" v="7299" actId="403"/>
          <ac:spMkLst>
            <pc:docMk/>
            <pc:sldMk cId="765366930" sldId="2032092750"/>
            <ac:spMk id="21" creationId="{CA7292C7-73D7-4B0D-8716-829B02A2874F}"/>
          </ac:spMkLst>
        </pc:spChg>
        <pc:spChg chg="mod">
          <ac:chgData name="Rashmi" userId="04ca2923-6368-47dd-851a-49bc90b31060" providerId="ADAL" clId="{2533A778-1C2D-4927-9A2E-BBA4FCEF74D2}" dt="2022-10-18T19:44:54.736" v="7299" actId="403"/>
          <ac:spMkLst>
            <pc:docMk/>
            <pc:sldMk cId="765366930" sldId="2032092750"/>
            <ac:spMk id="22" creationId="{2ABF5AB7-74D2-47BB-933D-C320E2295F06}"/>
          </ac:spMkLst>
        </pc:spChg>
        <pc:grpChg chg="mod">
          <ac:chgData name="Rashmi" userId="04ca2923-6368-47dd-851a-49bc90b31060" providerId="ADAL" clId="{2533A778-1C2D-4927-9A2E-BBA4FCEF74D2}" dt="2022-10-18T19:37:19.963" v="6964" actId="1036"/>
          <ac:grpSpMkLst>
            <pc:docMk/>
            <pc:sldMk cId="765366930" sldId="2032092750"/>
            <ac:grpSpMk id="7" creationId="{9F9A9460-35CE-40F1-A211-4A53B02F8F65}"/>
          </ac:grpSpMkLst>
        </pc:grpChg>
        <pc:picChg chg="mod">
          <ac:chgData name="Rashmi" userId="04ca2923-6368-47dd-851a-49bc90b31060" providerId="ADAL" clId="{2533A778-1C2D-4927-9A2E-BBA4FCEF74D2}" dt="2022-10-18T19:37:19.963" v="6964" actId="1036"/>
          <ac:picMkLst>
            <pc:docMk/>
            <pc:sldMk cId="765366930" sldId="2032092750"/>
            <ac:picMk id="16" creationId="{517E3C74-72BE-4129-A001-29F64036DE35}"/>
          </ac:picMkLst>
        </pc:picChg>
        <pc:picChg chg="mod">
          <ac:chgData name="Rashmi" userId="04ca2923-6368-47dd-851a-49bc90b31060" providerId="ADAL" clId="{2533A778-1C2D-4927-9A2E-BBA4FCEF74D2}" dt="2022-10-18T19:37:19.963" v="6964" actId="1036"/>
          <ac:picMkLst>
            <pc:docMk/>
            <pc:sldMk cId="765366930" sldId="2032092750"/>
            <ac:picMk id="17" creationId="{1A258B1F-0918-48EF-8411-0D0346F1C2D5}"/>
          </ac:picMkLst>
        </pc:picChg>
        <pc:picChg chg="mod">
          <ac:chgData name="Rashmi" userId="04ca2923-6368-47dd-851a-49bc90b31060" providerId="ADAL" clId="{2533A778-1C2D-4927-9A2E-BBA4FCEF74D2}" dt="2022-10-18T19:37:19.963" v="6964" actId="1036"/>
          <ac:picMkLst>
            <pc:docMk/>
            <pc:sldMk cId="765366930" sldId="2032092750"/>
            <ac:picMk id="18" creationId="{0B97D492-9DFD-4DE9-90B1-A4BBB66C0319}"/>
          </ac:picMkLst>
        </pc:picChg>
      </pc:sldChg>
      <pc:sldChg chg="modSp add mod">
        <pc:chgData name="Rashmi" userId="04ca2923-6368-47dd-851a-49bc90b31060" providerId="ADAL" clId="{2533A778-1C2D-4927-9A2E-BBA4FCEF74D2}" dt="2022-10-18T20:01:17.518" v="7427" actId="27636"/>
        <pc:sldMkLst>
          <pc:docMk/>
          <pc:sldMk cId="4138628689" sldId="2032092751"/>
        </pc:sldMkLst>
        <pc:spChg chg="mod">
          <ac:chgData name="Rashmi" userId="04ca2923-6368-47dd-851a-49bc90b31060" providerId="ADAL" clId="{2533A778-1C2D-4927-9A2E-BBA4FCEF74D2}" dt="2022-10-18T20:01:17.518" v="7427" actId="27636"/>
          <ac:spMkLst>
            <pc:docMk/>
            <pc:sldMk cId="4138628689" sldId="2032092751"/>
            <ac:spMk id="2" creationId="{8AB993CD-A012-43B7-9162-F40CD0EBA39D}"/>
          </ac:spMkLst>
        </pc:spChg>
      </pc:sldChg>
      <pc:sldChg chg="addSp delSp modSp add mod modClrScheme chgLayout">
        <pc:chgData name="Rashmi" userId="04ca2923-6368-47dd-851a-49bc90b31060" providerId="ADAL" clId="{2533A778-1C2D-4927-9A2E-BBA4FCEF74D2}" dt="2022-10-18T16:31:00.120" v="2188" actId="20577"/>
        <pc:sldMkLst>
          <pc:docMk/>
          <pc:sldMk cId="1223889794" sldId="2032092757"/>
        </pc:sldMkLst>
        <pc:spChg chg="mod ord">
          <ac:chgData name="Rashmi" userId="04ca2923-6368-47dd-851a-49bc90b31060" providerId="ADAL" clId="{2533A778-1C2D-4927-9A2E-BBA4FCEF74D2}" dt="2022-10-18T15:43:32.485" v="1304" actId="700"/>
          <ac:spMkLst>
            <pc:docMk/>
            <pc:sldMk cId="1223889794" sldId="2032092757"/>
            <ac:spMk id="2" creationId="{B2D3473F-883D-1C49-BC82-D266337AC5E1}"/>
          </ac:spMkLst>
        </pc:spChg>
        <pc:spChg chg="add mod">
          <ac:chgData name="Rashmi" userId="04ca2923-6368-47dd-851a-49bc90b31060" providerId="ADAL" clId="{2533A778-1C2D-4927-9A2E-BBA4FCEF74D2}" dt="2022-10-18T16:31:00.120" v="2188" actId="20577"/>
          <ac:spMkLst>
            <pc:docMk/>
            <pc:sldMk cId="1223889794" sldId="2032092757"/>
            <ac:spMk id="4" creationId="{D7103FC7-0047-D82D-A2D5-80174BCA0481}"/>
          </ac:spMkLst>
        </pc:spChg>
        <pc:spChg chg="add del mod ord">
          <ac:chgData name="Rashmi" userId="04ca2923-6368-47dd-851a-49bc90b31060" providerId="ADAL" clId="{2533A778-1C2D-4927-9A2E-BBA4FCEF74D2}" dt="2022-10-18T15:43:35.661" v="1305" actId="478"/>
          <ac:spMkLst>
            <pc:docMk/>
            <pc:sldMk cId="1223889794" sldId="2032092757"/>
            <ac:spMk id="5" creationId="{FD8B5408-B1C1-26E2-2CBF-DB2C0977EC86}"/>
          </ac:spMkLst>
        </pc:spChg>
        <pc:spChg chg="mod ord">
          <ac:chgData name="Rashmi" userId="04ca2923-6368-47dd-851a-49bc90b31060" providerId="ADAL" clId="{2533A778-1C2D-4927-9A2E-BBA4FCEF74D2}" dt="2022-10-18T15:43:32.485" v="1304" actId="700"/>
          <ac:spMkLst>
            <pc:docMk/>
            <pc:sldMk cId="1223889794" sldId="2032092757"/>
            <ac:spMk id="7" creationId="{D2084322-B2A7-D86B-B9C0-E113E53380E6}"/>
          </ac:spMkLst>
        </pc:spChg>
        <pc:spChg chg="mod">
          <ac:chgData name="Rashmi" userId="04ca2923-6368-47dd-851a-49bc90b31060" providerId="ADAL" clId="{2533A778-1C2D-4927-9A2E-BBA4FCEF74D2}" dt="2022-10-18T15:03:25.922" v="881" actId="20577"/>
          <ac:spMkLst>
            <pc:docMk/>
            <pc:sldMk cId="1223889794" sldId="2032092757"/>
            <ac:spMk id="14" creationId="{220E7DAB-0B2D-E14B-8C88-62586676816F}"/>
          </ac:spMkLst>
        </pc:spChg>
        <pc:spChg chg="mod">
          <ac:chgData name="Rashmi" userId="04ca2923-6368-47dd-851a-49bc90b31060" providerId="ADAL" clId="{2533A778-1C2D-4927-9A2E-BBA4FCEF74D2}" dt="2022-10-18T15:03:28.026" v="882" actId="20577"/>
          <ac:spMkLst>
            <pc:docMk/>
            <pc:sldMk cId="1223889794" sldId="2032092757"/>
            <ac:spMk id="15" creationId="{6550DC1F-7405-C645-8835-8B0A8E0302E4}"/>
          </ac:spMkLst>
        </pc:spChg>
        <pc:spChg chg="mod">
          <ac:chgData name="Rashmi" userId="04ca2923-6368-47dd-851a-49bc90b31060" providerId="ADAL" clId="{2533A778-1C2D-4927-9A2E-BBA4FCEF74D2}" dt="2022-10-18T15:05:55.976" v="891" actId="207"/>
          <ac:spMkLst>
            <pc:docMk/>
            <pc:sldMk cId="1223889794" sldId="2032092757"/>
            <ac:spMk id="16" creationId="{1DF5551A-1D05-4BE4-B106-33CA84DE4630}"/>
          </ac:spMkLst>
        </pc:spChg>
        <pc:spChg chg="mod">
          <ac:chgData name="Rashmi" userId="04ca2923-6368-47dd-851a-49bc90b31060" providerId="ADAL" clId="{2533A778-1C2D-4927-9A2E-BBA4FCEF74D2}" dt="2022-10-18T14:57:10.498" v="815" actId="20577"/>
          <ac:spMkLst>
            <pc:docMk/>
            <pc:sldMk cId="1223889794" sldId="2032092757"/>
            <ac:spMk id="17" creationId="{6F8E77D1-6858-BA4E-BABF-CEC2E1EBB6BD}"/>
          </ac:spMkLst>
        </pc:spChg>
        <pc:spChg chg="mod ord">
          <ac:chgData name="Rashmi" userId="04ca2923-6368-47dd-851a-49bc90b31060" providerId="ADAL" clId="{2533A778-1C2D-4927-9A2E-BBA4FCEF74D2}" dt="2022-10-18T15:43:48.905" v="1308" actId="1076"/>
          <ac:spMkLst>
            <pc:docMk/>
            <pc:sldMk cId="1223889794" sldId="2032092757"/>
            <ac:spMk id="18" creationId="{128DE887-31E6-D742-8FAC-E540D6B97288}"/>
          </ac:spMkLst>
        </pc:spChg>
        <pc:grpChg chg="mod">
          <ac:chgData name="Rashmi" userId="04ca2923-6368-47dd-851a-49bc90b31060" providerId="ADAL" clId="{2533A778-1C2D-4927-9A2E-BBA4FCEF74D2}" dt="2022-10-18T14:54:11.443" v="778" actId="14100"/>
          <ac:grpSpMkLst>
            <pc:docMk/>
            <pc:sldMk cId="1223889794" sldId="2032092757"/>
            <ac:grpSpMk id="3" creationId="{D561A153-448C-4A8C-AC51-EDA556AC8456}"/>
          </ac:grpSpMkLst>
        </pc:grpChg>
        <pc:picChg chg="add mod">
          <ac:chgData name="Rashmi" userId="04ca2923-6368-47dd-851a-49bc90b31060" providerId="ADAL" clId="{2533A778-1C2D-4927-9A2E-BBA4FCEF74D2}" dt="2022-10-18T15:04:15.265" v="890" actId="207"/>
          <ac:picMkLst>
            <pc:docMk/>
            <pc:sldMk cId="1223889794" sldId="2032092757"/>
            <ac:picMk id="6" creationId="{DA207D3E-3D3D-6CF8-F080-9B081EFB90B1}"/>
          </ac:picMkLst>
        </pc:picChg>
        <pc:picChg chg="del mod">
          <ac:chgData name="Rashmi" userId="04ca2923-6368-47dd-851a-49bc90b31060" providerId="ADAL" clId="{2533A778-1C2D-4927-9A2E-BBA4FCEF74D2}" dt="2022-10-18T15:04:00.791" v="884" actId="478"/>
          <ac:picMkLst>
            <pc:docMk/>
            <pc:sldMk cId="1223889794" sldId="2032092757"/>
            <ac:picMk id="20" creationId="{D31C9541-BAAF-5144-8FC0-B678F386D1EB}"/>
          </ac:picMkLst>
        </pc:picChg>
        <pc:picChg chg="mod">
          <ac:chgData name="Rashmi" userId="04ca2923-6368-47dd-851a-49bc90b31060" providerId="ADAL" clId="{2533A778-1C2D-4927-9A2E-BBA4FCEF74D2}" dt="2022-10-18T14:50:46.797" v="691" actId="1036"/>
          <ac:picMkLst>
            <pc:docMk/>
            <pc:sldMk cId="1223889794" sldId="2032092757"/>
            <ac:picMk id="21" creationId="{59A60F30-C114-8E45-A75D-BD0460F54F3F}"/>
          </ac:picMkLst>
        </pc:picChg>
      </pc:sldChg>
      <pc:sldChg chg="addSp delSp modSp add mod modClrScheme chgLayout">
        <pc:chgData name="Rashmi" userId="04ca2923-6368-47dd-851a-49bc90b31060" providerId="ADAL" clId="{2533A778-1C2D-4927-9A2E-BBA4FCEF74D2}" dt="2022-10-18T20:43:31.661" v="8151" actId="113"/>
        <pc:sldMkLst>
          <pc:docMk/>
          <pc:sldMk cId="3802187225" sldId="2032092763"/>
        </pc:sldMkLst>
        <pc:spChg chg="mod ord">
          <ac:chgData name="Rashmi" userId="04ca2923-6368-47dd-851a-49bc90b31060" providerId="ADAL" clId="{2533A778-1C2D-4927-9A2E-BBA4FCEF74D2}" dt="2022-10-18T20:43:31.661" v="8151" actId="113"/>
          <ac:spMkLst>
            <pc:docMk/>
            <pc:sldMk cId="3802187225" sldId="2032092763"/>
            <ac:spMk id="2" creationId="{88EBCDB9-5C9A-4F1F-AFB2-253BD664278E}"/>
          </ac:spMkLst>
        </pc:spChg>
        <pc:spChg chg="mod">
          <ac:chgData name="Rashmi" userId="04ca2923-6368-47dd-851a-49bc90b31060" providerId="ADAL" clId="{2533A778-1C2D-4927-9A2E-BBA4FCEF74D2}" dt="2022-10-18T14:36:52.228" v="229" actId="207"/>
          <ac:spMkLst>
            <pc:docMk/>
            <pc:sldMk cId="3802187225" sldId="2032092763"/>
            <ac:spMk id="71" creationId="{A0679C6B-D752-214E-98AF-D102B01D88C6}"/>
          </ac:spMkLst>
        </pc:spChg>
        <pc:spChg chg="mod">
          <ac:chgData name="Rashmi" userId="04ca2923-6368-47dd-851a-49bc90b31060" providerId="ADAL" clId="{2533A778-1C2D-4927-9A2E-BBA4FCEF74D2}" dt="2022-10-18T14:36:34.466" v="228" actId="207"/>
          <ac:spMkLst>
            <pc:docMk/>
            <pc:sldMk cId="3802187225" sldId="2032092763"/>
            <ac:spMk id="73" creationId="{12B92923-17C4-9041-8DBA-30CB25B788CF}"/>
          </ac:spMkLst>
        </pc:spChg>
        <pc:spChg chg="mod">
          <ac:chgData name="Rashmi" userId="04ca2923-6368-47dd-851a-49bc90b31060" providerId="ADAL" clId="{2533A778-1C2D-4927-9A2E-BBA4FCEF74D2}" dt="2022-10-18T14:36:34.466" v="228" actId="207"/>
          <ac:spMkLst>
            <pc:docMk/>
            <pc:sldMk cId="3802187225" sldId="2032092763"/>
            <ac:spMk id="74" creationId="{BFF19C62-8D0C-B542-BB51-678412816ED1}"/>
          </ac:spMkLst>
        </pc:spChg>
        <pc:spChg chg="mod">
          <ac:chgData name="Rashmi" userId="04ca2923-6368-47dd-851a-49bc90b31060" providerId="ADAL" clId="{2533A778-1C2D-4927-9A2E-BBA4FCEF74D2}" dt="2022-10-18T14:36:55.006" v="230" actId="207"/>
          <ac:spMkLst>
            <pc:docMk/>
            <pc:sldMk cId="3802187225" sldId="2032092763"/>
            <ac:spMk id="87" creationId="{FB5B4C45-499F-9547-AC6A-0CC9897F8201}"/>
          </ac:spMkLst>
        </pc:spChg>
        <pc:spChg chg="mod">
          <ac:chgData name="Rashmi" userId="04ca2923-6368-47dd-851a-49bc90b31060" providerId="ADAL" clId="{2533A778-1C2D-4927-9A2E-BBA4FCEF74D2}" dt="2022-10-18T14:36:34.466" v="228" actId="207"/>
          <ac:spMkLst>
            <pc:docMk/>
            <pc:sldMk cId="3802187225" sldId="2032092763"/>
            <ac:spMk id="89" creationId="{4A88CD92-EBD5-A349-BAA3-E466643A55BC}"/>
          </ac:spMkLst>
        </pc:spChg>
        <pc:spChg chg="mod">
          <ac:chgData name="Rashmi" userId="04ca2923-6368-47dd-851a-49bc90b31060" providerId="ADAL" clId="{2533A778-1C2D-4927-9A2E-BBA4FCEF74D2}" dt="2022-10-18T14:36:34.466" v="228" actId="207"/>
          <ac:spMkLst>
            <pc:docMk/>
            <pc:sldMk cId="3802187225" sldId="2032092763"/>
            <ac:spMk id="90" creationId="{A8FC56AA-F87C-1C4A-B2DB-618305E4FAFF}"/>
          </ac:spMkLst>
        </pc:spChg>
        <pc:spChg chg="mod">
          <ac:chgData name="Rashmi" userId="04ca2923-6368-47dd-851a-49bc90b31060" providerId="ADAL" clId="{2533A778-1C2D-4927-9A2E-BBA4FCEF74D2}" dt="2022-10-18T14:36:56.670" v="231" actId="207"/>
          <ac:spMkLst>
            <pc:docMk/>
            <pc:sldMk cId="3802187225" sldId="2032092763"/>
            <ac:spMk id="92" creationId="{3835FBB4-EFD8-6D47-9F28-7F313C1880D1}"/>
          </ac:spMkLst>
        </pc:spChg>
        <pc:spChg chg="mod">
          <ac:chgData name="Rashmi" userId="04ca2923-6368-47dd-851a-49bc90b31060" providerId="ADAL" clId="{2533A778-1C2D-4927-9A2E-BBA4FCEF74D2}" dt="2022-10-18T14:36:34.466" v="228" actId="207"/>
          <ac:spMkLst>
            <pc:docMk/>
            <pc:sldMk cId="3802187225" sldId="2032092763"/>
            <ac:spMk id="94" creationId="{AB58BF40-F49B-CF42-8B50-803149596289}"/>
          </ac:spMkLst>
        </pc:spChg>
        <pc:spChg chg="mod">
          <ac:chgData name="Rashmi" userId="04ca2923-6368-47dd-851a-49bc90b31060" providerId="ADAL" clId="{2533A778-1C2D-4927-9A2E-BBA4FCEF74D2}" dt="2022-10-18T14:36:34.466" v="228" actId="207"/>
          <ac:spMkLst>
            <pc:docMk/>
            <pc:sldMk cId="3802187225" sldId="2032092763"/>
            <ac:spMk id="95" creationId="{4E338126-85A2-E74B-98E1-17A4A3514B5B}"/>
          </ac:spMkLst>
        </pc:spChg>
        <pc:spChg chg="mod">
          <ac:chgData name="Rashmi" userId="04ca2923-6368-47dd-851a-49bc90b31060" providerId="ADAL" clId="{2533A778-1C2D-4927-9A2E-BBA4FCEF74D2}" dt="2022-10-18T14:36:58.188" v="232" actId="207"/>
          <ac:spMkLst>
            <pc:docMk/>
            <pc:sldMk cId="3802187225" sldId="2032092763"/>
            <ac:spMk id="97" creationId="{1B57663A-53FE-BC47-A6BC-52DD8C44B03C}"/>
          </ac:spMkLst>
        </pc:spChg>
        <pc:spChg chg="mod">
          <ac:chgData name="Rashmi" userId="04ca2923-6368-47dd-851a-49bc90b31060" providerId="ADAL" clId="{2533A778-1C2D-4927-9A2E-BBA4FCEF74D2}" dt="2022-10-18T14:36:34.466" v="228" actId="207"/>
          <ac:spMkLst>
            <pc:docMk/>
            <pc:sldMk cId="3802187225" sldId="2032092763"/>
            <ac:spMk id="99" creationId="{607FB7C8-796B-0747-9C26-EDF8FADE9F2C}"/>
          </ac:spMkLst>
        </pc:spChg>
        <pc:spChg chg="mod">
          <ac:chgData name="Rashmi" userId="04ca2923-6368-47dd-851a-49bc90b31060" providerId="ADAL" clId="{2533A778-1C2D-4927-9A2E-BBA4FCEF74D2}" dt="2022-10-18T14:36:34.466" v="228" actId="207"/>
          <ac:spMkLst>
            <pc:docMk/>
            <pc:sldMk cId="3802187225" sldId="2032092763"/>
            <ac:spMk id="100" creationId="{4C999AAA-C8B7-F44A-A4DB-126DF79C52CD}"/>
          </ac:spMkLst>
        </pc:spChg>
        <pc:spChg chg="mod">
          <ac:chgData name="Rashmi" userId="04ca2923-6368-47dd-851a-49bc90b31060" providerId="ADAL" clId="{2533A778-1C2D-4927-9A2E-BBA4FCEF74D2}" dt="2022-10-18T14:36:59.284" v="233" actId="207"/>
          <ac:spMkLst>
            <pc:docMk/>
            <pc:sldMk cId="3802187225" sldId="2032092763"/>
            <ac:spMk id="102" creationId="{EF14389B-B924-5248-B39D-1A03C796F4B5}"/>
          </ac:spMkLst>
        </pc:spChg>
        <pc:spChg chg="mod">
          <ac:chgData name="Rashmi" userId="04ca2923-6368-47dd-851a-49bc90b31060" providerId="ADAL" clId="{2533A778-1C2D-4927-9A2E-BBA4FCEF74D2}" dt="2022-10-18T14:36:34.466" v="228" actId="207"/>
          <ac:spMkLst>
            <pc:docMk/>
            <pc:sldMk cId="3802187225" sldId="2032092763"/>
            <ac:spMk id="104" creationId="{251B8A20-593E-D84E-8D1C-946134B69B4C}"/>
          </ac:spMkLst>
        </pc:spChg>
        <pc:spChg chg="mod">
          <ac:chgData name="Rashmi" userId="04ca2923-6368-47dd-851a-49bc90b31060" providerId="ADAL" clId="{2533A778-1C2D-4927-9A2E-BBA4FCEF74D2}" dt="2022-10-18T14:36:34.466" v="228" actId="207"/>
          <ac:spMkLst>
            <pc:docMk/>
            <pc:sldMk cId="3802187225" sldId="2032092763"/>
            <ac:spMk id="105" creationId="{DEBC7E85-0B9F-034E-AE14-678FEFF5CF9A}"/>
          </ac:spMkLst>
        </pc:spChg>
        <pc:spChg chg="mod">
          <ac:chgData name="Rashmi" userId="04ca2923-6368-47dd-851a-49bc90b31060" providerId="ADAL" clId="{2533A778-1C2D-4927-9A2E-BBA4FCEF74D2}" dt="2022-10-18T15:44:03.842" v="1319" actId="20577"/>
          <ac:spMkLst>
            <pc:docMk/>
            <pc:sldMk cId="3802187225" sldId="2032092763"/>
            <ac:spMk id="106" creationId="{0D5567A5-57A0-E344-A5A8-E8C8D8FDEC1B}"/>
          </ac:spMkLst>
        </pc:spChg>
        <pc:spChg chg="mod">
          <ac:chgData name="Rashmi" userId="04ca2923-6368-47dd-851a-49bc90b31060" providerId="ADAL" clId="{2533A778-1C2D-4927-9A2E-BBA4FCEF74D2}" dt="2022-10-18T14:36:19.758" v="226" actId="207"/>
          <ac:spMkLst>
            <pc:docMk/>
            <pc:sldMk cId="3802187225" sldId="2032092763"/>
            <ac:spMk id="107" creationId="{18B51CD0-0E6C-4041-BA26-66FB287E401E}"/>
          </ac:spMkLst>
        </pc:spChg>
        <pc:spChg chg="mod">
          <ac:chgData name="Rashmi" userId="04ca2923-6368-47dd-851a-49bc90b31060" providerId="ADAL" clId="{2533A778-1C2D-4927-9A2E-BBA4FCEF74D2}" dt="2022-10-18T14:36:19.758" v="226" actId="207"/>
          <ac:spMkLst>
            <pc:docMk/>
            <pc:sldMk cId="3802187225" sldId="2032092763"/>
            <ac:spMk id="108" creationId="{40B62AA5-E924-FC4C-B0EA-295671DE2452}"/>
          </ac:spMkLst>
        </pc:spChg>
        <pc:spChg chg="mod">
          <ac:chgData name="Rashmi" userId="04ca2923-6368-47dd-851a-49bc90b31060" providerId="ADAL" clId="{2533A778-1C2D-4927-9A2E-BBA4FCEF74D2}" dt="2022-10-18T14:36:19.758" v="226" actId="207"/>
          <ac:spMkLst>
            <pc:docMk/>
            <pc:sldMk cId="3802187225" sldId="2032092763"/>
            <ac:spMk id="109" creationId="{3AF60254-3733-E347-BF7F-1B74110CA833}"/>
          </ac:spMkLst>
        </pc:spChg>
        <pc:spChg chg="mod">
          <ac:chgData name="Rashmi" userId="04ca2923-6368-47dd-851a-49bc90b31060" providerId="ADAL" clId="{2533A778-1C2D-4927-9A2E-BBA4FCEF74D2}" dt="2022-10-18T14:36:19.758" v="226" actId="207"/>
          <ac:spMkLst>
            <pc:docMk/>
            <pc:sldMk cId="3802187225" sldId="2032092763"/>
            <ac:spMk id="110" creationId="{F696A945-188E-684F-8C73-9487D069D4C1}"/>
          </ac:spMkLst>
        </pc:spChg>
        <pc:spChg chg="mod">
          <ac:chgData name="Rashmi" userId="04ca2923-6368-47dd-851a-49bc90b31060" providerId="ADAL" clId="{2533A778-1C2D-4927-9A2E-BBA4FCEF74D2}" dt="2022-10-18T14:36:19.758" v="226" actId="207"/>
          <ac:spMkLst>
            <pc:docMk/>
            <pc:sldMk cId="3802187225" sldId="2032092763"/>
            <ac:spMk id="111" creationId="{F22D0917-E291-DC4A-B56B-18DE714E0956}"/>
          </ac:spMkLst>
        </pc:spChg>
        <pc:spChg chg="del">
          <ac:chgData name="Rashmi" userId="04ca2923-6368-47dd-851a-49bc90b31060" providerId="ADAL" clId="{2533A778-1C2D-4927-9A2E-BBA4FCEF74D2}" dt="2022-10-18T14:18:55.607" v="15" actId="478"/>
          <ac:spMkLst>
            <pc:docMk/>
            <pc:sldMk cId="3802187225" sldId="2032092763"/>
            <ac:spMk id="112" creationId="{D9F80A43-761F-1C46-9800-1C14F10A3871}"/>
          </ac:spMkLst>
        </pc:spChg>
        <pc:spChg chg="del">
          <ac:chgData name="Rashmi" userId="04ca2923-6368-47dd-851a-49bc90b31060" providerId="ADAL" clId="{2533A778-1C2D-4927-9A2E-BBA4FCEF74D2}" dt="2022-10-18T14:18:55.607" v="15" actId="478"/>
          <ac:spMkLst>
            <pc:docMk/>
            <pc:sldMk cId="3802187225" sldId="2032092763"/>
            <ac:spMk id="113" creationId="{8A26BE0B-A20F-6840-9210-B4268D8FF47A}"/>
          </ac:spMkLst>
        </pc:spChg>
        <pc:spChg chg="del">
          <ac:chgData name="Rashmi" userId="04ca2923-6368-47dd-851a-49bc90b31060" providerId="ADAL" clId="{2533A778-1C2D-4927-9A2E-BBA4FCEF74D2}" dt="2022-10-18T14:18:55.607" v="15" actId="478"/>
          <ac:spMkLst>
            <pc:docMk/>
            <pc:sldMk cId="3802187225" sldId="2032092763"/>
            <ac:spMk id="114" creationId="{A577D38F-707D-054D-B601-9DAC59207A46}"/>
          </ac:spMkLst>
        </pc:spChg>
        <pc:spChg chg="del">
          <ac:chgData name="Rashmi" userId="04ca2923-6368-47dd-851a-49bc90b31060" providerId="ADAL" clId="{2533A778-1C2D-4927-9A2E-BBA4FCEF74D2}" dt="2022-10-18T14:18:55.607" v="15" actId="478"/>
          <ac:spMkLst>
            <pc:docMk/>
            <pc:sldMk cId="3802187225" sldId="2032092763"/>
            <ac:spMk id="115" creationId="{0CE44480-8201-FB45-A900-7DF10772E593}"/>
          </ac:spMkLst>
        </pc:spChg>
        <pc:spChg chg="del">
          <ac:chgData name="Rashmi" userId="04ca2923-6368-47dd-851a-49bc90b31060" providerId="ADAL" clId="{2533A778-1C2D-4927-9A2E-BBA4FCEF74D2}" dt="2022-10-18T14:18:55.607" v="15" actId="478"/>
          <ac:spMkLst>
            <pc:docMk/>
            <pc:sldMk cId="3802187225" sldId="2032092763"/>
            <ac:spMk id="116" creationId="{474E30C4-80C5-5648-AA1E-5C7CA3E6EC9E}"/>
          </ac:spMkLst>
        </pc:spChg>
        <pc:spChg chg="del">
          <ac:chgData name="Rashmi" userId="04ca2923-6368-47dd-851a-49bc90b31060" providerId="ADAL" clId="{2533A778-1C2D-4927-9A2E-BBA4FCEF74D2}" dt="2022-10-18T14:18:55.607" v="15" actId="478"/>
          <ac:spMkLst>
            <pc:docMk/>
            <pc:sldMk cId="3802187225" sldId="2032092763"/>
            <ac:spMk id="117" creationId="{E2143A8B-E439-A444-9660-14D3538CD656}"/>
          </ac:spMkLst>
        </pc:spChg>
        <pc:grpChg chg="mod">
          <ac:chgData name="Rashmi" userId="04ca2923-6368-47dd-851a-49bc90b31060" providerId="ADAL" clId="{2533A778-1C2D-4927-9A2E-BBA4FCEF74D2}" dt="2022-10-18T14:36:34.466" v="228" actId="207"/>
          <ac:grpSpMkLst>
            <pc:docMk/>
            <pc:sldMk cId="3802187225" sldId="2032092763"/>
            <ac:grpSpMk id="70" creationId="{FC119CCF-14F3-024C-ABB2-870216B5803A}"/>
          </ac:grpSpMkLst>
        </pc:grpChg>
        <pc:grpChg chg="mod">
          <ac:chgData name="Rashmi" userId="04ca2923-6368-47dd-851a-49bc90b31060" providerId="ADAL" clId="{2533A778-1C2D-4927-9A2E-BBA4FCEF74D2}" dt="2022-10-18T14:36:34.466" v="228" actId="207"/>
          <ac:grpSpMkLst>
            <pc:docMk/>
            <pc:sldMk cId="3802187225" sldId="2032092763"/>
            <ac:grpSpMk id="72" creationId="{A88C2596-15D6-D84A-918E-8635D4582EC3}"/>
          </ac:grpSpMkLst>
        </pc:grpChg>
        <pc:grpChg chg="mod">
          <ac:chgData name="Rashmi" userId="04ca2923-6368-47dd-851a-49bc90b31060" providerId="ADAL" clId="{2533A778-1C2D-4927-9A2E-BBA4FCEF74D2}" dt="2022-10-18T14:36:34.466" v="228" actId="207"/>
          <ac:grpSpMkLst>
            <pc:docMk/>
            <pc:sldMk cId="3802187225" sldId="2032092763"/>
            <ac:grpSpMk id="86" creationId="{6B478A4B-EBA2-B547-8124-A6EB9C7F5B7A}"/>
          </ac:grpSpMkLst>
        </pc:grpChg>
        <pc:grpChg chg="mod">
          <ac:chgData name="Rashmi" userId="04ca2923-6368-47dd-851a-49bc90b31060" providerId="ADAL" clId="{2533A778-1C2D-4927-9A2E-BBA4FCEF74D2}" dt="2022-10-18T14:36:34.466" v="228" actId="207"/>
          <ac:grpSpMkLst>
            <pc:docMk/>
            <pc:sldMk cId="3802187225" sldId="2032092763"/>
            <ac:grpSpMk id="88" creationId="{5EC9B59C-80B9-EC46-A9D5-DFE0B9849624}"/>
          </ac:grpSpMkLst>
        </pc:grpChg>
        <pc:grpChg chg="mod">
          <ac:chgData name="Rashmi" userId="04ca2923-6368-47dd-851a-49bc90b31060" providerId="ADAL" clId="{2533A778-1C2D-4927-9A2E-BBA4FCEF74D2}" dt="2022-10-18T14:36:34.466" v="228" actId="207"/>
          <ac:grpSpMkLst>
            <pc:docMk/>
            <pc:sldMk cId="3802187225" sldId="2032092763"/>
            <ac:grpSpMk id="91" creationId="{DECF2E9A-38A4-8649-A1CE-4574C5555745}"/>
          </ac:grpSpMkLst>
        </pc:grpChg>
        <pc:grpChg chg="mod">
          <ac:chgData name="Rashmi" userId="04ca2923-6368-47dd-851a-49bc90b31060" providerId="ADAL" clId="{2533A778-1C2D-4927-9A2E-BBA4FCEF74D2}" dt="2022-10-18T14:36:34.466" v="228" actId="207"/>
          <ac:grpSpMkLst>
            <pc:docMk/>
            <pc:sldMk cId="3802187225" sldId="2032092763"/>
            <ac:grpSpMk id="93" creationId="{4541F904-8FF9-B442-8D9C-CEAAC01BF70A}"/>
          </ac:grpSpMkLst>
        </pc:grpChg>
        <pc:grpChg chg="mod">
          <ac:chgData name="Rashmi" userId="04ca2923-6368-47dd-851a-49bc90b31060" providerId="ADAL" clId="{2533A778-1C2D-4927-9A2E-BBA4FCEF74D2}" dt="2022-10-18T14:36:34.466" v="228" actId="207"/>
          <ac:grpSpMkLst>
            <pc:docMk/>
            <pc:sldMk cId="3802187225" sldId="2032092763"/>
            <ac:grpSpMk id="96" creationId="{37AC0415-1487-6D46-8EC2-09066EC898C5}"/>
          </ac:grpSpMkLst>
        </pc:grpChg>
        <pc:grpChg chg="mod">
          <ac:chgData name="Rashmi" userId="04ca2923-6368-47dd-851a-49bc90b31060" providerId="ADAL" clId="{2533A778-1C2D-4927-9A2E-BBA4FCEF74D2}" dt="2022-10-18T14:36:34.466" v="228" actId="207"/>
          <ac:grpSpMkLst>
            <pc:docMk/>
            <pc:sldMk cId="3802187225" sldId="2032092763"/>
            <ac:grpSpMk id="98" creationId="{7082A168-9099-154A-A073-83BC4EF506A6}"/>
          </ac:grpSpMkLst>
        </pc:grpChg>
        <pc:grpChg chg="mod">
          <ac:chgData name="Rashmi" userId="04ca2923-6368-47dd-851a-49bc90b31060" providerId="ADAL" clId="{2533A778-1C2D-4927-9A2E-BBA4FCEF74D2}" dt="2022-10-18T14:36:34.466" v="228" actId="207"/>
          <ac:grpSpMkLst>
            <pc:docMk/>
            <pc:sldMk cId="3802187225" sldId="2032092763"/>
            <ac:grpSpMk id="101" creationId="{98FC9D6C-089C-B641-A2D1-B622BE62E599}"/>
          </ac:grpSpMkLst>
        </pc:grpChg>
        <pc:grpChg chg="mod">
          <ac:chgData name="Rashmi" userId="04ca2923-6368-47dd-851a-49bc90b31060" providerId="ADAL" clId="{2533A778-1C2D-4927-9A2E-BBA4FCEF74D2}" dt="2022-10-18T14:36:34.466" v="228" actId="207"/>
          <ac:grpSpMkLst>
            <pc:docMk/>
            <pc:sldMk cId="3802187225" sldId="2032092763"/>
            <ac:grpSpMk id="103" creationId="{09922C31-A8D4-C14D-9D88-7F0C864501F7}"/>
          </ac:grpSpMkLst>
        </pc:grpChg>
        <pc:picChg chg="add del mod">
          <ac:chgData name="Rashmi" userId="04ca2923-6368-47dd-851a-49bc90b31060" providerId="ADAL" clId="{2533A778-1C2D-4927-9A2E-BBA4FCEF74D2}" dt="2022-10-18T14:37:02.070" v="234" actId="478"/>
          <ac:picMkLst>
            <pc:docMk/>
            <pc:sldMk cId="3802187225" sldId="2032092763"/>
            <ac:picMk id="3" creationId="{2FE848A4-DE61-4592-8C73-5F6AB6828962}"/>
          </ac:picMkLst>
        </pc:picChg>
      </pc:sldChg>
      <pc:sldChg chg="modSp mod modClrScheme chgLayout">
        <pc:chgData name="Rashmi" userId="04ca2923-6368-47dd-851a-49bc90b31060" providerId="ADAL" clId="{2533A778-1C2D-4927-9A2E-BBA4FCEF74D2}" dt="2022-10-18T15:28:06.179" v="1063" actId="700"/>
        <pc:sldMkLst>
          <pc:docMk/>
          <pc:sldMk cId="3459422640" sldId="2032092766"/>
        </pc:sldMkLst>
        <pc:spChg chg="mod ord">
          <ac:chgData name="Rashmi" userId="04ca2923-6368-47dd-851a-49bc90b31060" providerId="ADAL" clId="{2533A778-1C2D-4927-9A2E-BBA4FCEF74D2}" dt="2022-10-18T15:28:06.179" v="1063" actId="700"/>
          <ac:spMkLst>
            <pc:docMk/>
            <pc:sldMk cId="3459422640" sldId="2032092766"/>
            <ac:spMk id="2" creationId="{B39F76DB-48E8-230A-379E-C0AF2250C67C}"/>
          </ac:spMkLst>
        </pc:spChg>
        <pc:spChg chg="mod ord">
          <ac:chgData name="Rashmi" userId="04ca2923-6368-47dd-851a-49bc90b31060" providerId="ADAL" clId="{2533A778-1C2D-4927-9A2E-BBA4FCEF74D2}" dt="2022-10-18T15:28:06.179" v="1063" actId="700"/>
          <ac:spMkLst>
            <pc:docMk/>
            <pc:sldMk cId="3459422640" sldId="2032092766"/>
            <ac:spMk id="3" creationId="{934F8FA6-D1F7-014E-ABBC-B0E184CC4D6B}"/>
          </ac:spMkLst>
        </pc:spChg>
      </pc:sldChg>
      <pc:sldChg chg="addSp delSp modSp mod modClrScheme chgLayout">
        <pc:chgData name="Rashmi" userId="04ca2923-6368-47dd-851a-49bc90b31060" providerId="ADAL" clId="{2533A778-1C2D-4927-9A2E-BBA4FCEF74D2}" dt="2022-10-18T21:53:18.650" v="8871" actId="478"/>
        <pc:sldMkLst>
          <pc:docMk/>
          <pc:sldMk cId="987597747" sldId="2032092767"/>
        </pc:sldMkLst>
        <pc:spChg chg="mod ord">
          <ac:chgData name="Rashmi" userId="04ca2923-6368-47dd-851a-49bc90b31060" providerId="ADAL" clId="{2533A778-1C2D-4927-9A2E-BBA4FCEF74D2}" dt="2022-10-18T20:50:17.931" v="8527" actId="313"/>
          <ac:spMkLst>
            <pc:docMk/>
            <pc:sldMk cId="987597747" sldId="2032092767"/>
            <ac:spMk id="2" creationId="{B39F76DB-48E8-230A-379E-C0AF2250C67C}"/>
          </ac:spMkLst>
        </pc:spChg>
        <pc:spChg chg="del mod ord">
          <ac:chgData name="Rashmi" userId="04ca2923-6368-47dd-851a-49bc90b31060" providerId="ADAL" clId="{2533A778-1C2D-4927-9A2E-BBA4FCEF74D2}" dt="2022-10-18T21:53:14.624" v="8870" actId="478"/>
          <ac:spMkLst>
            <pc:docMk/>
            <pc:sldMk cId="987597747" sldId="2032092767"/>
            <ac:spMk id="3" creationId="{934F8FA6-D1F7-014E-ABBC-B0E184CC4D6B}"/>
          </ac:spMkLst>
        </pc:spChg>
        <pc:spChg chg="add mod">
          <ac:chgData name="Rashmi" userId="04ca2923-6368-47dd-851a-49bc90b31060" providerId="ADAL" clId="{2533A778-1C2D-4927-9A2E-BBA4FCEF74D2}" dt="2022-10-18T21:53:05.244" v="8867" actId="207"/>
          <ac:spMkLst>
            <pc:docMk/>
            <pc:sldMk cId="987597747" sldId="2032092767"/>
            <ac:spMk id="7" creationId="{EC22E2B1-83A3-4CC6-4589-465A0A9807E4}"/>
          </ac:spMkLst>
        </pc:spChg>
        <pc:spChg chg="add mod">
          <ac:chgData name="Rashmi" userId="04ca2923-6368-47dd-851a-49bc90b31060" providerId="ADAL" clId="{2533A778-1C2D-4927-9A2E-BBA4FCEF74D2}" dt="2022-10-18T21:53:09.782" v="8868" actId="207"/>
          <ac:spMkLst>
            <pc:docMk/>
            <pc:sldMk cId="987597747" sldId="2032092767"/>
            <ac:spMk id="8" creationId="{913152B9-3130-2E99-C44B-8FD661809EC6}"/>
          </ac:spMkLst>
        </pc:spChg>
        <pc:spChg chg="add mod">
          <ac:chgData name="Rashmi" userId="04ca2923-6368-47dd-851a-49bc90b31060" providerId="ADAL" clId="{2533A778-1C2D-4927-9A2E-BBA4FCEF74D2}" dt="2022-10-18T21:53:12.618" v="8869" actId="207"/>
          <ac:spMkLst>
            <pc:docMk/>
            <pc:sldMk cId="987597747" sldId="2032092767"/>
            <ac:spMk id="9" creationId="{42174672-B94D-2713-8C26-BEC1BF0F4411}"/>
          </ac:spMkLst>
        </pc:spChg>
        <pc:spChg chg="add del mod">
          <ac:chgData name="Rashmi" userId="04ca2923-6368-47dd-851a-49bc90b31060" providerId="ADAL" clId="{2533A778-1C2D-4927-9A2E-BBA4FCEF74D2}" dt="2022-10-18T21:53:18.650" v="8871" actId="478"/>
          <ac:spMkLst>
            <pc:docMk/>
            <pc:sldMk cId="987597747" sldId="2032092767"/>
            <ac:spMk id="11" creationId="{8D63CD07-07D5-D669-1071-6420B63516FA}"/>
          </ac:spMkLst>
        </pc:spChg>
        <pc:picChg chg="mod">
          <ac:chgData name="Rashmi" userId="04ca2923-6368-47dd-851a-49bc90b31060" providerId="ADAL" clId="{2533A778-1C2D-4927-9A2E-BBA4FCEF74D2}" dt="2022-10-18T20:52:52.326" v="8577" actId="12789"/>
          <ac:picMkLst>
            <pc:docMk/>
            <pc:sldMk cId="987597747" sldId="2032092767"/>
            <ac:picMk id="5" creationId="{CC46B9EA-353F-EEA9-6DFA-7803C5B090C9}"/>
          </ac:picMkLst>
        </pc:picChg>
        <pc:picChg chg="mod">
          <ac:chgData name="Rashmi" userId="04ca2923-6368-47dd-851a-49bc90b31060" providerId="ADAL" clId="{2533A778-1C2D-4927-9A2E-BBA4FCEF74D2}" dt="2022-10-18T20:52:55.763" v="8578" actId="14100"/>
          <ac:picMkLst>
            <pc:docMk/>
            <pc:sldMk cId="987597747" sldId="2032092767"/>
            <ac:picMk id="6" creationId="{20C45006-ABE4-5CA0-2ECD-BEC9F50F160B}"/>
          </ac:picMkLst>
        </pc:picChg>
      </pc:sldChg>
      <pc:sldChg chg="modSp mod modClrScheme chgLayout">
        <pc:chgData name="Rashmi" userId="04ca2923-6368-47dd-851a-49bc90b31060" providerId="ADAL" clId="{2533A778-1C2D-4927-9A2E-BBA4FCEF74D2}" dt="2022-10-18T15:28:06.179" v="1063" actId="700"/>
        <pc:sldMkLst>
          <pc:docMk/>
          <pc:sldMk cId="513326032" sldId="2032092768"/>
        </pc:sldMkLst>
        <pc:spChg chg="mod ord">
          <ac:chgData name="Rashmi" userId="04ca2923-6368-47dd-851a-49bc90b31060" providerId="ADAL" clId="{2533A778-1C2D-4927-9A2E-BBA4FCEF74D2}" dt="2022-10-18T15:28:06.179" v="1063" actId="700"/>
          <ac:spMkLst>
            <pc:docMk/>
            <pc:sldMk cId="513326032" sldId="2032092768"/>
            <ac:spMk id="2" creationId="{B39F76DB-48E8-230A-379E-C0AF2250C67C}"/>
          </ac:spMkLst>
        </pc:spChg>
        <pc:spChg chg="mod ord">
          <ac:chgData name="Rashmi" userId="04ca2923-6368-47dd-851a-49bc90b31060" providerId="ADAL" clId="{2533A778-1C2D-4927-9A2E-BBA4FCEF74D2}" dt="2022-10-18T15:28:06.179" v="1063" actId="700"/>
          <ac:spMkLst>
            <pc:docMk/>
            <pc:sldMk cId="513326032" sldId="2032092768"/>
            <ac:spMk id="3" creationId="{934F8FA6-D1F7-014E-ABBC-B0E184CC4D6B}"/>
          </ac:spMkLst>
        </pc:spChg>
      </pc:sldChg>
      <pc:sldChg chg="modSp mod modClrScheme chgLayout">
        <pc:chgData name="Rashmi" userId="04ca2923-6368-47dd-851a-49bc90b31060" providerId="ADAL" clId="{2533A778-1C2D-4927-9A2E-BBA4FCEF74D2}" dt="2022-10-18T15:28:06.179" v="1063" actId="700"/>
        <pc:sldMkLst>
          <pc:docMk/>
          <pc:sldMk cId="1853996579" sldId="2032092769"/>
        </pc:sldMkLst>
        <pc:spChg chg="mod ord">
          <ac:chgData name="Rashmi" userId="04ca2923-6368-47dd-851a-49bc90b31060" providerId="ADAL" clId="{2533A778-1C2D-4927-9A2E-BBA4FCEF74D2}" dt="2022-10-18T15:28:06.179" v="1063" actId="700"/>
          <ac:spMkLst>
            <pc:docMk/>
            <pc:sldMk cId="1853996579" sldId="2032092769"/>
            <ac:spMk id="2" creationId="{B39F76DB-48E8-230A-379E-C0AF2250C67C}"/>
          </ac:spMkLst>
        </pc:spChg>
        <pc:spChg chg="mod ord">
          <ac:chgData name="Rashmi" userId="04ca2923-6368-47dd-851a-49bc90b31060" providerId="ADAL" clId="{2533A778-1C2D-4927-9A2E-BBA4FCEF74D2}" dt="2022-10-18T15:28:06.179" v="1063" actId="700"/>
          <ac:spMkLst>
            <pc:docMk/>
            <pc:sldMk cId="1853996579" sldId="2032092769"/>
            <ac:spMk id="3" creationId="{934F8FA6-D1F7-014E-ABBC-B0E184CC4D6B}"/>
          </ac:spMkLst>
        </pc:spChg>
      </pc:sldChg>
      <pc:sldChg chg="modSp mod modClrScheme chgLayout">
        <pc:chgData name="Rashmi" userId="04ca2923-6368-47dd-851a-49bc90b31060" providerId="ADAL" clId="{2533A778-1C2D-4927-9A2E-BBA4FCEF74D2}" dt="2022-10-18T15:28:06.179" v="1063" actId="700"/>
        <pc:sldMkLst>
          <pc:docMk/>
          <pc:sldMk cId="3827645770" sldId="2032092771"/>
        </pc:sldMkLst>
        <pc:spChg chg="mod ord">
          <ac:chgData name="Rashmi" userId="04ca2923-6368-47dd-851a-49bc90b31060" providerId="ADAL" clId="{2533A778-1C2D-4927-9A2E-BBA4FCEF74D2}" dt="2022-10-18T15:28:06.179" v="1063" actId="700"/>
          <ac:spMkLst>
            <pc:docMk/>
            <pc:sldMk cId="3827645770" sldId="2032092771"/>
            <ac:spMk id="2" creationId="{B39F76DB-48E8-230A-379E-C0AF2250C67C}"/>
          </ac:spMkLst>
        </pc:spChg>
        <pc:spChg chg="mod ord">
          <ac:chgData name="Rashmi" userId="04ca2923-6368-47dd-851a-49bc90b31060" providerId="ADAL" clId="{2533A778-1C2D-4927-9A2E-BBA4FCEF74D2}" dt="2022-10-18T15:28:06.179" v="1063" actId="700"/>
          <ac:spMkLst>
            <pc:docMk/>
            <pc:sldMk cId="3827645770" sldId="2032092771"/>
            <ac:spMk id="3" creationId="{934F8FA6-D1F7-014E-ABBC-B0E184CC4D6B}"/>
          </ac:spMkLst>
        </pc:spChg>
      </pc:sldChg>
      <pc:sldChg chg="modSp mod modClrScheme chgLayout">
        <pc:chgData name="Rashmi" userId="04ca2923-6368-47dd-851a-49bc90b31060" providerId="ADAL" clId="{2533A778-1C2D-4927-9A2E-BBA4FCEF74D2}" dt="2022-10-18T15:28:06.179" v="1063" actId="700"/>
        <pc:sldMkLst>
          <pc:docMk/>
          <pc:sldMk cId="504381889" sldId="2032092772"/>
        </pc:sldMkLst>
        <pc:spChg chg="mod ord">
          <ac:chgData name="Rashmi" userId="04ca2923-6368-47dd-851a-49bc90b31060" providerId="ADAL" clId="{2533A778-1C2D-4927-9A2E-BBA4FCEF74D2}" dt="2022-10-18T15:28:06.179" v="1063" actId="700"/>
          <ac:spMkLst>
            <pc:docMk/>
            <pc:sldMk cId="504381889" sldId="2032092772"/>
            <ac:spMk id="2" creationId="{B39F76DB-48E8-230A-379E-C0AF2250C67C}"/>
          </ac:spMkLst>
        </pc:spChg>
        <pc:spChg chg="mod ord">
          <ac:chgData name="Rashmi" userId="04ca2923-6368-47dd-851a-49bc90b31060" providerId="ADAL" clId="{2533A778-1C2D-4927-9A2E-BBA4FCEF74D2}" dt="2022-10-18T15:28:06.179" v="1063" actId="700"/>
          <ac:spMkLst>
            <pc:docMk/>
            <pc:sldMk cId="504381889" sldId="2032092772"/>
            <ac:spMk id="3" creationId="{934F8FA6-D1F7-014E-ABBC-B0E184CC4D6B}"/>
          </ac:spMkLst>
        </pc:spChg>
      </pc:sldChg>
      <pc:sldChg chg="modSp mod modClrScheme chgLayout">
        <pc:chgData name="Rashmi" userId="04ca2923-6368-47dd-851a-49bc90b31060" providerId="ADAL" clId="{2533A778-1C2D-4927-9A2E-BBA4FCEF74D2}" dt="2022-10-18T15:28:06.179" v="1063" actId="700"/>
        <pc:sldMkLst>
          <pc:docMk/>
          <pc:sldMk cId="1391000173" sldId="2032092773"/>
        </pc:sldMkLst>
        <pc:spChg chg="mod ord">
          <ac:chgData name="Rashmi" userId="04ca2923-6368-47dd-851a-49bc90b31060" providerId="ADAL" clId="{2533A778-1C2D-4927-9A2E-BBA4FCEF74D2}" dt="2022-10-18T15:28:06.179" v="1063" actId="700"/>
          <ac:spMkLst>
            <pc:docMk/>
            <pc:sldMk cId="1391000173" sldId="2032092773"/>
            <ac:spMk id="2" creationId="{B39F76DB-48E8-230A-379E-C0AF2250C67C}"/>
          </ac:spMkLst>
        </pc:spChg>
        <pc:spChg chg="mod ord">
          <ac:chgData name="Rashmi" userId="04ca2923-6368-47dd-851a-49bc90b31060" providerId="ADAL" clId="{2533A778-1C2D-4927-9A2E-BBA4FCEF74D2}" dt="2022-10-18T15:28:06.179" v="1063" actId="700"/>
          <ac:spMkLst>
            <pc:docMk/>
            <pc:sldMk cId="1391000173" sldId="2032092773"/>
            <ac:spMk id="3" creationId="{934F8FA6-D1F7-014E-ABBC-B0E184CC4D6B}"/>
          </ac:spMkLst>
        </pc:spChg>
      </pc:sldChg>
      <pc:sldChg chg="modSp mod modClrScheme chgLayout">
        <pc:chgData name="Rashmi" userId="04ca2923-6368-47dd-851a-49bc90b31060" providerId="ADAL" clId="{2533A778-1C2D-4927-9A2E-BBA4FCEF74D2}" dt="2022-10-18T15:28:06.179" v="1063" actId="700"/>
        <pc:sldMkLst>
          <pc:docMk/>
          <pc:sldMk cId="3307692624" sldId="2032092774"/>
        </pc:sldMkLst>
        <pc:spChg chg="mod ord">
          <ac:chgData name="Rashmi" userId="04ca2923-6368-47dd-851a-49bc90b31060" providerId="ADAL" clId="{2533A778-1C2D-4927-9A2E-BBA4FCEF74D2}" dt="2022-10-18T15:28:06.179" v="1063" actId="700"/>
          <ac:spMkLst>
            <pc:docMk/>
            <pc:sldMk cId="3307692624" sldId="2032092774"/>
            <ac:spMk id="2" creationId="{B39F76DB-48E8-230A-379E-C0AF2250C67C}"/>
          </ac:spMkLst>
        </pc:spChg>
        <pc:spChg chg="mod ord">
          <ac:chgData name="Rashmi" userId="04ca2923-6368-47dd-851a-49bc90b31060" providerId="ADAL" clId="{2533A778-1C2D-4927-9A2E-BBA4FCEF74D2}" dt="2022-10-18T15:28:06.179" v="1063" actId="700"/>
          <ac:spMkLst>
            <pc:docMk/>
            <pc:sldMk cId="3307692624" sldId="2032092774"/>
            <ac:spMk id="3" creationId="{934F8FA6-D1F7-014E-ABBC-B0E184CC4D6B}"/>
          </ac:spMkLst>
        </pc:spChg>
      </pc:sldChg>
      <pc:sldChg chg="addSp delSp modSp add mod modClrScheme chgLayout">
        <pc:chgData name="Rashmi" userId="04ca2923-6368-47dd-851a-49bc90b31060" providerId="ADAL" clId="{2533A778-1C2D-4927-9A2E-BBA4FCEF74D2}" dt="2022-10-18T21:36:39.335" v="8728" actId="20577"/>
        <pc:sldMkLst>
          <pc:docMk/>
          <pc:sldMk cId="2444766289" sldId="2032092775"/>
        </pc:sldMkLst>
        <pc:spChg chg="mod ord">
          <ac:chgData name="Rashmi" userId="04ca2923-6368-47dd-851a-49bc90b31060" providerId="ADAL" clId="{2533A778-1C2D-4927-9A2E-BBA4FCEF74D2}" dt="2022-10-18T15:28:06.179" v="1063" actId="700"/>
          <ac:spMkLst>
            <pc:docMk/>
            <pc:sldMk cId="2444766289" sldId="2032092775"/>
            <ac:spMk id="2" creationId="{96243FCF-6C81-0C06-E124-46D9FE47DB2A}"/>
          </ac:spMkLst>
        </pc:spChg>
        <pc:spChg chg="add del mod">
          <ac:chgData name="Rashmi" userId="04ca2923-6368-47dd-851a-49bc90b31060" providerId="ADAL" clId="{2533A778-1C2D-4927-9A2E-BBA4FCEF74D2}" dt="2022-10-18T21:36:39.335" v="8728" actId="20577"/>
          <ac:spMkLst>
            <pc:docMk/>
            <pc:sldMk cId="2444766289" sldId="2032092775"/>
            <ac:spMk id="3" creationId="{8B9E8828-F456-EAC9-16AA-C273CA89102A}"/>
          </ac:spMkLst>
        </pc:spChg>
      </pc:sldChg>
      <pc:sldChg chg="addSp delSp modSp new del mod modClrScheme chgLayout">
        <pc:chgData name="Rashmi" userId="04ca2923-6368-47dd-851a-49bc90b31060" providerId="ADAL" clId="{2533A778-1C2D-4927-9A2E-BBA4FCEF74D2}" dt="2022-10-18T15:35:12.624" v="1069" actId="47"/>
        <pc:sldMkLst>
          <pc:docMk/>
          <pc:sldMk cId="806809921" sldId="2032092776"/>
        </pc:sldMkLst>
        <pc:spChg chg="del mod ord">
          <ac:chgData name="Rashmi" userId="04ca2923-6368-47dd-851a-49bc90b31060" providerId="ADAL" clId="{2533A778-1C2D-4927-9A2E-BBA4FCEF74D2}" dt="2022-10-18T15:26:56.300" v="924" actId="700"/>
          <ac:spMkLst>
            <pc:docMk/>
            <pc:sldMk cId="806809921" sldId="2032092776"/>
            <ac:spMk id="2" creationId="{B686DB84-34CA-0368-10AE-329929AD0102}"/>
          </ac:spMkLst>
        </pc:spChg>
        <pc:spChg chg="add mod ord">
          <ac:chgData name="Rashmi" userId="04ca2923-6368-47dd-851a-49bc90b31060" providerId="ADAL" clId="{2533A778-1C2D-4927-9A2E-BBA4FCEF74D2}" dt="2022-10-18T15:28:06.179" v="1063" actId="700"/>
          <ac:spMkLst>
            <pc:docMk/>
            <pc:sldMk cId="806809921" sldId="2032092776"/>
            <ac:spMk id="3" creationId="{CD181585-5A45-2E89-D283-B92E5C7F0FE6}"/>
          </ac:spMkLst>
        </pc:spChg>
      </pc:sldChg>
      <pc:sldChg chg="addSp delSp modSp add mod modClrScheme chgLayout">
        <pc:chgData name="Rashmi" userId="04ca2923-6368-47dd-851a-49bc90b31060" providerId="ADAL" clId="{2533A778-1C2D-4927-9A2E-BBA4FCEF74D2}" dt="2022-10-18T19:47:12.468" v="7317" actId="20577"/>
        <pc:sldMkLst>
          <pc:docMk/>
          <pc:sldMk cId="1594763937" sldId="2032092786"/>
        </pc:sldMkLst>
        <pc:spChg chg="mod ord">
          <ac:chgData name="Rashmi" userId="04ca2923-6368-47dd-851a-49bc90b31060" providerId="ADAL" clId="{2533A778-1C2D-4927-9A2E-BBA4FCEF74D2}" dt="2022-10-18T19:35:21.769" v="6732" actId="20577"/>
          <ac:spMkLst>
            <pc:docMk/>
            <pc:sldMk cId="1594763937" sldId="2032092786"/>
            <ac:spMk id="2" creationId="{B78A5B48-CBDE-2644-AB08-E2D6926A3FBB}"/>
          </ac:spMkLst>
        </pc:spChg>
        <pc:spChg chg="mod">
          <ac:chgData name="Rashmi" userId="04ca2923-6368-47dd-851a-49bc90b31060" providerId="ADAL" clId="{2533A778-1C2D-4927-9A2E-BBA4FCEF74D2}" dt="2022-10-18T19:33:22.823" v="6617" actId="1036"/>
          <ac:spMkLst>
            <pc:docMk/>
            <pc:sldMk cId="1594763937" sldId="2032092786"/>
            <ac:spMk id="6" creationId="{E91E4862-075F-4C4B-A477-48C536833273}"/>
          </ac:spMkLst>
        </pc:spChg>
        <pc:spChg chg="mod">
          <ac:chgData name="Rashmi" userId="04ca2923-6368-47dd-851a-49bc90b31060" providerId="ADAL" clId="{2533A778-1C2D-4927-9A2E-BBA4FCEF74D2}" dt="2022-10-18T16:28:11.406" v="2184" actId="403"/>
          <ac:spMkLst>
            <pc:docMk/>
            <pc:sldMk cId="1594763937" sldId="2032092786"/>
            <ac:spMk id="7" creationId="{FEDC533D-9428-6448-ABC5-30C4A7077F09}"/>
          </ac:spMkLst>
        </pc:spChg>
        <pc:spChg chg="mod">
          <ac:chgData name="Rashmi" userId="04ca2923-6368-47dd-851a-49bc90b31060" providerId="ADAL" clId="{2533A778-1C2D-4927-9A2E-BBA4FCEF74D2}" dt="2022-10-18T16:28:11.406" v="2184" actId="403"/>
          <ac:spMkLst>
            <pc:docMk/>
            <pc:sldMk cId="1594763937" sldId="2032092786"/>
            <ac:spMk id="8" creationId="{4E025267-F311-EA48-945F-0AD1BDD3FEBC}"/>
          </ac:spMkLst>
        </pc:spChg>
        <pc:spChg chg="mod">
          <ac:chgData name="Rashmi" userId="04ca2923-6368-47dd-851a-49bc90b31060" providerId="ADAL" clId="{2533A778-1C2D-4927-9A2E-BBA4FCEF74D2}" dt="2022-10-18T19:33:22.823" v="6617" actId="1036"/>
          <ac:spMkLst>
            <pc:docMk/>
            <pc:sldMk cId="1594763937" sldId="2032092786"/>
            <ac:spMk id="10" creationId="{E27C919C-1CFD-3B41-B753-97327A2C4BAF}"/>
          </ac:spMkLst>
        </pc:spChg>
        <pc:spChg chg="mod">
          <ac:chgData name="Rashmi" userId="04ca2923-6368-47dd-851a-49bc90b31060" providerId="ADAL" clId="{2533A778-1C2D-4927-9A2E-BBA4FCEF74D2}" dt="2022-10-18T16:28:11.406" v="2184" actId="403"/>
          <ac:spMkLst>
            <pc:docMk/>
            <pc:sldMk cId="1594763937" sldId="2032092786"/>
            <ac:spMk id="11" creationId="{C5FE680E-6C10-2144-AFBA-60A556B0BA9C}"/>
          </ac:spMkLst>
        </pc:spChg>
        <pc:spChg chg="mod">
          <ac:chgData name="Rashmi" userId="04ca2923-6368-47dd-851a-49bc90b31060" providerId="ADAL" clId="{2533A778-1C2D-4927-9A2E-BBA4FCEF74D2}" dt="2022-10-18T16:28:11.406" v="2184" actId="403"/>
          <ac:spMkLst>
            <pc:docMk/>
            <pc:sldMk cId="1594763937" sldId="2032092786"/>
            <ac:spMk id="12" creationId="{0F738041-8692-8540-84C4-EC871316AEA7}"/>
          </ac:spMkLst>
        </pc:spChg>
        <pc:spChg chg="mod">
          <ac:chgData name="Rashmi" userId="04ca2923-6368-47dd-851a-49bc90b31060" providerId="ADAL" clId="{2533A778-1C2D-4927-9A2E-BBA4FCEF74D2}" dt="2022-10-18T19:33:22.823" v="6617" actId="1036"/>
          <ac:spMkLst>
            <pc:docMk/>
            <pc:sldMk cId="1594763937" sldId="2032092786"/>
            <ac:spMk id="15" creationId="{E67E5CEE-B77E-6E44-9A45-8C04C5BBCE41}"/>
          </ac:spMkLst>
        </pc:spChg>
        <pc:spChg chg="mod">
          <ac:chgData name="Rashmi" userId="04ca2923-6368-47dd-851a-49bc90b31060" providerId="ADAL" clId="{2533A778-1C2D-4927-9A2E-BBA4FCEF74D2}" dt="2022-10-18T16:28:11.406" v="2184" actId="403"/>
          <ac:spMkLst>
            <pc:docMk/>
            <pc:sldMk cId="1594763937" sldId="2032092786"/>
            <ac:spMk id="16" creationId="{25E70B28-9F4C-CE47-AA37-74A61B0A20F2}"/>
          </ac:spMkLst>
        </pc:spChg>
        <pc:spChg chg="mod">
          <ac:chgData name="Rashmi" userId="04ca2923-6368-47dd-851a-49bc90b31060" providerId="ADAL" clId="{2533A778-1C2D-4927-9A2E-BBA4FCEF74D2}" dt="2022-10-18T16:28:11.406" v="2184" actId="403"/>
          <ac:spMkLst>
            <pc:docMk/>
            <pc:sldMk cId="1594763937" sldId="2032092786"/>
            <ac:spMk id="17" creationId="{D10FC81C-FAF7-CA47-816B-3C60F9D8C02B}"/>
          </ac:spMkLst>
        </pc:spChg>
        <pc:spChg chg="mod">
          <ac:chgData name="Rashmi" userId="04ca2923-6368-47dd-851a-49bc90b31060" providerId="ADAL" clId="{2533A778-1C2D-4927-9A2E-BBA4FCEF74D2}" dt="2022-10-18T19:47:12.468" v="7317" actId="20577"/>
          <ac:spMkLst>
            <pc:docMk/>
            <pc:sldMk cId="1594763937" sldId="2032092786"/>
            <ac:spMk id="22" creationId="{36711735-D17B-A4A9-4BCE-8A6F6426B44B}"/>
          </ac:spMkLst>
        </pc:spChg>
        <pc:spChg chg="mod">
          <ac:chgData name="Rashmi" userId="04ca2923-6368-47dd-851a-49bc90b31060" providerId="ADAL" clId="{2533A778-1C2D-4927-9A2E-BBA4FCEF74D2}" dt="2022-10-18T19:33:22.823" v="6617" actId="1036"/>
          <ac:spMkLst>
            <pc:docMk/>
            <pc:sldMk cId="1594763937" sldId="2032092786"/>
            <ac:spMk id="23" creationId="{E3006D76-8F4A-4B35-A1B3-73A8ED2D1657}"/>
          </ac:spMkLst>
        </pc:spChg>
        <pc:spChg chg="mod">
          <ac:chgData name="Rashmi" userId="04ca2923-6368-47dd-851a-49bc90b31060" providerId="ADAL" clId="{2533A778-1C2D-4927-9A2E-BBA4FCEF74D2}" dt="2022-10-18T19:33:22.823" v="6617" actId="1036"/>
          <ac:spMkLst>
            <pc:docMk/>
            <pc:sldMk cId="1594763937" sldId="2032092786"/>
            <ac:spMk id="27" creationId="{BACFF32E-484E-C3B5-D810-7B7B8A037B45}"/>
          </ac:spMkLst>
        </pc:spChg>
        <pc:spChg chg="add del mod">
          <ac:chgData name="Rashmi" userId="04ca2923-6368-47dd-851a-49bc90b31060" providerId="ADAL" clId="{2533A778-1C2D-4927-9A2E-BBA4FCEF74D2}" dt="2022-10-18T19:34:57.092" v="6626" actId="478"/>
          <ac:spMkLst>
            <pc:docMk/>
            <pc:sldMk cId="1594763937" sldId="2032092786"/>
            <ac:spMk id="28" creationId="{743AAAB5-4EAD-CC69-2910-0C6578038DED}"/>
          </ac:spMkLst>
        </pc:spChg>
        <pc:spChg chg="add del mod ord">
          <ac:chgData name="Rashmi" userId="04ca2923-6368-47dd-851a-49bc90b31060" providerId="ADAL" clId="{2533A778-1C2D-4927-9A2E-BBA4FCEF74D2}" dt="2022-10-18T19:01:56.865" v="5155" actId="700"/>
          <ac:spMkLst>
            <pc:docMk/>
            <pc:sldMk cId="1594763937" sldId="2032092786"/>
            <ac:spMk id="29" creationId="{E4DAF63B-99ED-E765-BCD2-A14976A3374D}"/>
          </ac:spMkLst>
        </pc:spChg>
        <pc:spChg chg="add del mod ord">
          <ac:chgData name="Rashmi" userId="04ca2923-6368-47dd-851a-49bc90b31060" providerId="ADAL" clId="{2533A778-1C2D-4927-9A2E-BBA4FCEF74D2}" dt="2022-10-18T19:01:51.116" v="5149" actId="700"/>
          <ac:spMkLst>
            <pc:docMk/>
            <pc:sldMk cId="1594763937" sldId="2032092786"/>
            <ac:spMk id="33" creationId="{26F46E4A-DBCD-B128-6E5E-4A2736CB26A0}"/>
          </ac:spMkLst>
        </pc:spChg>
        <pc:spChg chg="add del mod ord">
          <ac:chgData name="Rashmi" userId="04ca2923-6368-47dd-851a-49bc90b31060" providerId="ADAL" clId="{2533A778-1C2D-4927-9A2E-BBA4FCEF74D2}" dt="2022-10-18T19:02:26.709" v="5172" actId="478"/>
          <ac:spMkLst>
            <pc:docMk/>
            <pc:sldMk cId="1594763937" sldId="2032092786"/>
            <ac:spMk id="34" creationId="{127CF38B-FB07-DAE6-B00B-13289009F262}"/>
          </ac:spMkLst>
        </pc:spChg>
        <pc:spChg chg="add del mod ord">
          <ac:chgData name="Rashmi" userId="04ca2923-6368-47dd-851a-49bc90b31060" providerId="ADAL" clId="{2533A778-1C2D-4927-9A2E-BBA4FCEF74D2}" dt="2022-10-18T19:34:50.101" v="6625" actId="478"/>
          <ac:spMkLst>
            <pc:docMk/>
            <pc:sldMk cId="1594763937" sldId="2032092786"/>
            <ac:spMk id="35" creationId="{4AF0ABFC-745A-705C-5CF0-2DF72313B962}"/>
          </ac:spMkLst>
        </pc:spChg>
        <pc:grpChg chg="mod">
          <ac:chgData name="Rashmi" userId="04ca2923-6368-47dd-851a-49bc90b31060" providerId="ADAL" clId="{2533A778-1C2D-4927-9A2E-BBA4FCEF74D2}" dt="2022-10-18T19:33:22.823" v="6617" actId="1036"/>
          <ac:grpSpMkLst>
            <pc:docMk/>
            <pc:sldMk cId="1594763937" sldId="2032092786"/>
            <ac:grpSpMk id="3" creationId="{513EC951-EC85-4428-9D2C-91AD32F78E88}"/>
          </ac:grpSpMkLst>
        </pc:grpChg>
        <pc:grpChg chg="mod">
          <ac:chgData name="Rashmi" userId="04ca2923-6368-47dd-851a-49bc90b31060" providerId="ADAL" clId="{2533A778-1C2D-4927-9A2E-BBA4FCEF74D2}" dt="2022-10-18T19:33:22.823" v="6617" actId="1036"/>
          <ac:grpSpMkLst>
            <pc:docMk/>
            <pc:sldMk cId="1594763937" sldId="2032092786"/>
            <ac:grpSpMk id="4" creationId="{596FFF49-8050-487B-932E-8FB6ECD2752A}"/>
          </ac:grpSpMkLst>
        </pc:grpChg>
        <pc:grpChg chg="mod">
          <ac:chgData name="Rashmi" userId="04ca2923-6368-47dd-851a-49bc90b31060" providerId="ADAL" clId="{2533A778-1C2D-4927-9A2E-BBA4FCEF74D2}" dt="2022-10-18T19:33:22.823" v="6617" actId="1036"/>
          <ac:grpSpMkLst>
            <pc:docMk/>
            <pc:sldMk cId="1594763937" sldId="2032092786"/>
            <ac:grpSpMk id="5" creationId="{30352428-BD08-4714-8AA7-BA4BF163A0AE}"/>
          </ac:grpSpMkLst>
        </pc:grpChg>
        <pc:picChg chg="mod">
          <ac:chgData name="Rashmi" userId="04ca2923-6368-47dd-851a-49bc90b31060" providerId="ADAL" clId="{2533A778-1C2D-4927-9A2E-BBA4FCEF74D2}" dt="2022-10-18T19:33:29.463" v="6618" actId="207"/>
          <ac:picMkLst>
            <pc:docMk/>
            <pc:sldMk cId="1594763937" sldId="2032092786"/>
            <ac:picMk id="30" creationId="{0FD0578E-B3E4-44CB-88F4-A7BFF0B415C9}"/>
          </ac:picMkLst>
        </pc:picChg>
        <pc:picChg chg="mod">
          <ac:chgData name="Rashmi" userId="04ca2923-6368-47dd-851a-49bc90b31060" providerId="ADAL" clId="{2533A778-1C2D-4927-9A2E-BBA4FCEF74D2}" dt="2022-10-18T19:33:22.823" v="6617" actId="1036"/>
          <ac:picMkLst>
            <pc:docMk/>
            <pc:sldMk cId="1594763937" sldId="2032092786"/>
            <ac:picMk id="31" creationId="{E9DFD7B3-E6E6-4F6C-81B6-A59B4CEB7296}"/>
          </ac:picMkLst>
        </pc:picChg>
        <pc:picChg chg="mod">
          <ac:chgData name="Rashmi" userId="04ca2923-6368-47dd-851a-49bc90b31060" providerId="ADAL" clId="{2533A778-1C2D-4927-9A2E-BBA4FCEF74D2}" dt="2022-10-18T19:33:29.463" v="6618" actId="207"/>
          <ac:picMkLst>
            <pc:docMk/>
            <pc:sldMk cId="1594763937" sldId="2032092786"/>
            <ac:picMk id="32" creationId="{7282B383-BE61-4D6D-A512-7C8DF27F3255}"/>
          </ac:picMkLst>
        </pc:picChg>
      </pc:sldChg>
      <pc:sldChg chg="addSp delSp modSp new mod modClrScheme chgLayout">
        <pc:chgData name="Rashmi" userId="04ca2923-6368-47dd-851a-49bc90b31060" providerId="ADAL" clId="{2533A778-1C2D-4927-9A2E-BBA4FCEF74D2}" dt="2022-10-18T20:00:08.031" v="7425" actId="478"/>
        <pc:sldMkLst>
          <pc:docMk/>
          <pc:sldMk cId="3724932504" sldId="2032092787"/>
        </pc:sldMkLst>
        <pc:spChg chg="mod ord">
          <ac:chgData name="Rashmi" userId="04ca2923-6368-47dd-851a-49bc90b31060" providerId="ADAL" clId="{2533A778-1C2D-4927-9A2E-BBA4FCEF74D2}" dt="2022-10-18T19:03:06.558" v="5183" actId="27636"/>
          <ac:spMkLst>
            <pc:docMk/>
            <pc:sldMk cId="3724932504" sldId="2032092787"/>
            <ac:spMk id="2" creationId="{55A54C1B-A2EA-49C6-C2A8-DBCE4AFDA4CF}"/>
          </ac:spMkLst>
        </pc:spChg>
        <pc:spChg chg="mod ord">
          <ac:chgData name="Rashmi" userId="04ca2923-6368-47dd-851a-49bc90b31060" providerId="ADAL" clId="{2533A778-1C2D-4927-9A2E-BBA4FCEF74D2}" dt="2022-10-18T19:03:05.938" v="5182" actId="700"/>
          <ac:spMkLst>
            <pc:docMk/>
            <pc:sldMk cId="3724932504" sldId="2032092787"/>
            <ac:spMk id="3" creationId="{7671A54B-708B-22FF-AB32-BCCC64387B72}"/>
          </ac:spMkLst>
        </pc:spChg>
        <pc:spChg chg="add mod">
          <ac:chgData name="Rashmi" userId="04ca2923-6368-47dd-851a-49bc90b31060" providerId="ADAL" clId="{2533A778-1C2D-4927-9A2E-BBA4FCEF74D2}" dt="2022-10-18T18:13:29.402" v="3134" actId="14100"/>
          <ac:spMkLst>
            <pc:docMk/>
            <pc:sldMk cId="3724932504" sldId="2032092787"/>
            <ac:spMk id="4" creationId="{E27DC488-EA6F-DC8B-7E36-FA0640388762}"/>
          </ac:spMkLst>
        </pc:spChg>
        <pc:spChg chg="add del mod">
          <ac:chgData name="Rashmi" userId="04ca2923-6368-47dd-851a-49bc90b31060" providerId="ADAL" clId="{2533A778-1C2D-4927-9A2E-BBA4FCEF74D2}" dt="2022-10-18T17:57:29.013" v="2628" actId="478"/>
          <ac:spMkLst>
            <pc:docMk/>
            <pc:sldMk cId="3724932504" sldId="2032092787"/>
            <ac:spMk id="6" creationId="{55B8F908-23C2-C054-72A4-94EAF5839FEF}"/>
          </ac:spMkLst>
        </pc:spChg>
        <pc:spChg chg="add mod">
          <ac:chgData name="Rashmi" userId="04ca2923-6368-47dd-851a-49bc90b31060" providerId="ADAL" clId="{2533A778-1C2D-4927-9A2E-BBA4FCEF74D2}" dt="2022-10-18T18:13:01.136" v="3116" actId="1038"/>
          <ac:spMkLst>
            <pc:docMk/>
            <pc:sldMk cId="3724932504" sldId="2032092787"/>
            <ac:spMk id="7" creationId="{4DDFB9E5-9784-9023-1216-8307A2FF6762}"/>
          </ac:spMkLst>
        </pc:spChg>
        <pc:spChg chg="add mod">
          <ac:chgData name="Rashmi" userId="04ca2923-6368-47dd-851a-49bc90b31060" providerId="ADAL" clId="{2533A778-1C2D-4927-9A2E-BBA4FCEF74D2}" dt="2022-10-18T18:13:50.858" v="3155" actId="1035"/>
          <ac:spMkLst>
            <pc:docMk/>
            <pc:sldMk cId="3724932504" sldId="2032092787"/>
            <ac:spMk id="8" creationId="{5B2A5BF4-0513-46F0-BBF4-F696F05F6EC9}"/>
          </ac:spMkLst>
        </pc:spChg>
        <pc:spChg chg="add mod">
          <ac:chgData name="Rashmi" userId="04ca2923-6368-47dd-851a-49bc90b31060" providerId="ADAL" clId="{2533A778-1C2D-4927-9A2E-BBA4FCEF74D2}" dt="2022-10-18T18:13:50.858" v="3155" actId="1035"/>
          <ac:spMkLst>
            <pc:docMk/>
            <pc:sldMk cId="3724932504" sldId="2032092787"/>
            <ac:spMk id="9" creationId="{0D0B8983-CABD-2CAA-252F-16D7E10306FF}"/>
          </ac:spMkLst>
        </pc:spChg>
        <pc:spChg chg="add mod">
          <ac:chgData name="Rashmi" userId="04ca2923-6368-47dd-851a-49bc90b31060" providerId="ADAL" clId="{2533A778-1C2D-4927-9A2E-BBA4FCEF74D2}" dt="2022-10-18T18:13:45.576" v="3144" actId="1036"/>
          <ac:spMkLst>
            <pc:docMk/>
            <pc:sldMk cId="3724932504" sldId="2032092787"/>
            <ac:spMk id="10" creationId="{3A092A5E-379F-73F0-29F0-23244B3F802B}"/>
          </ac:spMkLst>
        </pc:spChg>
        <pc:spChg chg="add mod">
          <ac:chgData name="Rashmi" userId="04ca2923-6368-47dd-851a-49bc90b31060" providerId="ADAL" clId="{2533A778-1C2D-4927-9A2E-BBA4FCEF74D2}" dt="2022-10-18T18:13:45.576" v="3144" actId="1036"/>
          <ac:spMkLst>
            <pc:docMk/>
            <pc:sldMk cId="3724932504" sldId="2032092787"/>
            <ac:spMk id="11" creationId="{0A2F74BD-67BC-93C2-179B-1C9EA8A8D771}"/>
          </ac:spMkLst>
        </pc:spChg>
        <pc:spChg chg="add del mod ord">
          <ac:chgData name="Rashmi" userId="04ca2923-6368-47dd-851a-49bc90b31060" providerId="ADAL" clId="{2533A778-1C2D-4927-9A2E-BBA4FCEF74D2}" dt="2022-10-18T20:00:08.031" v="7425" actId="478"/>
          <ac:spMkLst>
            <pc:docMk/>
            <pc:sldMk cId="3724932504" sldId="2032092787"/>
            <ac:spMk id="12" creationId="{90950B8B-ABEA-EA11-90BD-C83ECE957113}"/>
          </ac:spMkLst>
        </pc:spChg>
      </pc:sldChg>
      <pc:sldChg chg="addSp delSp modSp mod">
        <pc:chgData name="Rashmi" userId="04ca2923-6368-47dd-851a-49bc90b31060" providerId="ADAL" clId="{2533A778-1C2D-4927-9A2E-BBA4FCEF74D2}" dt="2022-10-18T21:34:35.208" v="8699" actId="20577"/>
        <pc:sldMkLst>
          <pc:docMk/>
          <pc:sldMk cId="730925769" sldId="2032092788"/>
        </pc:sldMkLst>
        <pc:spChg chg="mod">
          <ac:chgData name="Rashmi" userId="04ca2923-6368-47dd-851a-49bc90b31060" providerId="ADAL" clId="{2533A778-1C2D-4927-9A2E-BBA4FCEF74D2}" dt="2022-10-18T18:16:17.101" v="3196" actId="20577"/>
          <ac:spMkLst>
            <pc:docMk/>
            <pc:sldMk cId="730925769" sldId="2032092788"/>
            <ac:spMk id="2" creationId="{1ED6DB92-5AF4-1FB3-B30D-28D0D299503F}"/>
          </ac:spMkLst>
        </pc:spChg>
        <pc:spChg chg="add del">
          <ac:chgData name="Rashmi" userId="04ca2923-6368-47dd-851a-49bc90b31060" providerId="ADAL" clId="{2533A778-1C2D-4927-9A2E-BBA4FCEF74D2}" dt="2022-10-18T18:16:02.824" v="3168" actId="478"/>
          <ac:spMkLst>
            <pc:docMk/>
            <pc:sldMk cId="730925769" sldId="2032092788"/>
            <ac:spMk id="9" creationId="{1BA74B86-233F-FD10-C870-AF667FCF2213}"/>
          </ac:spMkLst>
        </pc:spChg>
        <pc:spChg chg="del">
          <ac:chgData name="Rashmi" userId="04ca2923-6368-47dd-851a-49bc90b31060" providerId="ADAL" clId="{2533A778-1C2D-4927-9A2E-BBA4FCEF74D2}" dt="2022-10-18T19:43:48.875" v="7291" actId="478"/>
          <ac:spMkLst>
            <pc:docMk/>
            <pc:sldMk cId="730925769" sldId="2032092788"/>
            <ac:spMk id="9" creationId="{2E09FD35-802E-BB06-87E6-5FE375A032B3}"/>
          </ac:spMkLst>
        </pc:spChg>
        <pc:spChg chg="mod">
          <ac:chgData name="Rashmi" userId="04ca2923-6368-47dd-851a-49bc90b31060" providerId="ADAL" clId="{2533A778-1C2D-4927-9A2E-BBA4FCEF74D2}" dt="2022-10-18T21:34:35.208" v="8699" actId="20577"/>
          <ac:spMkLst>
            <pc:docMk/>
            <pc:sldMk cId="730925769" sldId="2032092788"/>
            <ac:spMk id="22" creationId="{74D956FE-06F5-0E20-E94B-06036987564F}"/>
          </ac:spMkLst>
        </pc:spChg>
        <pc:picChg chg="del">
          <ac:chgData name="Rashmi" userId="04ca2923-6368-47dd-851a-49bc90b31060" providerId="ADAL" clId="{2533A778-1C2D-4927-9A2E-BBA4FCEF74D2}" dt="2022-10-18T19:43:45.605" v="7290" actId="478"/>
          <ac:picMkLst>
            <pc:docMk/>
            <pc:sldMk cId="730925769" sldId="2032092788"/>
            <ac:picMk id="4" creationId="{51ECCEF6-DE00-59CB-3569-51A6F9A682DB}"/>
          </ac:picMkLst>
        </pc:picChg>
        <pc:picChg chg="del">
          <ac:chgData name="Rashmi" userId="04ca2923-6368-47dd-851a-49bc90b31060" providerId="ADAL" clId="{2533A778-1C2D-4927-9A2E-BBA4FCEF74D2}" dt="2022-10-18T19:43:45.605" v="7290" actId="478"/>
          <ac:picMkLst>
            <pc:docMk/>
            <pc:sldMk cId="730925769" sldId="2032092788"/>
            <ac:picMk id="5" creationId="{C8FC9F59-8946-F690-D1A1-2F787ABE10C9}"/>
          </ac:picMkLst>
        </pc:picChg>
        <pc:picChg chg="add del">
          <ac:chgData name="Rashmi" userId="04ca2923-6368-47dd-851a-49bc90b31060" providerId="ADAL" clId="{2533A778-1C2D-4927-9A2E-BBA4FCEF74D2}" dt="2022-10-18T19:43:42.117" v="7289" actId="478"/>
          <ac:picMkLst>
            <pc:docMk/>
            <pc:sldMk cId="730925769" sldId="2032092788"/>
            <ac:picMk id="10" creationId="{097F6B1D-8BF4-7126-9DAC-B25FACFC94AA}"/>
          </ac:picMkLst>
        </pc:picChg>
        <pc:picChg chg="add del">
          <ac:chgData name="Rashmi" userId="04ca2923-6368-47dd-851a-49bc90b31060" providerId="ADAL" clId="{2533A778-1C2D-4927-9A2E-BBA4FCEF74D2}" dt="2022-10-18T19:43:42.117" v="7289" actId="478"/>
          <ac:picMkLst>
            <pc:docMk/>
            <pc:sldMk cId="730925769" sldId="2032092788"/>
            <ac:picMk id="11" creationId="{53C5652A-95E9-2A8C-0510-AB06823784A6}"/>
          </ac:picMkLst>
        </pc:picChg>
        <pc:picChg chg="mod">
          <ac:chgData name="Rashmi" userId="04ca2923-6368-47dd-851a-49bc90b31060" providerId="ADAL" clId="{2533A778-1C2D-4927-9A2E-BBA4FCEF74D2}" dt="2022-10-18T19:44:13.467" v="7296" actId="207"/>
          <ac:picMkLst>
            <pc:docMk/>
            <pc:sldMk cId="730925769" sldId="2032092788"/>
            <ac:picMk id="15" creationId="{2A579822-40C6-D40F-BAA7-51FC66FBD859}"/>
          </ac:picMkLst>
        </pc:picChg>
        <pc:picChg chg="mod">
          <ac:chgData name="Rashmi" userId="04ca2923-6368-47dd-851a-49bc90b31060" providerId="ADAL" clId="{2533A778-1C2D-4927-9A2E-BBA4FCEF74D2}" dt="2022-10-18T19:44:13.467" v="7296" actId="207"/>
          <ac:picMkLst>
            <pc:docMk/>
            <pc:sldMk cId="730925769" sldId="2032092788"/>
            <ac:picMk id="17" creationId="{618BD26F-1586-F31C-F7E1-BF6DC1528F5A}"/>
          </ac:picMkLst>
        </pc:picChg>
        <pc:picChg chg="mod">
          <ac:chgData name="Rashmi" userId="04ca2923-6368-47dd-851a-49bc90b31060" providerId="ADAL" clId="{2533A778-1C2D-4927-9A2E-BBA4FCEF74D2}" dt="2022-10-18T19:44:13.467" v="7296" actId="207"/>
          <ac:picMkLst>
            <pc:docMk/>
            <pc:sldMk cId="730925769" sldId="2032092788"/>
            <ac:picMk id="19" creationId="{61C89661-1255-70E1-BFCA-B4E08129DEB8}"/>
          </ac:picMkLst>
        </pc:picChg>
        <pc:picChg chg="mod">
          <ac:chgData name="Rashmi" userId="04ca2923-6368-47dd-851a-49bc90b31060" providerId="ADAL" clId="{2533A778-1C2D-4927-9A2E-BBA4FCEF74D2}" dt="2022-10-18T19:44:13.467" v="7296" actId="207"/>
          <ac:picMkLst>
            <pc:docMk/>
            <pc:sldMk cId="730925769" sldId="2032092788"/>
            <ac:picMk id="21" creationId="{F628B240-0FD8-5FB5-6DC0-A2E8C0878A23}"/>
          </ac:picMkLst>
        </pc:picChg>
      </pc:sldChg>
      <pc:sldChg chg="addSp delSp modSp add mod modClrScheme chgLayout">
        <pc:chgData name="Rashmi" userId="04ca2923-6368-47dd-851a-49bc90b31060" providerId="ADAL" clId="{2533A778-1C2D-4927-9A2E-BBA4FCEF74D2}" dt="2022-10-18T22:10:22.137" v="8888" actId="1035"/>
        <pc:sldMkLst>
          <pc:docMk/>
          <pc:sldMk cId="2469481000" sldId="2032092789"/>
        </pc:sldMkLst>
        <pc:spChg chg="mod ord">
          <ac:chgData name="Rashmi" userId="04ca2923-6368-47dd-851a-49bc90b31060" providerId="ADAL" clId="{2533A778-1C2D-4927-9A2E-BBA4FCEF74D2}" dt="2022-10-18T19:03:00.680" v="5181" actId="700"/>
          <ac:spMkLst>
            <pc:docMk/>
            <pc:sldMk cId="2469481000" sldId="2032092789"/>
            <ac:spMk id="2" creationId="{55A54C1B-A2EA-49C6-C2A8-DBCE4AFDA4CF}"/>
          </ac:spMkLst>
        </pc:spChg>
        <pc:spChg chg="mod ord">
          <ac:chgData name="Rashmi" userId="04ca2923-6368-47dd-851a-49bc90b31060" providerId="ADAL" clId="{2533A778-1C2D-4927-9A2E-BBA4FCEF74D2}" dt="2022-10-18T19:03:00.680" v="5181" actId="700"/>
          <ac:spMkLst>
            <pc:docMk/>
            <pc:sldMk cId="2469481000" sldId="2032092789"/>
            <ac:spMk id="3" creationId="{7671A54B-708B-22FF-AB32-BCCC64387B72}"/>
          </ac:spMkLst>
        </pc:spChg>
        <pc:spChg chg="del">
          <ac:chgData name="Rashmi" userId="04ca2923-6368-47dd-851a-49bc90b31060" providerId="ADAL" clId="{2533A778-1C2D-4927-9A2E-BBA4FCEF74D2}" dt="2022-10-18T18:14:34.731" v="3161" actId="478"/>
          <ac:spMkLst>
            <pc:docMk/>
            <pc:sldMk cId="2469481000" sldId="2032092789"/>
            <ac:spMk id="4" creationId="{E27DC488-EA6F-DC8B-7E36-FA0640388762}"/>
          </ac:spMkLst>
        </pc:spChg>
        <pc:spChg chg="add del mod ord">
          <ac:chgData name="Rashmi" userId="04ca2923-6368-47dd-851a-49bc90b31060" providerId="ADAL" clId="{2533A778-1C2D-4927-9A2E-BBA4FCEF74D2}" dt="2022-10-18T19:50:39.459" v="7318" actId="478"/>
          <ac:spMkLst>
            <pc:docMk/>
            <pc:sldMk cId="2469481000" sldId="2032092789"/>
            <ac:spMk id="4" creationId="{EE0BE6CF-A9A4-DC12-2103-8B7B5801D859}"/>
          </ac:spMkLst>
        </pc:spChg>
        <pc:spChg chg="del">
          <ac:chgData name="Rashmi" userId="04ca2923-6368-47dd-851a-49bc90b31060" providerId="ADAL" clId="{2533A778-1C2D-4927-9A2E-BBA4FCEF74D2}" dt="2022-10-18T18:14:34.731" v="3161" actId="478"/>
          <ac:spMkLst>
            <pc:docMk/>
            <pc:sldMk cId="2469481000" sldId="2032092789"/>
            <ac:spMk id="7" creationId="{4DDFB9E5-9784-9023-1216-8307A2FF6762}"/>
          </ac:spMkLst>
        </pc:spChg>
        <pc:spChg chg="del">
          <ac:chgData name="Rashmi" userId="04ca2923-6368-47dd-851a-49bc90b31060" providerId="ADAL" clId="{2533A778-1C2D-4927-9A2E-BBA4FCEF74D2}" dt="2022-10-18T18:14:34.731" v="3161" actId="478"/>
          <ac:spMkLst>
            <pc:docMk/>
            <pc:sldMk cId="2469481000" sldId="2032092789"/>
            <ac:spMk id="8" creationId="{5B2A5BF4-0513-46F0-BBF4-F696F05F6EC9}"/>
          </ac:spMkLst>
        </pc:spChg>
        <pc:spChg chg="del">
          <ac:chgData name="Rashmi" userId="04ca2923-6368-47dd-851a-49bc90b31060" providerId="ADAL" clId="{2533A778-1C2D-4927-9A2E-BBA4FCEF74D2}" dt="2022-10-18T18:14:34.731" v="3161" actId="478"/>
          <ac:spMkLst>
            <pc:docMk/>
            <pc:sldMk cId="2469481000" sldId="2032092789"/>
            <ac:spMk id="9" creationId="{0D0B8983-CABD-2CAA-252F-16D7E10306FF}"/>
          </ac:spMkLst>
        </pc:spChg>
        <pc:spChg chg="del">
          <ac:chgData name="Rashmi" userId="04ca2923-6368-47dd-851a-49bc90b31060" providerId="ADAL" clId="{2533A778-1C2D-4927-9A2E-BBA4FCEF74D2}" dt="2022-10-18T18:14:34.731" v="3161" actId="478"/>
          <ac:spMkLst>
            <pc:docMk/>
            <pc:sldMk cId="2469481000" sldId="2032092789"/>
            <ac:spMk id="10" creationId="{3A092A5E-379F-73F0-29F0-23244B3F802B}"/>
          </ac:spMkLst>
        </pc:spChg>
        <pc:spChg chg="del">
          <ac:chgData name="Rashmi" userId="04ca2923-6368-47dd-851a-49bc90b31060" providerId="ADAL" clId="{2533A778-1C2D-4927-9A2E-BBA4FCEF74D2}" dt="2022-10-18T18:14:34.731" v="3161" actId="478"/>
          <ac:spMkLst>
            <pc:docMk/>
            <pc:sldMk cId="2469481000" sldId="2032092789"/>
            <ac:spMk id="11" creationId="{0A2F74BD-67BC-93C2-179B-1C9EA8A8D771}"/>
          </ac:spMkLst>
        </pc:spChg>
        <pc:spChg chg="add mod">
          <ac:chgData name="Rashmi" userId="04ca2923-6368-47dd-851a-49bc90b31060" providerId="ADAL" clId="{2533A778-1C2D-4927-9A2E-BBA4FCEF74D2}" dt="2022-10-18T22:10:22.137" v="8888" actId="1035"/>
          <ac:spMkLst>
            <pc:docMk/>
            <pc:sldMk cId="2469481000" sldId="2032092789"/>
            <ac:spMk id="12" creationId="{A0CD95FF-59B8-E862-A8C9-A252A07714F1}"/>
          </ac:spMkLst>
        </pc:spChg>
        <pc:spChg chg="add mod">
          <ac:chgData name="Rashmi" userId="04ca2923-6368-47dd-851a-49bc90b31060" providerId="ADAL" clId="{2533A778-1C2D-4927-9A2E-BBA4FCEF74D2}" dt="2022-10-18T18:31:04.129" v="3889" actId="20577"/>
          <ac:spMkLst>
            <pc:docMk/>
            <pc:sldMk cId="2469481000" sldId="2032092789"/>
            <ac:spMk id="13" creationId="{BFA23740-122A-BFBE-C3A7-95CBE6CF15FC}"/>
          </ac:spMkLst>
        </pc:spChg>
        <pc:graphicFrameChg chg="add del mod">
          <ac:chgData name="Rashmi" userId="04ca2923-6368-47dd-851a-49bc90b31060" providerId="ADAL" clId="{2533A778-1C2D-4927-9A2E-BBA4FCEF74D2}" dt="2022-10-18T18:20:33.386" v="3333" actId="478"/>
          <ac:graphicFrameMkLst>
            <pc:docMk/>
            <pc:sldMk cId="2469481000" sldId="2032092789"/>
            <ac:graphicFrameMk id="5" creationId="{8125FAD5-C618-9C15-07CC-581874A07CFC}"/>
          </ac:graphicFrameMkLst>
        </pc:graphicFrameChg>
        <pc:graphicFrameChg chg="add mod modGraphic">
          <ac:chgData name="Rashmi" userId="04ca2923-6368-47dd-851a-49bc90b31060" providerId="ADAL" clId="{2533A778-1C2D-4927-9A2E-BBA4FCEF74D2}" dt="2022-10-18T22:10:22.137" v="8888" actId="1035"/>
          <ac:graphicFrameMkLst>
            <pc:docMk/>
            <pc:sldMk cId="2469481000" sldId="2032092789"/>
            <ac:graphicFrameMk id="6" creationId="{34ED4A27-A241-933D-F355-3783C31793E7}"/>
          </ac:graphicFrameMkLst>
        </pc:graphicFrameChg>
        <pc:picChg chg="add mod">
          <ac:chgData name="Rashmi" userId="04ca2923-6368-47dd-851a-49bc90b31060" providerId="ADAL" clId="{2533A778-1C2D-4927-9A2E-BBA4FCEF74D2}" dt="2022-10-18T22:10:22.137" v="8888" actId="1035"/>
          <ac:picMkLst>
            <pc:docMk/>
            <pc:sldMk cId="2469481000" sldId="2032092789"/>
            <ac:picMk id="15" creationId="{29BB6234-2A16-5B2D-A193-85025663588B}"/>
          </ac:picMkLst>
        </pc:picChg>
        <pc:picChg chg="add mod">
          <ac:chgData name="Rashmi" userId="04ca2923-6368-47dd-851a-49bc90b31060" providerId="ADAL" clId="{2533A778-1C2D-4927-9A2E-BBA4FCEF74D2}" dt="2022-10-18T22:10:22.137" v="8888" actId="1035"/>
          <ac:picMkLst>
            <pc:docMk/>
            <pc:sldMk cId="2469481000" sldId="2032092789"/>
            <ac:picMk id="17" creationId="{4BB16DC9-1A44-82A0-BAC3-B7E9633C0BE5}"/>
          </ac:picMkLst>
        </pc:picChg>
      </pc:sldChg>
      <pc:sldChg chg="addSp delSp modSp mod modClrScheme chgLayout">
        <pc:chgData name="Rashmi" userId="04ca2923-6368-47dd-851a-49bc90b31060" providerId="ADAL" clId="{2533A778-1C2D-4927-9A2E-BBA4FCEF74D2}" dt="2022-10-18T21:34:41.296" v="8700"/>
        <pc:sldMkLst>
          <pc:docMk/>
          <pc:sldMk cId="4218070630" sldId="2032092790"/>
        </pc:sldMkLst>
        <pc:spChg chg="mod ord">
          <ac:chgData name="Rashmi" userId="04ca2923-6368-47dd-851a-49bc90b31060" providerId="ADAL" clId="{2533A778-1C2D-4927-9A2E-BBA4FCEF74D2}" dt="2022-10-18T19:03:29.255" v="5187" actId="27636"/>
          <ac:spMkLst>
            <pc:docMk/>
            <pc:sldMk cId="4218070630" sldId="2032092790"/>
            <ac:spMk id="2" creationId="{1ED6DB92-5AF4-1FB3-B30D-28D0D299503F}"/>
          </ac:spMkLst>
        </pc:spChg>
        <pc:spChg chg="mod ord">
          <ac:chgData name="Rashmi" userId="04ca2923-6368-47dd-851a-49bc90b31060" providerId="ADAL" clId="{2533A778-1C2D-4927-9A2E-BBA4FCEF74D2}" dt="2022-10-18T19:03:29.177" v="5186" actId="700"/>
          <ac:spMkLst>
            <pc:docMk/>
            <pc:sldMk cId="4218070630" sldId="2032092790"/>
            <ac:spMk id="3" creationId="{BD438D53-9507-34C6-A28F-257FF8D4DC19}"/>
          </ac:spMkLst>
        </pc:spChg>
        <pc:spChg chg="add del mod ord">
          <ac:chgData name="Rashmi" userId="04ca2923-6368-47dd-851a-49bc90b31060" providerId="ADAL" clId="{2533A778-1C2D-4927-9A2E-BBA4FCEF74D2}" dt="2022-10-18T19:45:38.004" v="7300" actId="478"/>
          <ac:spMkLst>
            <pc:docMk/>
            <pc:sldMk cId="4218070630" sldId="2032092790"/>
            <ac:spMk id="8" creationId="{9DB5B08D-4C8E-09D6-52AA-21FCB3077A8B}"/>
          </ac:spMkLst>
        </pc:spChg>
        <pc:spChg chg="mod">
          <ac:chgData name="Rashmi" userId="04ca2923-6368-47dd-851a-49bc90b31060" providerId="ADAL" clId="{2533A778-1C2D-4927-9A2E-BBA4FCEF74D2}" dt="2022-10-18T21:34:41.296" v="8700"/>
          <ac:spMkLst>
            <pc:docMk/>
            <pc:sldMk cId="4218070630" sldId="2032092790"/>
            <ac:spMk id="9" creationId="{16FD84AD-92F1-F307-2010-C9FC4B33E417}"/>
          </ac:spMkLst>
        </pc:spChg>
      </pc:sldChg>
      <pc:sldChg chg="addSp delSp modSp mod modClrScheme chgLayout">
        <pc:chgData name="Rashmi" userId="04ca2923-6368-47dd-851a-49bc90b31060" providerId="ADAL" clId="{2533A778-1C2D-4927-9A2E-BBA4FCEF74D2}" dt="2022-10-18T21:34:44.761" v="8701"/>
        <pc:sldMkLst>
          <pc:docMk/>
          <pc:sldMk cId="728952938" sldId="2032092793"/>
        </pc:sldMkLst>
        <pc:spChg chg="mod ord">
          <ac:chgData name="Rashmi" userId="04ca2923-6368-47dd-851a-49bc90b31060" providerId="ADAL" clId="{2533A778-1C2D-4927-9A2E-BBA4FCEF74D2}" dt="2022-10-18T19:03:23.055" v="5185" actId="700"/>
          <ac:spMkLst>
            <pc:docMk/>
            <pc:sldMk cId="728952938" sldId="2032092793"/>
            <ac:spMk id="2" creationId="{1ED6DB92-5AF4-1FB3-B30D-28D0D299503F}"/>
          </ac:spMkLst>
        </pc:spChg>
        <pc:spChg chg="mod ord">
          <ac:chgData name="Rashmi" userId="04ca2923-6368-47dd-851a-49bc90b31060" providerId="ADAL" clId="{2533A778-1C2D-4927-9A2E-BBA4FCEF74D2}" dt="2022-10-18T19:03:23.055" v="5185" actId="700"/>
          <ac:spMkLst>
            <pc:docMk/>
            <pc:sldMk cId="728952938" sldId="2032092793"/>
            <ac:spMk id="3" creationId="{BD438D53-9507-34C6-A28F-257FF8D4DC19}"/>
          </ac:spMkLst>
        </pc:spChg>
        <pc:spChg chg="add del mod ord">
          <ac:chgData name="Rashmi" userId="04ca2923-6368-47dd-851a-49bc90b31060" providerId="ADAL" clId="{2533A778-1C2D-4927-9A2E-BBA4FCEF74D2}" dt="2022-10-18T19:44:41.724" v="7297" actId="478"/>
          <ac:spMkLst>
            <pc:docMk/>
            <pc:sldMk cId="728952938" sldId="2032092793"/>
            <ac:spMk id="4" creationId="{FCB52F8E-1F21-C0C6-2E6C-E379DAEA4C55}"/>
          </ac:spMkLst>
        </pc:spChg>
        <pc:spChg chg="mod">
          <ac:chgData name="Rashmi" userId="04ca2923-6368-47dd-851a-49bc90b31060" providerId="ADAL" clId="{2533A778-1C2D-4927-9A2E-BBA4FCEF74D2}" dt="2022-10-18T21:34:44.761" v="8701"/>
          <ac:spMkLst>
            <pc:docMk/>
            <pc:sldMk cId="728952938" sldId="2032092793"/>
            <ac:spMk id="27" creationId="{0F5CAA36-B5C1-AA9D-4E0A-745F14C6DE4F}"/>
          </ac:spMkLst>
        </pc:spChg>
      </pc:sldChg>
      <pc:sldChg chg="modSp add mod">
        <pc:chgData name="Rashmi" userId="04ca2923-6368-47dd-851a-49bc90b31060" providerId="ADAL" clId="{2533A778-1C2D-4927-9A2E-BBA4FCEF74D2}" dt="2022-10-18T18:32:12.573" v="3915" actId="20577"/>
        <pc:sldMkLst>
          <pc:docMk/>
          <pc:sldMk cId="3430591849" sldId="2032092794"/>
        </pc:sldMkLst>
        <pc:spChg chg="mod">
          <ac:chgData name="Rashmi" userId="04ca2923-6368-47dd-851a-49bc90b31060" providerId="ADAL" clId="{2533A778-1C2D-4927-9A2E-BBA4FCEF74D2}" dt="2022-10-18T18:32:12.573" v="3915" actId="20577"/>
          <ac:spMkLst>
            <pc:docMk/>
            <pc:sldMk cId="3430591849" sldId="2032092794"/>
            <ac:spMk id="2" creationId="{55A54C1B-A2EA-49C6-C2A8-DBCE4AFDA4CF}"/>
          </ac:spMkLst>
        </pc:spChg>
        <pc:spChg chg="mod">
          <ac:chgData name="Rashmi" userId="04ca2923-6368-47dd-851a-49bc90b31060" providerId="ADAL" clId="{2533A778-1C2D-4927-9A2E-BBA4FCEF74D2}" dt="2022-10-18T18:32:05.041" v="3894" actId="208"/>
          <ac:spMkLst>
            <pc:docMk/>
            <pc:sldMk cId="3430591849" sldId="2032092794"/>
            <ac:spMk id="7" creationId="{4DDFB9E5-9784-9023-1216-8307A2FF6762}"/>
          </ac:spMkLst>
        </pc:spChg>
        <pc:spChg chg="mod">
          <ac:chgData name="Rashmi" userId="04ca2923-6368-47dd-851a-49bc90b31060" providerId="ADAL" clId="{2533A778-1C2D-4927-9A2E-BBA4FCEF74D2}" dt="2022-10-18T18:32:05.041" v="3894" actId="208"/>
          <ac:spMkLst>
            <pc:docMk/>
            <pc:sldMk cId="3430591849" sldId="2032092794"/>
            <ac:spMk id="8" creationId="{5B2A5BF4-0513-46F0-BBF4-F696F05F6EC9}"/>
          </ac:spMkLst>
        </pc:spChg>
        <pc:spChg chg="mod">
          <ac:chgData name="Rashmi" userId="04ca2923-6368-47dd-851a-49bc90b31060" providerId="ADAL" clId="{2533A778-1C2D-4927-9A2E-BBA4FCEF74D2}" dt="2022-10-18T18:32:05.041" v="3894" actId="208"/>
          <ac:spMkLst>
            <pc:docMk/>
            <pc:sldMk cId="3430591849" sldId="2032092794"/>
            <ac:spMk id="10" creationId="{3A092A5E-379F-73F0-29F0-23244B3F802B}"/>
          </ac:spMkLst>
        </pc:spChg>
      </pc:sldChg>
      <pc:sldChg chg="addSp delSp modSp mod modClrScheme chgLayout">
        <pc:chgData name="Rashmi" userId="04ca2923-6368-47dd-851a-49bc90b31060" providerId="ADAL" clId="{2533A778-1C2D-4927-9A2E-BBA4FCEF74D2}" dt="2022-10-18T22:15:22.324" v="8901" actId="20577"/>
        <pc:sldMkLst>
          <pc:docMk/>
          <pc:sldMk cId="3430591849" sldId="2032092796"/>
        </pc:sldMkLst>
        <pc:spChg chg="mod ord">
          <ac:chgData name="Rashmi" userId="04ca2923-6368-47dd-851a-49bc90b31060" providerId="ADAL" clId="{2533A778-1C2D-4927-9A2E-BBA4FCEF74D2}" dt="2022-10-18T19:02:52.323" v="5180" actId="27636"/>
          <ac:spMkLst>
            <pc:docMk/>
            <pc:sldMk cId="3430591849" sldId="2032092796"/>
            <ac:spMk id="2" creationId="{55A54C1B-A2EA-49C6-C2A8-DBCE4AFDA4CF}"/>
          </ac:spMkLst>
        </pc:spChg>
        <pc:spChg chg="mod ord">
          <ac:chgData name="Rashmi" userId="04ca2923-6368-47dd-851a-49bc90b31060" providerId="ADAL" clId="{2533A778-1C2D-4927-9A2E-BBA4FCEF74D2}" dt="2022-10-18T19:02:51.940" v="5179" actId="700"/>
          <ac:spMkLst>
            <pc:docMk/>
            <pc:sldMk cId="3430591849" sldId="2032092796"/>
            <ac:spMk id="3" creationId="{7671A54B-708B-22FF-AB32-BCCC64387B72}"/>
          </ac:spMkLst>
        </pc:spChg>
        <pc:spChg chg="mod">
          <ac:chgData name="Rashmi" userId="04ca2923-6368-47dd-851a-49bc90b31060" providerId="ADAL" clId="{2533A778-1C2D-4927-9A2E-BBA4FCEF74D2}" dt="2022-10-18T21:51:19.178" v="8851" actId="947"/>
          <ac:spMkLst>
            <pc:docMk/>
            <pc:sldMk cId="3430591849" sldId="2032092796"/>
            <ac:spMk id="4" creationId="{E27DC488-EA6F-DC8B-7E36-FA0640388762}"/>
          </ac:spMkLst>
        </pc:spChg>
        <pc:spChg chg="add mod">
          <ac:chgData name="Rashmi" userId="04ca2923-6368-47dd-851a-49bc90b31060" providerId="ADAL" clId="{2533A778-1C2D-4927-9A2E-BBA4FCEF74D2}" dt="2022-10-18T22:15:22.324" v="8901" actId="20577"/>
          <ac:spMkLst>
            <pc:docMk/>
            <pc:sldMk cId="3430591849" sldId="2032092796"/>
            <ac:spMk id="5" creationId="{5192A806-6C35-492B-ED51-75FFD2BB1300}"/>
          </ac:spMkLst>
        </pc:spChg>
        <pc:spChg chg="add del mod ord">
          <ac:chgData name="Rashmi" userId="04ca2923-6368-47dd-851a-49bc90b31060" providerId="ADAL" clId="{2533A778-1C2D-4927-9A2E-BBA4FCEF74D2}" dt="2022-10-18T19:16:19.266" v="5530" actId="478"/>
          <ac:spMkLst>
            <pc:docMk/>
            <pc:sldMk cId="3430591849" sldId="2032092796"/>
            <ac:spMk id="6" creationId="{277B102B-00B8-6EBC-F857-32AA0A36511A}"/>
          </ac:spMkLst>
        </pc:spChg>
        <pc:spChg chg="mod">
          <ac:chgData name="Rashmi" userId="04ca2923-6368-47dd-851a-49bc90b31060" providerId="ADAL" clId="{2533A778-1C2D-4927-9A2E-BBA4FCEF74D2}" dt="2022-10-18T18:42:47.637" v="4375" actId="208"/>
          <ac:spMkLst>
            <pc:docMk/>
            <pc:sldMk cId="3430591849" sldId="2032092796"/>
            <ac:spMk id="7" creationId="{4DDFB9E5-9784-9023-1216-8307A2FF6762}"/>
          </ac:spMkLst>
        </pc:spChg>
        <pc:spChg chg="mod">
          <ac:chgData name="Rashmi" userId="04ca2923-6368-47dd-851a-49bc90b31060" providerId="ADAL" clId="{2533A778-1C2D-4927-9A2E-BBA4FCEF74D2}" dt="2022-10-18T18:44:18.444" v="4551" actId="1036"/>
          <ac:spMkLst>
            <pc:docMk/>
            <pc:sldMk cId="3430591849" sldId="2032092796"/>
            <ac:spMk id="8" creationId="{5B2A5BF4-0513-46F0-BBF4-F696F05F6EC9}"/>
          </ac:spMkLst>
        </pc:spChg>
        <pc:spChg chg="mod">
          <ac:chgData name="Rashmi" userId="04ca2923-6368-47dd-851a-49bc90b31060" providerId="ADAL" clId="{2533A778-1C2D-4927-9A2E-BBA4FCEF74D2}" dt="2022-10-18T18:44:18.444" v="4551" actId="1036"/>
          <ac:spMkLst>
            <pc:docMk/>
            <pc:sldMk cId="3430591849" sldId="2032092796"/>
            <ac:spMk id="9" creationId="{0D0B8983-CABD-2CAA-252F-16D7E10306FF}"/>
          </ac:spMkLst>
        </pc:spChg>
        <pc:spChg chg="mod">
          <ac:chgData name="Rashmi" userId="04ca2923-6368-47dd-851a-49bc90b31060" providerId="ADAL" clId="{2533A778-1C2D-4927-9A2E-BBA4FCEF74D2}" dt="2022-10-18T18:42:47.637" v="4375" actId="208"/>
          <ac:spMkLst>
            <pc:docMk/>
            <pc:sldMk cId="3430591849" sldId="2032092796"/>
            <ac:spMk id="10" creationId="{3A092A5E-379F-73F0-29F0-23244B3F802B}"/>
          </ac:spMkLst>
        </pc:spChg>
      </pc:sldChg>
      <pc:sldChg chg="del">
        <pc:chgData name="Rashmi" userId="04ca2923-6368-47dd-851a-49bc90b31060" providerId="ADAL" clId="{2533A778-1C2D-4927-9A2E-BBA4FCEF74D2}" dt="2022-10-18T18:34:46.990" v="4031" actId="47"/>
        <pc:sldMkLst>
          <pc:docMk/>
          <pc:sldMk cId="3430591849" sldId="2032092797"/>
        </pc:sldMkLst>
      </pc:sldChg>
      <pc:sldChg chg="addSp delSp modSp add mod modClrScheme chgLayout">
        <pc:chgData name="Rashmi" userId="04ca2923-6368-47dd-851a-49bc90b31060" providerId="ADAL" clId="{2533A778-1C2D-4927-9A2E-BBA4FCEF74D2}" dt="2022-10-18T21:42:05.677" v="8729" actId="478"/>
        <pc:sldMkLst>
          <pc:docMk/>
          <pc:sldMk cId="2210371022" sldId="2032092799"/>
        </pc:sldMkLst>
        <pc:spChg chg="mod ord">
          <ac:chgData name="Rashmi" userId="04ca2923-6368-47dd-851a-49bc90b31060" providerId="ADAL" clId="{2533A778-1C2D-4927-9A2E-BBA4FCEF74D2}" dt="2022-10-18T19:02:42.456" v="5177" actId="27636"/>
          <ac:spMkLst>
            <pc:docMk/>
            <pc:sldMk cId="2210371022" sldId="2032092799"/>
            <ac:spMk id="2" creationId="{55A54C1B-A2EA-49C6-C2A8-DBCE4AFDA4CF}"/>
          </ac:spMkLst>
        </pc:spChg>
        <pc:spChg chg="mod ord">
          <ac:chgData name="Rashmi" userId="04ca2923-6368-47dd-851a-49bc90b31060" providerId="ADAL" clId="{2533A778-1C2D-4927-9A2E-BBA4FCEF74D2}" dt="2022-10-18T19:02:42.347" v="5176" actId="700"/>
          <ac:spMkLst>
            <pc:docMk/>
            <pc:sldMk cId="2210371022" sldId="2032092799"/>
            <ac:spMk id="3" creationId="{7671A54B-708B-22FF-AB32-BCCC64387B72}"/>
          </ac:spMkLst>
        </pc:spChg>
        <pc:spChg chg="add del mod ord">
          <ac:chgData name="Rashmi" userId="04ca2923-6368-47dd-851a-49bc90b31060" providerId="ADAL" clId="{2533A778-1C2D-4927-9A2E-BBA4FCEF74D2}" dt="2022-10-18T21:42:05.677" v="8729" actId="478"/>
          <ac:spMkLst>
            <pc:docMk/>
            <pc:sldMk cId="2210371022" sldId="2032092799"/>
            <ac:spMk id="4" creationId="{7CDB617F-E5D1-FBE1-D41E-019CCBD98103}"/>
          </ac:spMkLst>
        </pc:spChg>
        <pc:spChg chg="mod">
          <ac:chgData name="Rashmi" userId="04ca2923-6368-47dd-851a-49bc90b31060" providerId="ADAL" clId="{2533A778-1C2D-4927-9A2E-BBA4FCEF74D2}" dt="2022-10-18T18:54:55.528" v="4989" actId="14100"/>
          <ac:spMkLst>
            <pc:docMk/>
            <pc:sldMk cId="2210371022" sldId="2032092799"/>
            <ac:spMk id="12" creationId="{A0CD95FF-59B8-E862-A8C9-A252A07714F1}"/>
          </ac:spMkLst>
        </pc:spChg>
        <pc:spChg chg="del">
          <ac:chgData name="Rashmi" userId="04ca2923-6368-47dd-851a-49bc90b31060" providerId="ADAL" clId="{2533A778-1C2D-4927-9A2E-BBA4FCEF74D2}" dt="2022-10-18T18:53:40.030" v="4776" actId="478"/>
          <ac:spMkLst>
            <pc:docMk/>
            <pc:sldMk cId="2210371022" sldId="2032092799"/>
            <ac:spMk id="13" creationId="{BFA23740-122A-BFBE-C3A7-95CBE6CF15FC}"/>
          </ac:spMkLst>
        </pc:spChg>
        <pc:graphicFrameChg chg="mod modGraphic">
          <ac:chgData name="Rashmi" userId="04ca2923-6368-47dd-851a-49bc90b31060" providerId="ADAL" clId="{2533A778-1C2D-4927-9A2E-BBA4FCEF74D2}" dt="2022-10-18T18:53:53.884" v="4824" actId="1035"/>
          <ac:graphicFrameMkLst>
            <pc:docMk/>
            <pc:sldMk cId="2210371022" sldId="2032092799"/>
            <ac:graphicFrameMk id="6" creationId="{34ED4A27-A241-933D-F355-3783C31793E7}"/>
          </ac:graphicFrameMkLst>
        </pc:graphicFrameChg>
        <pc:picChg chg="mod">
          <ac:chgData name="Rashmi" userId="04ca2923-6368-47dd-851a-49bc90b31060" providerId="ADAL" clId="{2533A778-1C2D-4927-9A2E-BBA4FCEF74D2}" dt="2022-10-18T18:53:53.884" v="4824" actId="1035"/>
          <ac:picMkLst>
            <pc:docMk/>
            <pc:sldMk cId="2210371022" sldId="2032092799"/>
            <ac:picMk id="15" creationId="{29BB6234-2A16-5B2D-A193-85025663588B}"/>
          </ac:picMkLst>
        </pc:picChg>
        <pc:picChg chg="mod">
          <ac:chgData name="Rashmi" userId="04ca2923-6368-47dd-851a-49bc90b31060" providerId="ADAL" clId="{2533A778-1C2D-4927-9A2E-BBA4FCEF74D2}" dt="2022-10-18T18:53:53.884" v="4824" actId="1035"/>
          <ac:picMkLst>
            <pc:docMk/>
            <pc:sldMk cId="2210371022" sldId="2032092799"/>
            <ac:picMk id="17" creationId="{4BB16DC9-1A44-82A0-BAC3-B7E9633C0BE5}"/>
          </ac:picMkLst>
        </pc:picChg>
      </pc:sldChg>
      <pc:sldChg chg="addSp delSp modSp new mod modClrScheme chgLayout">
        <pc:chgData name="Rashmi" userId="04ca2923-6368-47dd-851a-49bc90b31060" providerId="ADAL" clId="{2533A778-1C2D-4927-9A2E-BBA4FCEF74D2}" dt="2022-10-18T21:42:21.052" v="8730" actId="478"/>
        <pc:sldMkLst>
          <pc:docMk/>
          <pc:sldMk cId="869875815" sldId="2032092800"/>
        </pc:sldMkLst>
        <pc:spChg chg="mod ord">
          <ac:chgData name="Rashmi" userId="04ca2923-6368-47dd-851a-49bc90b31060" providerId="ADAL" clId="{2533A778-1C2D-4927-9A2E-BBA4FCEF74D2}" dt="2022-10-18T19:02:47.143" v="5178" actId="700"/>
          <ac:spMkLst>
            <pc:docMk/>
            <pc:sldMk cId="869875815" sldId="2032092800"/>
            <ac:spMk id="2" creationId="{F01AA040-25A3-1D37-2CFF-0E5E76BA4E65}"/>
          </ac:spMkLst>
        </pc:spChg>
        <pc:spChg chg="mod ord">
          <ac:chgData name="Rashmi" userId="04ca2923-6368-47dd-851a-49bc90b31060" providerId="ADAL" clId="{2533A778-1C2D-4927-9A2E-BBA4FCEF74D2}" dt="2022-10-18T19:02:47.143" v="5178" actId="700"/>
          <ac:spMkLst>
            <pc:docMk/>
            <pc:sldMk cId="869875815" sldId="2032092800"/>
            <ac:spMk id="3" creationId="{509106D1-8DB2-FF49-7275-35BD9668B9B1}"/>
          </ac:spMkLst>
        </pc:spChg>
        <pc:spChg chg="add del mod">
          <ac:chgData name="Rashmi" userId="04ca2923-6368-47dd-851a-49bc90b31060" providerId="ADAL" clId="{2533A778-1C2D-4927-9A2E-BBA4FCEF74D2}" dt="2022-10-18T19:01:52.971" v="5151"/>
          <ac:spMkLst>
            <pc:docMk/>
            <pc:sldMk cId="869875815" sldId="2032092800"/>
            <ac:spMk id="6" creationId="{B435D546-A0C8-2CF9-DA9D-674688D6CC0C}"/>
          </ac:spMkLst>
        </pc:spChg>
        <pc:spChg chg="add del mod">
          <ac:chgData name="Rashmi" userId="04ca2923-6368-47dd-851a-49bc90b31060" providerId="ADAL" clId="{2533A778-1C2D-4927-9A2E-BBA4FCEF74D2}" dt="2022-10-18T19:01:52.971" v="5151"/>
          <ac:spMkLst>
            <pc:docMk/>
            <pc:sldMk cId="869875815" sldId="2032092800"/>
            <ac:spMk id="7" creationId="{8A0B31C2-2073-658B-CE5E-DD98FC0B36F7}"/>
          </ac:spMkLst>
        </pc:spChg>
        <pc:spChg chg="add del mod ord">
          <ac:chgData name="Rashmi" userId="04ca2923-6368-47dd-851a-49bc90b31060" providerId="ADAL" clId="{2533A778-1C2D-4927-9A2E-BBA4FCEF74D2}" dt="2022-10-18T19:01:51.633" v="5150" actId="700"/>
          <ac:spMkLst>
            <pc:docMk/>
            <pc:sldMk cId="869875815" sldId="2032092800"/>
            <ac:spMk id="8" creationId="{9FD3BCF2-4375-2143-69B9-21E532A5948E}"/>
          </ac:spMkLst>
        </pc:spChg>
        <pc:spChg chg="add del mod ord">
          <ac:chgData name="Rashmi" userId="04ca2923-6368-47dd-851a-49bc90b31060" providerId="ADAL" clId="{2533A778-1C2D-4927-9A2E-BBA4FCEF74D2}" dt="2022-10-18T19:02:47.143" v="5178" actId="700"/>
          <ac:spMkLst>
            <pc:docMk/>
            <pc:sldMk cId="869875815" sldId="2032092800"/>
            <ac:spMk id="9" creationId="{85ABD08E-87BA-50D6-2E25-00DCC5A4CBD7}"/>
          </ac:spMkLst>
        </pc:spChg>
        <pc:spChg chg="add del mod ord">
          <ac:chgData name="Rashmi" userId="04ca2923-6368-47dd-851a-49bc90b31060" providerId="ADAL" clId="{2533A778-1C2D-4927-9A2E-BBA4FCEF74D2}" dt="2022-10-18T21:42:21.052" v="8730" actId="478"/>
          <ac:spMkLst>
            <pc:docMk/>
            <pc:sldMk cId="869875815" sldId="2032092800"/>
            <ac:spMk id="10" creationId="{F7B3F51B-800A-51B8-DC88-ED53CFA2C4B8}"/>
          </ac:spMkLst>
        </pc:spChg>
        <pc:picChg chg="add mod">
          <ac:chgData name="Rashmi" userId="04ca2923-6368-47dd-851a-49bc90b31060" providerId="ADAL" clId="{2533A778-1C2D-4927-9A2E-BBA4FCEF74D2}" dt="2022-10-18T19:04:10.345" v="5188" actId="14100"/>
          <ac:picMkLst>
            <pc:docMk/>
            <pc:sldMk cId="869875815" sldId="2032092800"/>
            <ac:picMk id="5" creationId="{B62F5273-332C-70B3-D665-68011496FE8C}"/>
          </ac:picMkLst>
        </pc:picChg>
      </pc:sldChg>
      <pc:sldChg chg="addSp delSp modSp new mod">
        <pc:chgData name="Rashmi" userId="04ca2923-6368-47dd-851a-49bc90b31060" providerId="ADAL" clId="{2533A778-1C2D-4927-9A2E-BBA4FCEF74D2}" dt="2022-10-18T19:32:29.908" v="6568" actId="1036"/>
        <pc:sldMkLst>
          <pc:docMk/>
          <pc:sldMk cId="421830765" sldId="2032092801"/>
        </pc:sldMkLst>
        <pc:spChg chg="mod">
          <ac:chgData name="Rashmi" userId="04ca2923-6368-47dd-851a-49bc90b31060" providerId="ADAL" clId="{2533A778-1C2D-4927-9A2E-BBA4FCEF74D2}" dt="2022-10-18T19:19:40.572" v="5724" actId="20577"/>
          <ac:spMkLst>
            <pc:docMk/>
            <pc:sldMk cId="421830765" sldId="2032092801"/>
            <ac:spMk id="2" creationId="{BACD4571-91D6-B0A3-A664-790652B1CE9C}"/>
          </ac:spMkLst>
        </pc:spChg>
        <pc:spChg chg="del">
          <ac:chgData name="Rashmi" userId="04ca2923-6368-47dd-851a-49bc90b31060" providerId="ADAL" clId="{2533A778-1C2D-4927-9A2E-BBA4FCEF74D2}" dt="2022-10-18T19:04:49.802" v="5190" actId="478"/>
          <ac:spMkLst>
            <pc:docMk/>
            <pc:sldMk cId="421830765" sldId="2032092801"/>
            <ac:spMk id="3" creationId="{0E49361E-EDBE-C1F8-F6CE-6CF8257D1E9F}"/>
          </ac:spMkLst>
        </pc:spChg>
        <pc:spChg chg="add mod">
          <ac:chgData name="Rashmi" userId="04ca2923-6368-47dd-851a-49bc90b31060" providerId="ADAL" clId="{2533A778-1C2D-4927-9A2E-BBA4FCEF74D2}" dt="2022-10-18T19:31:38.882" v="6487" actId="1038"/>
          <ac:spMkLst>
            <pc:docMk/>
            <pc:sldMk cId="421830765" sldId="2032092801"/>
            <ac:spMk id="6" creationId="{4500A77B-405B-BB78-DD17-1044FBB5D39A}"/>
          </ac:spMkLst>
        </pc:spChg>
        <pc:spChg chg="add mod">
          <ac:chgData name="Rashmi" userId="04ca2923-6368-47dd-851a-49bc90b31060" providerId="ADAL" clId="{2533A778-1C2D-4927-9A2E-BBA4FCEF74D2}" dt="2022-10-18T19:31:38.882" v="6487" actId="1038"/>
          <ac:spMkLst>
            <pc:docMk/>
            <pc:sldMk cId="421830765" sldId="2032092801"/>
            <ac:spMk id="7" creationId="{DCE0A040-DDA9-72E0-3953-22904E9C4F96}"/>
          </ac:spMkLst>
        </pc:spChg>
        <pc:spChg chg="add mod">
          <ac:chgData name="Rashmi" userId="04ca2923-6368-47dd-851a-49bc90b31060" providerId="ADAL" clId="{2533A778-1C2D-4927-9A2E-BBA4FCEF74D2}" dt="2022-10-18T19:32:29.908" v="6568" actId="1036"/>
          <ac:spMkLst>
            <pc:docMk/>
            <pc:sldMk cId="421830765" sldId="2032092801"/>
            <ac:spMk id="8" creationId="{90A89F94-E9F3-6F68-A64A-4CA9689601FF}"/>
          </ac:spMkLst>
        </pc:spChg>
        <pc:spChg chg="add mod">
          <ac:chgData name="Rashmi" userId="04ca2923-6368-47dd-851a-49bc90b31060" providerId="ADAL" clId="{2533A778-1C2D-4927-9A2E-BBA4FCEF74D2}" dt="2022-10-18T19:32:29.908" v="6568" actId="1036"/>
          <ac:spMkLst>
            <pc:docMk/>
            <pc:sldMk cId="421830765" sldId="2032092801"/>
            <ac:spMk id="9" creationId="{EE290F01-109B-690A-FBD8-C330A4E5D3C2}"/>
          </ac:spMkLst>
        </pc:spChg>
        <pc:spChg chg="add del mod">
          <ac:chgData name="Rashmi" userId="04ca2923-6368-47dd-851a-49bc90b31060" providerId="ADAL" clId="{2533A778-1C2D-4927-9A2E-BBA4FCEF74D2}" dt="2022-10-18T19:30:49.636" v="6382"/>
          <ac:spMkLst>
            <pc:docMk/>
            <pc:sldMk cId="421830765" sldId="2032092801"/>
            <ac:spMk id="10" creationId="{5C79FA76-0743-F3B0-8536-9824062230D5}"/>
          </ac:spMkLst>
        </pc:spChg>
        <pc:spChg chg="add mod">
          <ac:chgData name="Rashmi" userId="04ca2923-6368-47dd-851a-49bc90b31060" providerId="ADAL" clId="{2533A778-1C2D-4927-9A2E-BBA4FCEF74D2}" dt="2022-10-18T19:32:29.908" v="6568" actId="1036"/>
          <ac:spMkLst>
            <pc:docMk/>
            <pc:sldMk cId="421830765" sldId="2032092801"/>
            <ac:spMk id="11" creationId="{5B70107E-8D9C-4D6E-8DF4-604376172DB4}"/>
          </ac:spMkLst>
        </pc:spChg>
        <pc:graphicFrameChg chg="add mod modGraphic">
          <ac:chgData name="Rashmi" userId="04ca2923-6368-47dd-851a-49bc90b31060" providerId="ADAL" clId="{2533A778-1C2D-4927-9A2E-BBA4FCEF74D2}" dt="2022-10-18T19:31:38.882" v="6487" actId="1038"/>
          <ac:graphicFrameMkLst>
            <pc:docMk/>
            <pc:sldMk cId="421830765" sldId="2032092801"/>
            <ac:graphicFrameMk id="5" creationId="{44426AC4-73A0-5004-5501-A518771F978F}"/>
          </ac:graphicFrameMkLst>
        </pc:graphicFrameChg>
      </pc:sldChg>
      <pc:sldChg chg="modSp add mod">
        <pc:chgData name="Rashmi" userId="04ca2923-6368-47dd-851a-49bc90b31060" providerId="ADAL" clId="{2533A778-1C2D-4927-9A2E-BBA4FCEF74D2}" dt="2022-10-18T19:33:12.402" v="6601" actId="20577"/>
        <pc:sldMkLst>
          <pc:docMk/>
          <pc:sldMk cId="524098516" sldId="2032092802"/>
        </pc:sldMkLst>
        <pc:spChg chg="mod">
          <ac:chgData name="Rashmi" userId="04ca2923-6368-47dd-851a-49bc90b31060" providerId="ADAL" clId="{2533A778-1C2D-4927-9A2E-BBA4FCEF74D2}" dt="2022-10-18T19:33:12.402" v="6601" actId="20577"/>
          <ac:spMkLst>
            <pc:docMk/>
            <pc:sldMk cId="524098516" sldId="2032092802"/>
            <ac:spMk id="2" creationId="{96243FCF-6C81-0C06-E124-46D9FE47DB2A}"/>
          </ac:spMkLst>
        </pc:spChg>
      </pc:sldChg>
      <pc:sldChg chg="addSp delSp modSp new mod">
        <pc:chgData name="Rashmi" userId="04ca2923-6368-47dd-851a-49bc90b31060" providerId="ADAL" clId="{2533A778-1C2D-4927-9A2E-BBA4FCEF74D2}" dt="2022-10-18T20:34:24.694" v="7778" actId="20577"/>
        <pc:sldMkLst>
          <pc:docMk/>
          <pc:sldMk cId="436856327" sldId="2032092803"/>
        </pc:sldMkLst>
        <pc:spChg chg="del">
          <ac:chgData name="Rashmi" userId="04ca2923-6368-47dd-851a-49bc90b31060" providerId="ADAL" clId="{2533A778-1C2D-4927-9A2E-BBA4FCEF74D2}" dt="2022-10-18T20:32:06.938" v="7711" actId="478"/>
          <ac:spMkLst>
            <pc:docMk/>
            <pc:sldMk cId="436856327" sldId="2032092803"/>
            <ac:spMk id="3" creationId="{A214420E-D792-23F6-4018-894FEFA35E15}"/>
          </ac:spMkLst>
        </pc:spChg>
        <pc:spChg chg="add mod">
          <ac:chgData name="Rashmi" userId="04ca2923-6368-47dd-851a-49bc90b31060" providerId="ADAL" clId="{2533A778-1C2D-4927-9A2E-BBA4FCEF74D2}" dt="2022-10-18T20:34:24.694" v="7778" actId="20577"/>
          <ac:spMkLst>
            <pc:docMk/>
            <pc:sldMk cId="436856327" sldId="2032092803"/>
            <ac:spMk id="9" creationId="{F962D213-57BA-4139-6451-ECED59BCA36A}"/>
          </ac:spMkLst>
        </pc:spChg>
        <pc:picChg chg="add mod">
          <ac:chgData name="Rashmi" userId="04ca2923-6368-47dd-851a-49bc90b31060" providerId="ADAL" clId="{2533A778-1C2D-4927-9A2E-BBA4FCEF74D2}" dt="2022-10-18T20:33:50.810" v="7719" actId="1076"/>
          <ac:picMkLst>
            <pc:docMk/>
            <pc:sldMk cId="436856327" sldId="2032092803"/>
            <ac:picMk id="6" creationId="{5C0F8F71-8746-B1A4-1053-7611FDC4F0AB}"/>
          </ac:picMkLst>
        </pc:picChg>
        <pc:picChg chg="add mod">
          <ac:chgData name="Rashmi" userId="04ca2923-6368-47dd-851a-49bc90b31060" providerId="ADAL" clId="{2533A778-1C2D-4927-9A2E-BBA4FCEF74D2}" dt="2022-10-18T20:33:53.659" v="7720" actId="14100"/>
          <ac:picMkLst>
            <pc:docMk/>
            <pc:sldMk cId="436856327" sldId="2032092803"/>
            <ac:picMk id="8" creationId="{8D2085A2-4BDF-E474-C545-45177C5FEBF1}"/>
          </ac:picMkLst>
        </pc:picChg>
      </pc:sldChg>
      <pc:sldChg chg="addSp delSp modSp mod chgLayout">
        <pc:chgData name="Rashmi" userId="04ca2923-6368-47dd-851a-49bc90b31060" providerId="ADAL" clId="{2533A778-1C2D-4927-9A2E-BBA4FCEF74D2}" dt="2022-10-18T20:42:20.342" v="8147" actId="478"/>
        <pc:sldMkLst>
          <pc:docMk/>
          <pc:sldMk cId="436856327" sldId="2032092804"/>
        </pc:sldMkLst>
        <pc:spChg chg="mod ord">
          <ac:chgData name="Rashmi" userId="04ca2923-6368-47dd-851a-49bc90b31060" providerId="ADAL" clId="{2533A778-1C2D-4927-9A2E-BBA4FCEF74D2}" dt="2022-10-18T20:42:17.990" v="8146" actId="700"/>
          <ac:spMkLst>
            <pc:docMk/>
            <pc:sldMk cId="436856327" sldId="2032092804"/>
            <ac:spMk id="2" creationId="{6D5596F4-7C9D-70E0-4F88-F7835B89EA4B}"/>
          </ac:spMkLst>
        </pc:spChg>
        <pc:spChg chg="mod ord">
          <ac:chgData name="Rashmi" userId="04ca2923-6368-47dd-851a-49bc90b31060" providerId="ADAL" clId="{2533A778-1C2D-4927-9A2E-BBA4FCEF74D2}" dt="2022-10-18T20:42:17.990" v="8146" actId="700"/>
          <ac:spMkLst>
            <pc:docMk/>
            <pc:sldMk cId="436856327" sldId="2032092804"/>
            <ac:spMk id="4" creationId="{D23A38D3-3335-8C08-8224-1ACF54A536BA}"/>
          </ac:spMkLst>
        </pc:spChg>
        <pc:spChg chg="del mod">
          <ac:chgData name="Rashmi" userId="04ca2923-6368-47dd-851a-49bc90b31060" providerId="ADAL" clId="{2533A778-1C2D-4927-9A2E-BBA4FCEF74D2}" dt="2022-10-18T20:39:38.834" v="8030" actId="478"/>
          <ac:spMkLst>
            <pc:docMk/>
            <pc:sldMk cId="436856327" sldId="2032092804"/>
            <ac:spMk id="9" creationId="{F962D213-57BA-4139-6451-ECED59BCA36A}"/>
          </ac:spMkLst>
        </pc:spChg>
        <pc:spChg chg="add del mod ord">
          <ac:chgData name="Rashmi" userId="04ca2923-6368-47dd-851a-49bc90b31060" providerId="ADAL" clId="{2533A778-1C2D-4927-9A2E-BBA4FCEF74D2}" dt="2022-10-18T20:42:20.342" v="8147" actId="478"/>
          <ac:spMkLst>
            <pc:docMk/>
            <pc:sldMk cId="436856327" sldId="2032092804"/>
            <ac:spMk id="10" creationId="{6032AFD7-BDF0-2DD7-7F00-EE1E72B35329}"/>
          </ac:spMkLst>
        </pc:spChg>
      </pc:sldChg>
      <pc:sldChg chg="addSp delSp modSp new mod">
        <pc:chgData name="Rashmi" userId="04ca2923-6368-47dd-851a-49bc90b31060" providerId="ADAL" clId="{2533A778-1C2D-4927-9A2E-BBA4FCEF74D2}" dt="2022-10-18T20:49:23.038" v="8408" actId="20577"/>
        <pc:sldMkLst>
          <pc:docMk/>
          <pc:sldMk cId="328186195" sldId="2032092805"/>
        </pc:sldMkLst>
        <pc:spChg chg="mod">
          <ac:chgData name="Rashmi" userId="04ca2923-6368-47dd-851a-49bc90b31060" providerId="ADAL" clId="{2533A778-1C2D-4927-9A2E-BBA4FCEF74D2}" dt="2022-10-18T20:49:23.038" v="8408" actId="20577"/>
          <ac:spMkLst>
            <pc:docMk/>
            <pc:sldMk cId="328186195" sldId="2032092805"/>
            <ac:spMk id="2" creationId="{C7C3E391-05FC-1C66-FBD7-B5A3DB56F02D}"/>
          </ac:spMkLst>
        </pc:spChg>
        <pc:spChg chg="del">
          <ac:chgData name="Rashmi" userId="04ca2923-6368-47dd-851a-49bc90b31060" providerId="ADAL" clId="{2533A778-1C2D-4927-9A2E-BBA4FCEF74D2}" dt="2022-10-18T20:45:23.280" v="8231" actId="478"/>
          <ac:spMkLst>
            <pc:docMk/>
            <pc:sldMk cId="328186195" sldId="2032092805"/>
            <ac:spMk id="3" creationId="{53F9A712-EE8D-2443-EC93-BA8E8393F26C}"/>
          </ac:spMkLst>
        </pc:spChg>
        <pc:picChg chg="add mod">
          <ac:chgData name="Rashmi" userId="04ca2923-6368-47dd-851a-49bc90b31060" providerId="ADAL" clId="{2533A778-1C2D-4927-9A2E-BBA4FCEF74D2}" dt="2022-10-18T20:49:21.453" v="8406" actId="1076"/>
          <ac:picMkLst>
            <pc:docMk/>
            <pc:sldMk cId="328186195" sldId="2032092805"/>
            <ac:picMk id="6" creationId="{084B2D27-38D1-071D-7906-A730FA5DD96F}"/>
          </ac:picMkLst>
        </pc:picChg>
      </pc:sldChg>
    </pc:docChg>
  </pc:docChgLst>
  <pc:docChgLst>
    <pc:chgData name="Ahmet Tas" userId="S::at429@duke.edu::403e5d72-69ad-4a9b-8efe-0440cbd510e0" providerId="AD" clId="Web-{1EADCD0C-84C3-4D2A-B147-50AAA56E248F}"/>
    <pc:docChg chg="modSld">
      <pc:chgData name="Ahmet Tas" userId="S::at429@duke.edu::403e5d72-69ad-4a9b-8efe-0440cbd510e0" providerId="AD" clId="Web-{1EADCD0C-84C3-4D2A-B147-50AAA56E248F}" dt="2022-10-18T16:06:06.898" v="9"/>
      <pc:docMkLst>
        <pc:docMk/>
      </pc:docMkLst>
      <pc:sldChg chg="modSp">
        <pc:chgData name="Ahmet Tas" userId="S::at429@duke.edu::403e5d72-69ad-4a9b-8efe-0440cbd510e0" providerId="AD" clId="Web-{1EADCD0C-84C3-4D2A-B147-50AAA56E248F}" dt="2022-10-18T16:06:06.898" v="9"/>
        <pc:sldMkLst>
          <pc:docMk/>
          <pc:sldMk cId="38317683" sldId="259"/>
        </pc:sldMkLst>
        <pc:picChg chg="mod modCrop">
          <ac:chgData name="Ahmet Tas" userId="S::at429@duke.edu::403e5d72-69ad-4a9b-8efe-0440cbd510e0" providerId="AD" clId="Web-{1EADCD0C-84C3-4D2A-B147-50AAA56E248F}" dt="2022-10-18T16:06:06.898" v="9"/>
          <ac:picMkLst>
            <pc:docMk/>
            <pc:sldMk cId="38317683" sldId="259"/>
            <ac:picMk id="4" creationId="{E29A3BCC-7193-CBA2-1EBC-CA5FADA536F3}"/>
          </ac:picMkLst>
        </pc:picChg>
      </pc:sldChg>
      <pc:sldChg chg="modSp">
        <pc:chgData name="Ahmet Tas" userId="S::at429@duke.edu::403e5d72-69ad-4a9b-8efe-0440cbd510e0" providerId="AD" clId="Web-{1EADCD0C-84C3-4D2A-B147-50AAA56E248F}" dt="2022-10-18T16:05:35.038" v="1"/>
        <pc:sldMkLst>
          <pc:docMk/>
          <pc:sldMk cId="2951325915" sldId="274"/>
        </pc:sldMkLst>
        <pc:picChg chg="mod modCrop">
          <ac:chgData name="Ahmet Tas" userId="S::at429@duke.edu::403e5d72-69ad-4a9b-8efe-0440cbd510e0" providerId="AD" clId="Web-{1EADCD0C-84C3-4D2A-B147-50AAA56E248F}" dt="2022-10-18T16:05:35.038" v="1"/>
          <ac:picMkLst>
            <pc:docMk/>
            <pc:sldMk cId="2951325915" sldId="274"/>
            <ac:picMk id="7" creationId="{FC27D1D0-B177-4722-F024-C75C8BFD4DC8}"/>
          </ac:picMkLst>
        </pc:picChg>
      </pc:sldChg>
      <pc:sldChg chg="modSp">
        <pc:chgData name="Ahmet Tas" userId="S::at429@duke.edu::403e5d72-69ad-4a9b-8efe-0440cbd510e0" providerId="AD" clId="Web-{1EADCD0C-84C3-4D2A-B147-50AAA56E248F}" dt="2022-10-18T16:05:43.382" v="3"/>
        <pc:sldMkLst>
          <pc:docMk/>
          <pc:sldMk cId="3951085465" sldId="275"/>
        </pc:sldMkLst>
        <pc:picChg chg="mod modCrop">
          <ac:chgData name="Ahmet Tas" userId="S::at429@duke.edu::403e5d72-69ad-4a9b-8efe-0440cbd510e0" providerId="AD" clId="Web-{1EADCD0C-84C3-4D2A-B147-50AAA56E248F}" dt="2022-10-18T16:05:43.382" v="3"/>
          <ac:picMkLst>
            <pc:docMk/>
            <pc:sldMk cId="3951085465" sldId="275"/>
            <ac:picMk id="6" creationId="{3D66034A-532F-2B9E-96A0-5997209FEA14}"/>
          </ac:picMkLst>
        </pc:picChg>
      </pc:sldChg>
      <pc:sldChg chg="modSp">
        <pc:chgData name="Ahmet Tas" userId="S::at429@duke.edu::403e5d72-69ad-4a9b-8efe-0440cbd510e0" providerId="AD" clId="Web-{1EADCD0C-84C3-4D2A-B147-50AAA56E248F}" dt="2022-10-18T16:05:49.867" v="5"/>
        <pc:sldMkLst>
          <pc:docMk/>
          <pc:sldMk cId="1102304871" sldId="276"/>
        </pc:sldMkLst>
        <pc:picChg chg="mod modCrop">
          <ac:chgData name="Ahmet Tas" userId="S::at429@duke.edu::403e5d72-69ad-4a9b-8efe-0440cbd510e0" providerId="AD" clId="Web-{1EADCD0C-84C3-4D2A-B147-50AAA56E248F}" dt="2022-10-18T16:05:49.867" v="5"/>
          <ac:picMkLst>
            <pc:docMk/>
            <pc:sldMk cId="1102304871" sldId="276"/>
            <ac:picMk id="7" creationId="{34FE1336-230A-1BBB-FE17-8C1EA30C5041}"/>
          </ac:picMkLst>
        </pc:picChg>
      </pc:sldChg>
      <pc:sldChg chg="modSp">
        <pc:chgData name="Ahmet Tas" userId="S::at429@duke.edu::403e5d72-69ad-4a9b-8efe-0440cbd510e0" providerId="AD" clId="Web-{1EADCD0C-84C3-4D2A-B147-50AAA56E248F}" dt="2022-10-18T16:05:56.398" v="7"/>
        <pc:sldMkLst>
          <pc:docMk/>
          <pc:sldMk cId="3428217023" sldId="277"/>
        </pc:sldMkLst>
        <pc:picChg chg="mod modCrop">
          <ac:chgData name="Ahmet Tas" userId="S::at429@duke.edu::403e5d72-69ad-4a9b-8efe-0440cbd510e0" providerId="AD" clId="Web-{1EADCD0C-84C3-4D2A-B147-50AAA56E248F}" dt="2022-10-18T16:05:56.398" v="7"/>
          <ac:picMkLst>
            <pc:docMk/>
            <pc:sldMk cId="3428217023" sldId="277"/>
            <ac:picMk id="6" creationId="{E579DA34-D74E-F432-5A0E-69E893DAB48F}"/>
          </ac:picMkLst>
        </pc:picChg>
      </pc:sldChg>
    </pc:docChg>
  </pc:docChgLst>
  <pc:docChgLst>
    <pc:chgData name="Ahmet Tas" userId="S::at429@duke.edu::403e5d72-69ad-4a9b-8efe-0440cbd510e0" providerId="AD" clId="Web-{951A6380-CE4D-404F-9C35-F695E8FBAD0E}"/>
    <pc:docChg chg="addSld delSld modSld sldOrd">
      <pc:chgData name="Ahmet Tas" userId="S::at429@duke.edu::403e5d72-69ad-4a9b-8efe-0440cbd510e0" providerId="AD" clId="Web-{951A6380-CE4D-404F-9C35-F695E8FBAD0E}" dt="2022-10-18T04:09:26.771" v="401"/>
      <pc:docMkLst>
        <pc:docMk/>
      </pc:docMkLst>
      <pc:sldChg chg="del">
        <pc:chgData name="Ahmet Tas" userId="S::at429@duke.edu::403e5d72-69ad-4a9b-8efe-0440cbd510e0" providerId="AD" clId="Web-{951A6380-CE4D-404F-9C35-F695E8FBAD0E}" dt="2022-10-18T03:59:58.478" v="241"/>
        <pc:sldMkLst>
          <pc:docMk/>
          <pc:sldMk cId="3578946600" sldId="257"/>
        </pc:sldMkLst>
      </pc:sldChg>
      <pc:sldChg chg="modSp ord">
        <pc:chgData name="Ahmet Tas" userId="S::at429@duke.edu::403e5d72-69ad-4a9b-8efe-0440cbd510e0" providerId="AD" clId="Web-{951A6380-CE4D-404F-9C35-F695E8FBAD0E}" dt="2022-10-18T03:59:54.712" v="240" actId="20577"/>
        <pc:sldMkLst>
          <pc:docMk/>
          <pc:sldMk cId="1823821455" sldId="258"/>
        </pc:sldMkLst>
        <pc:spChg chg="mod">
          <ac:chgData name="Ahmet Tas" userId="S::at429@duke.edu::403e5d72-69ad-4a9b-8efe-0440cbd510e0" providerId="AD" clId="Web-{951A6380-CE4D-404F-9C35-F695E8FBAD0E}" dt="2022-10-18T03:56:18.526" v="170" actId="20577"/>
          <ac:spMkLst>
            <pc:docMk/>
            <pc:sldMk cId="1823821455" sldId="258"/>
            <ac:spMk id="2" creationId="{EF47D9B5-B80C-D398-BE6B-05127D90ADBD}"/>
          </ac:spMkLst>
        </pc:spChg>
        <pc:spChg chg="mod">
          <ac:chgData name="Ahmet Tas" userId="S::at429@duke.edu::403e5d72-69ad-4a9b-8efe-0440cbd510e0" providerId="AD" clId="Web-{951A6380-CE4D-404F-9C35-F695E8FBAD0E}" dt="2022-10-18T03:59:54.712" v="240" actId="20577"/>
          <ac:spMkLst>
            <pc:docMk/>
            <pc:sldMk cId="1823821455" sldId="258"/>
            <ac:spMk id="3" creationId="{F247025F-9E3D-4C22-4C6B-2EED4DC07CF8}"/>
          </ac:spMkLst>
        </pc:spChg>
      </pc:sldChg>
      <pc:sldChg chg="modSp del">
        <pc:chgData name="Ahmet Tas" userId="S::at429@duke.edu::403e5d72-69ad-4a9b-8efe-0440cbd510e0" providerId="AD" clId="Web-{951A6380-CE4D-404F-9C35-F695E8FBAD0E}" dt="2022-10-18T03:55:37.195" v="150"/>
        <pc:sldMkLst>
          <pc:docMk/>
          <pc:sldMk cId="2337170504" sldId="265"/>
        </pc:sldMkLst>
        <pc:spChg chg="mod">
          <ac:chgData name="Ahmet Tas" userId="S::at429@duke.edu::403e5d72-69ad-4a9b-8efe-0440cbd510e0" providerId="AD" clId="Web-{951A6380-CE4D-404F-9C35-F695E8FBAD0E}" dt="2022-10-18T03:55:26.897" v="149" actId="14100"/>
          <ac:spMkLst>
            <pc:docMk/>
            <pc:sldMk cId="2337170504" sldId="265"/>
            <ac:spMk id="2" creationId="{4F86454C-CFFC-3298-64CD-2D28091F88CC}"/>
          </ac:spMkLst>
        </pc:spChg>
      </pc:sldChg>
      <pc:sldChg chg="addSp delSp modSp">
        <pc:chgData name="Ahmet Tas" userId="S::at429@duke.edu::403e5d72-69ad-4a9b-8efe-0440cbd510e0" providerId="AD" clId="Web-{951A6380-CE4D-404F-9C35-F695E8FBAD0E}" dt="2022-10-18T03:54:37.144" v="148" actId="20577"/>
        <pc:sldMkLst>
          <pc:docMk/>
          <pc:sldMk cId="2210815727" sldId="272"/>
        </pc:sldMkLst>
        <pc:spChg chg="mod">
          <ac:chgData name="Ahmet Tas" userId="S::at429@duke.edu::403e5d72-69ad-4a9b-8efe-0440cbd510e0" providerId="AD" clId="Web-{951A6380-CE4D-404F-9C35-F695E8FBAD0E}" dt="2022-10-18T03:39:43.912" v="22" actId="20577"/>
          <ac:spMkLst>
            <pc:docMk/>
            <pc:sldMk cId="2210815727" sldId="272"/>
            <ac:spMk id="3" creationId="{FD0269CE-32EC-BD1F-199B-8F3870F2F6D6}"/>
          </ac:spMkLst>
        </pc:spChg>
        <pc:spChg chg="add mod">
          <ac:chgData name="Ahmet Tas" userId="S::at429@duke.edu::403e5d72-69ad-4a9b-8efe-0440cbd510e0" providerId="AD" clId="Web-{951A6380-CE4D-404F-9C35-F695E8FBAD0E}" dt="2022-10-18T03:46:53.941" v="64" actId="20577"/>
          <ac:spMkLst>
            <pc:docMk/>
            <pc:sldMk cId="2210815727" sldId="272"/>
            <ac:spMk id="9" creationId="{749C3647-A0B5-6E03-B63F-414A7AED1F87}"/>
          </ac:spMkLst>
        </pc:spChg>
        <pc:spChg chg="add mod">
          <ac:chgData name="Ahmet Tas" userId="S::at429@duke.edu::403e5d72-69ad-4a9b-8efe-0440cbd510e0" providerId="AD" clId="Web-{951A6380-CE4D-404F-9C35-F695E8FBAD0E}" dt="2022-10-18T03:51:33.757" v="130" actId="14100"/>
          <ac:spMkLst>
            <pc:docMk/>
            <pc:sldMk cId="2210815727" sldId="272"/>
            <ac:spMk id="13" creationId="{55EA7817-C946-AE4C-1A1E-DDD0A33DBA57}"/>
          </ac:spMkLst>
        </pc:spChg>
        <pc:spChg chg="add mod ord">
          <ac:chgData name="Ahmet Tas" userId="S::at429@duke.edu::403e5d72-69ad-4a9b-8efe-0440cbd510e0" providerId="AD" clId="Web-{951A6380-CE4D-404F-9C35-F695E8FBAD0E}" dt="2022-10-18T03:50:42.503" v="115" actId="1076"/>
          <ac:spMkLst>
            <pc:docMk/>
            <pc:sldMk cId="2210815727" sldId="272"/>
            <ac:spMk id="14" creationId="{8D92D87C-17F8-35AA-F57F-6F75CD00E729}"/>
          </ac:spMkLst>
        </pc:spChg>
        <pc:spChg chg="add mod">
          <ac:chgData name="Ahmet Tas" userId="S::at429@duke.edu::403e5d72-69ad-4a9b-8efe-0440cbd510e0" providerId="AD" clId="Web-{951A6380-CE4D-404F-9C35-F695E8FBAD0E}" dt="2022-10-18T03:50:50.769" v="116" actId="1076"/>
          <ac:spMkLst>
            <pc:docMk/>
            <pc:sldMk cId="2210815727" sldId="272"/>
            <ac:spMk id="15" creationId="{3345F4D7-2CC5-A52C-6F12-BD309C3D414D}"/>
          </ac:spMkLst>
        </pc:spChg>
        <pc:spChg chg="add del">
          <ac:chgData name="Ahmet Tas" userId="S::at429@duke.edu::403e5d72-69ad-4a9b-8efe-0440cbd510e0" providerId="AD" clId="Web-{951A6380-CE4D-404F-9C35-F695E8FBAD0E}" dt="2022-10-18T03:51:42.648" v="132"/>
          <ac:spMkLst>
            <pc:docMk/>
            <pc:sldMk cId="2210815727" sldId="272"/>
            <ac:spMk id="16" creationId="{F832DACC-3406-F377-0759-F89BBB3262E8}"/>
          </ac:spMkLst>
        </pc:spChg>
        <pc:spChg chg="add mod">
          <ac:chgData name="Ahmet Tas" userId="S::at429@duke.edu::403e5d72-69ad-4a9b-8efe-0440cbd510e0" providerId="AD" clId="Web-{951A6380-CE4D-404F-9C35-F695E8FBAD0E}" dt="2022-10-18T03:54:37.144" v="148" actId="20577"/>
          <ac:spMkLst>
            <pc:docMk/>
            <pc:sldMk cId="2210815727" sldId="272"/>
            <ac:spMk id="17" creationId="{2AD91342-97CF-E9B5-0A2E-94D6E11146EA}"/>
          </ac:spMkLst>
        </pc:spChg>
        <pc:picChg chg="add del mod">
          <ac:chgData name="Ahmet Tas" userId="S::at429@duke.edu::403e5d72-69ad-4a9b-8efe-0440cbd510e0" providerId="AD" clId="Web-{951A6380-CE4D-404F-9C35-F695E8FBAD0E}" dt="2022-10-18T03:40:22.883" v="30"/>
          <ac:picMkLst>
            <pc:docMk/>
            <pc:sldMk cId="2210815727" sldId="272"/>
            <ac:picMk id="4" creationId="{EFA5A801-59D7-16A2-1F56-730A2D5D199F}"/>
          </ac:picMkLst>
        </pc:picChg>
        <pc:picChg chg="add del mod">
          <ac:chgData name="Ahmet Tas" userId="S::at429@duke.edu::403e5d72-69ad-4a9b-8efe-0440cbd510e0" providerId="AD" clId="Web-{951A6380-CE4D-404F-9C35-F695E8FBAD0E}" dt="2022-10-18T03:40:54.541" v="35"/>
          <ac:picMkLst>
            <pc:docMk/>
            <pc:sldMk cId="2210815727" sldId="272"/>
            <ac:picMk id="5" creationId="{834CC9F6-68C8-A039-C329-F97D193D89C2}"/>
          </ac:picMkLst>
        </pc:picChg>
        <pc:picChg chg="add del mod">
          <ac:chgData name="Ahmet Tas" userId="S::at429@duke.edu::403e5d72-69ad-4a9b-8efe-0440cbd510e0" providerId="AD" clId="Web-{951A6380-CE4D-404F-9C35-F695E8FBAD0E}" dt="2022-10-18T03:42:08.453" v="38"/>
          <ac:picMkLst>
            <pc:docMk/>
            <pc:sldMk cId="2210815727" sldId="272"/>
            <ac:picMk id="6" creationId="{E45C756F-AC81-9B55-A2CD-52E8B5EAB0A5}"/>
          </ac:picMkLst>
        </pc:picChg>
        <pc:picChg chg="add mod">
          <ac:chgData name="Ahmet Tas" userId="S::at429@duke.edu::403e5d72-69ad-4a9b-8efe-0440cbd510e0" providerId="AD" clId="Web-{951A6380-CE4D-404F-9C35-F695E8FBAD0E}" dt="2022-10-18T03:41:39.169" v="37" actId="1076"/>
          <ac:picMkLst>
            <pc:docMk/>
            <pc:sldMk cId="2210815727" sldId="272"/>
            <ac:picMk id="7" creationId="{FB78882E-3FC9-200F-710F-0E2F8C0FC84C}"/>
          </ac:picMkLst>
        </pc:picChg>
        <pc:picChg chg="add mod">
          <ac:chgData name="Ahmet Tas" userId="S::at429@duke.edu::403e5d72-69ad-4a9b-8efe-0440cbd510e0" providerId="AD" clId="Web-{951A6380-CE4D-404F-9C35-F695E8FBAD0E}" dt="2022-10-18T03:42:21.110" v="43" actId="1076"/>
          <ac:picMkLst>
            <pc:docMk/>
            <pc:sldMk cId="2210815727" sldId="272"/>
            <ac:picMk id="8" creationId="{E0798B78-1245-98FD-8AA4-129D6184422A}"/>
          </ac:picMkLst>
        </pc:picChg>
        <pc:picChg chg="add del mod">
          <ac:chgData name="Ahmet Tas" userId="S::at429@duke.edu::403e5d72-69ad-4a9b-8efe-0440cbd510e0" providerId="AD" clId="Web-{951A6380-CE4D-404F-9C35-F695E8FBAD0E}" dt="2022-10-18T03:47:32.225" v="71"/>
          <ac:picMkLst>
            <pc:docMk/>
            <pc:sldMk cId="2210815727" sldId="272"/>
            <ac:picMk id="10" creationId="{1AEBB8A7-4549-C816-7CD1-E99DB65BC85D}"/>
          </ac:picMkLst>
        </pc:picChg>
        <pc:picChg chg="add mod">
          <ac:chgData name="Ahmet Tas" userId="S::at429@duke.edu::403e5d72-69ad-4a9b-8efe-0440cbd510e0" providerId="AD" clId="Web-{951A6380-CE4D-404F-9C35-F695E8FBAD0E}" dt="2022-10-18T03:47:30.662" v="70" actId="1076"/>
          <ac:picMkLst>
            <pc:docMk/>
            <pc:sldMk cId="2210815727" sldId="272"/>
            <ac:picMk id="11" creationId="{7559BAC9-CC9F-89B6-85CB-D77836B8F331}"/>
          </ac:picMkLst>
        </pc:picChg>
        <pc:picChg chg="add del mod">
          <ac:chgData name="Ahmet Tas" userId="S::at429@duke.edu::403e5d72-69ad-4a9b-8efe-0440cbd510e0" providerId="AD" clId="Web-{951A6380-CE4D-404F-9C35-F695E8FBAD0E}" dt="2022-10-18T03:49:29.561" v="100"/>
          <ac:picMkLst>
            <pc:docMk/>
            <pc:sldMk cId="2210815727" sldId="272"/>
            <ac:picMk id="12" creationId="{175ACEF2-CCDD-DB48-4DAC-2AD862808EA3}"/>
          </ac:picMkLst>
        </pc:picChg>
      </pc:sldChg>
      <pc:sldChg chg="addSp delSp modSp add replId">
        <pc:chgData name="Ahmet Tas" userId="S::at429@duke.edu::403e5d72-69ad-4a9b-8efe-0440cbd510e0" providerId="AD" clId="Web-{951A6380-CE4D-404F-9C35-F695E8FBAD0E}" dt="2022-10-18T04:05:14.579" v="316" actId="20577"/>
        <pc:sldMkLst>
          <pc:docMk/>
          <pc:sldMk cId="1947844675" sldId="273"/>
        </pc:sldMkLst>
        <pc:spChg chg="mod">
          <ac:chgData name="Ahmet Tas" userId="S::at429@duke.edu::403e5d72-69ad-4a9b-8efe-0440cbd510e0" providerId="AD" clId="Web-{951A6380-CE4D-404F-9C35-F695E8FBAD0E}" dt="2022-10-18T04:00:22.026" v="264" actId="20577"/>
          <ac:spMkLst>
            <pc:docMk/>
            <pc:sldMk cId="1947844675" sldId="273"/>
            <ac:spMk id="2" creationId="{EF47D9B5-B80C-D398-BE6B-05127D90ADBD}"/>
          </ac:spMkLst>
        </pc:spChg>
        <pc:spChg chg="del">
          <ac:chgData name="Ahmet Tas" userId="S::at429@duke.edu::403e5d72-69ad-4a9b-8efe-0440cbd510e0" providerId="AD" clId="Web-{951A6380-CE4D-404F-9C35-F695E8FBAD0E}" dt="2022-10-18T04:00:28.417" v="265"/>
          <ac:spMkLst>
            <pc:docMk/>
            <pc:sldMk cId="1947844675" sldId="273"/>
            <ac:spMk id="3" creationId="{F247025F-9E3D-4C22-4C6B-2EED4DC07CF8}"/>
          </ac:spMkLst>
        </pc:spChg>
        <pc:spChg chg="add mod">
          <ac:chgData name="Ahmet Tas" userId="S::at429@duke.edu::403e5d72-69ad-4a9b-8efe-0440cbd510e0" providerId="AD" clId="Web-{951A6380-CE4D-404F-9C35-F695E8FBAD0E}" dt="2022-10-18T04:00:36.949" v="269" actId="1076"/>
          <ac:spMkLst>
            <pc:docMk/>
            <pc:sldMk cId="1947844675" sldId="273"/>
            <ac:spMk id="5" creationId="{80F93217-CF32-292F-6CC0-9CF140477C6D}"/>
          </ac:spMkLst>
        </pc:spChg>
        <pc:spChg chg="add del mod">
          <ac:chgData name="Ahmet Tas" userId="S::at429@duke.edu::403e5d72-69ad-4a9b-8efe-0440cbd510e0" providerId="AD" clId="Web-{951A6380-CE4D-404F-9C35-F695E8FBAD0E}" dt="2022-10-18T04:00:52.388" v="274"/>
          <ac:spMkLst>
            <pc:docMk/>
            <pc:sldMk cId="1947844675" sldId="273"/>
            <ac:spMk id="7" creationId="{089CC9DA-551C-7D90-CCD3-7C580EAA993B}"/>
          </ac:spMkLst>
        </pc:spChg>
        <pc:spChg chg="add mod">
          <ac:chgData name="Ahmet Tas" userId="S::at429@duke.edu::403e5d72-69ad-4a9b-8efe-0440cbd510e0" providerId="AD" clId="Web-{951A6380-CE4D-404F-9C35-F695E8FBAD0E}" dt="2022-10-18T04:05:14.579" v="316" actId="20577"/>
          <ac:spMkLst>
            <pc:docMk/>
            <pc:sldMk cId="1947844675" sldId="273"/>
            <ac:spMk id="8" creationId="{A7ADB5EF-1CA7-443D-B831-EA453F6050A5}"/>
          </ac:spMkLst>
        </pc:spChg>
        <pc:picChg chg="add mod ord">
          <ac:chgData name="Ahmet Tas" userId="S::at429@duke.edu::403e5d72-69ad-4a9b-8efe-0440cbd510e0" providerId="AD" clId="Web-{951A6380-CE4D-404F-9C35-F695E8FBAD0E}" dt="2022-10-18T04:02:38.647" v="293" actId="1076"/>
          <ac:picMkLst>
            <pc:docMk/>
            <pc:sldMk cId="1947844675" sldId="273"/>
            <ac:picMk id="4" creationId="{4AED360C-EF81-193F-9C0C-FDBFE1E6FBB8}"/>
          </ac:picMkLst>
        </pc:picChg>
        <pc:picChg chg="add del mod">
          <ac:chgData name="Ahmet Tas" userId="S::at429@duke.edu::403e5d72-69ad-4a9b-8efe-0440cbd510e0" providerId="AD" clId="Web-{951A6380-CE4D-404F-9C35-F695E8FBAD0E}" dt="2022-10-18T04:00:52.388" v="275"/>
          <ac:picMkLst>
            <pc:docMk/>
            <pc:sldMk cId="1947844675" sldId="273"/>
            <ac:picMk id="6" creationId="{A5961753-E5D0-2B75-13DC-CC5AD72659AB}"/>
          </ac:picMkLst>
        </pc:picChg>
      </pc:sldChg>
      <pc:sldChg chg="addSp delSp modSp add replId">
        <pc:chgData name="Ahmet Tas" userId="S::at429@duke.edu::403e5d72-69ad-4a9b-8efe-0440cbd510e0" providerId="AD" clId="Web-{951A6380-CE4D-404F-9C35-F695E8FBAD0E}" dt="2022-10-18T04:09:26.771" v="401"/>
        <pc:sldMkLst>
          <pc:docMk/>
          <pc:sldMk cId="2951325915" sldId="274"/>
        </pc:sldMkLst>
        <pc:spChg chg="mod">
          <ac:chgData name="Ahmet Tas" userId="S::at429@duke.edu::403e5d72-69ad-4a9b-8efe-0440cbd510e0" providerId="AD" clId="Web-{951A6380-CE4D-404F-9C35-F695E8FBAD0E}" dt="2022-10-18T04:06:38.507" v="357" actId="20577"/>
          <ac:spMkLst>
            <pc:docMk/>
            <pc:sldMk cId="2951325915" sldId="274"/>
            <ac:spMk id="2" creationId="{EF47D9B5-B80C-D398-BE6B-05127D90ADBD}"/>
          </ac:spMkLst>
        </pc:spChg>
        <pc:spChg chg="add del mod">
          <ac:chgData name="Ahmet Tas" userId="S::at429@duke.edu::403e5d72-69ad-4a9b-8efe-0440cbd510e0" providerId="AD" clId="Web-{951A6380-CE4D-404F-9C35-F695E8FBAD0E}" dt="2022-10-18T04:05:21.345" v="319"/>
          <ac:spMkLst>
            <pc:docMk/>
            <pc:sldMk cId="2951325915" sldId="274"/>
            <ac:spMk id="6" creationId="{91EA9611-2EAE-4FE0-D727-D95621EC5201}"/>
          </ac:spMkLst>
        </pc:spChg>
        <pc:spChg chg="mod">
          <ac:chgData name="Ahmet Tas" userId="S::at429@duke.edu::403e5d72-69ad-4a9b-8efe-0440cbd510e0" providerId="AD" clId="Web-{951A6380-CE4D-404F-9C35-F695E8FBAD0E}" dt="2022-10-18T04:09:19.005" v="399" actId="20577"/>
          <ac:spMkLst>
            <pc:docMk/>
            <pc:sldMk cId="2951325915" sldId="274"/>
            <ac:spMk id="8" creationId="{A7ADB5EF-1CA7-443D-B831-EA453F6050A5}"/>
          </ac:spMkLst>
        </pc:spChg>
        <pc:spChg chg="add mod">
          <ac:chgData name="Ahmet Tas" userId="S::at429@duke.edu::403e5d72-69ad-4a9b-8efe-0440cbd510e0" providerId="AD" clId="Web-{951A6380-CE4D-404F-9C35-F695E8FBAD0E}" dt="2022-10-18T04:05:21.361" v="321"/>
          <ac:spMkLst>
            <pc:docMk/>
            <pc:sldMk cId="2951325915" sldId="274"/>
            <ac:spMk id="9" creationId="{C559F1DA-3A01-1287-E8F6-B09F9387735F}"/>
          </ac:spMkLst>
        </pc:spChg>
        <pc:picChg chg="del">
          <ac:chgData name="Ahmet Tas" userId="S::at429@duke.edu::403e5d72-69ad-4a9b-8efe-0440cbd510e0" providerId="AD" clId="Web-{951A6380-CE4D-404F-9C35-F695E8FBAD0E}" dt="2022-10-18T04:05:20.939" v="318"/>
          <ac:picMkLst>
            <pc:docMk/>
            <pc:sldMk cId="2951325915" sldId="274"/>
            <ac:picMk id="4" creationId="{4AED360C-EF81-193F-9C0C-FDBFE1E6FBB8}"/>
          </ac:picMkLst>
        </pc:picChg>
        <pc:picChg chg="add mod ord modCrop">
          <ac:chgData name="Ahmet Tas" userId="S::at429@duke.edu::403e5d72-69ad-4a9b-8efe-0440cbd510e0" providerId="AD" clId="Web-{951A6380-CE4D-404F-9C35-F695E8FBAD0E}" dt="2022-10-18T04:09:26.771" v="401"/>
          <ac:picMkLst>
            <pc:docMk/>
            <pc:sldMk cId="2951325915" sldId="274"/>
            <ac:picMk id="7" creationId="{FC27D1D0-B177-4722-F024-C75C8BFD4DC8}"/>
          </ac:picMkLst>
        </pc:picChg>
      </pc:sldChg>
    </pc:docChg>
  </pc:docChgLst>
  <pc:docChgLst>
    <pc:chgData name="Tushar Pandey" userId="S::tp241@duke.edu::772612d9-8cbc-42a0-a44d-a2597395183e" providerId="AD" clId="Web-{3090B6E4-0D70-4FFA-8502-A4BB9712CCE4}"/>
    <pc:docChg chg="modSld">
      <pc:chgData name="Tushar Pandey" userId="S::tp241@duke.edu::772612d9-8cbc-42a0-a44d-a2597395183e" providerId="AD" clId="Web-{3090B6E4-0D70-4FFA-8502-A4BB9712CCE4}" dt="2022-10-18T16:07:16.105" v="11"/>
      <pc:docMkLst>
        <pc:docMk/>
      </pc:docMkLst>
      <pc:sldChg chg="addSp delSp">
        <pc:chgData name="Tushar Pandey" userId="S::tp241@duke.edu::772612d9-8cbc-42a0-a44d-a2597395183e" providerId="AD" clId="Web-{3090B6E4-0D70-4FFA-8502-A4BB9712CCE4}" dt="2022-10-18T16:07:16.105" v="11"/>
        <pc:sldMkLst>
          <pc:docMk/>
          <pc:sldMk cId="1742048822" sldId="269"/>
        </pc:sldMkLst>
        <pc:spChg chg="del">
          <ac:chgData name="Tushar Pandey" userId="S::tp241@duke.edu::772612d9-8cbc-42a0-a44d-a2597395183e" providerId="AD" clId="Web-{3090B6E4-0D70-4FFA-8502-A4BB9712CCE4}" dt="2022-10-18T16:07:14.839" v="0"/>
          <ac:spMkLst>
            <pc:docMk/>
            <pc:sldMk cId="1742048822" sldId="269"/>
            <ac:spMk id="3" creationId="{9989D7EB-3FC1-AC98-2D45-023ADE071966}"/>
          </ac:spMkLst>
        </pc:spChg>
        <pc:spChg chg="add">
          <ac:chgData name="Tushar Pandey" userId="S::tp241@duke.edu::772612d9-8cbc-42a0-a44d-a2597395183e" providerId="AD" clId="Web-{3090B6E4-0D70-4FFA-8502-A4BB9712CCE4}" dt="2022-10-18T16:07:15.886" v="4"/>
          <ac:spMkLst>
            <pc:docMk/>
            <pc:sldMk cId="1742048822" sldId="269"/>
            <ac:spMk id="12" creationId="{E232DA61-AF9C-B845-F719-B8DAB0A35DA6}"/>
          </ac:spMkLst>
        </pc:spChg>
        <pc:spChg chg="add">
          <ac:chgData name="Tushar Pandey" userId="S::tp241@duke.edu::772612d9-8cbc-42a0-a44d-a2597395183e" providerId="AD" clId="Web-{3090B6E4-0D70-4FFA-8502-A4BB9712CCE4}" dt="2022-10-18T16:07:15.917" v="5"/>
          <ac:spMkLst>
            <pc:docMk/>
            <pc:sldMk cId="1742048822" sldId="269"/>
            <ac:spMk id="14" creationId="{3EE48F69-C227-1FD8-3605-D35468A110BF}"/>
          </ac:spMkLst>
        </pc:spChg>
        <pc:spChg chg="add">
          <ac:chgData name="Tushar Pandey" userId="S::tp241@duke.edu::772612d9-8cbc-42a0-a44d-a2597395183e" providerId="AD" clId="Web-{3090B6E4-0D70-4FFA-8502-A4BB9712CCE4}" dt="2022-10-18T16:07:15.964" v="6"/>
          <ac:spMkLst>
            <pc:docMk/>
            <pc:sldMk cId="1742048822" sldId="269"/>
            <ac:spMk id="16" creationId="{E910B79F-88C8-AE81-D1C1-425947C1C8D1}"/>
          </ac:spMkLst>
        </pc:spChg>
        <pc:spChg chg="add">
          <ac:chgData name="Tushar Pandey" userId="S::tp241@duke.edu::772612d9-8cbc-42a0-a44d-a2597395183e" providerId="AD" clId="Web-{3090B6E4-0D70-4FFA-8502-A4BB9712CCE4}" dt="2022-10-18T16:07:15.995" v="7"/>
          <ac:spMkLst>
            <pc:docMk/>
            <pc:sldMk cId="1742048822" sldId="269"/>
            <ac:spMk id="18" creationId="{DEEC2247-DA6F-0FE3-7203-14BCFFB64BBE}"/>
          </ac:spMkLst>
        </pc:spChg>
        <pc:spChg chg="add">
          <ac:chgData name="Tushar Pandey" userId="S::tp241@duke.edu::772612d9-8cbc-42a0-a44d-a2597395183e" providerId="AD" clId="Web-{3090B6E4-0D70-4FFA-8502-A4BB9712CCE4}" dt="2022-10-18T16:07:16.026" v="8"/>
          <ac:spMkLst>
            <pc:docMk/>
            <pc:sldMk cId="1742048822" sldId="269"/>
            <ac:spMk id="20" creationId="{CB4C65F4-9C47-2A58-0B16-B3F5F124F15F}"/>
          </ac:spMkLst>
        </pc:spChg>
        <pc:spChg chg="add">
          <ac:chgData name="Tushar Pandey" userId="S::tp241@duke.edu::772612d9-8cbc-42a0-a44d-a2597395183e" providerId="AD" clId="Web-{3090B6E4-0D70-4FFA-8502-A4BB9712CCE4}" dt="2022-10-18T16:07:16.105" v="11"/>
          <ac:spMkLst>
            <pc:docMk/>
            <pc:sldMk cId="1742048822" sldId="269"/>
            <ac:spMk id="26" creationId="{CA8D8DEC-3B77-C1AF-ACED-946EC4242921}"/>
          </ac:spMkLst>
        </pc:spChg>
        <pc:picChg chg="add">
          <ac:chgData name="Tushar Pandey" userId="S::tp241@duke.edu::772612d9-8cbc-42a0-a44d-a2597395183e" providerId="AD" clId="Web-{3090B6E4-0D70-4FFA-8502-A4BB9712CCE4}" dt="2022-10-18T16:07:15.776" v="1"/>
          <ac:picMkLst>
            <pc:docMk/>
            <pc:sldMk cId="1742048822" sldId="269"/>
            <ac:picMk id="6" creationId="{A987E634-2CCA-9AE4-3FBE-FAB85C28960B}"/>
          </ac:picMkLst>
        </pc:picChg>
        <pc:picChg chg="add">
          <ac:chgData name="Tushar Pandey" userId="S::tp241@duke.edu::772612d9-8cbc-42a0-a44d-a2597395183e" providerId="AD" clId="Web-{3090B6E4-0D70-4FFA-8502-A4BB9712CCE4}" dt="2022-10-18T16:07:15.823" v="2"/>
          <ac:picMkLst>
            <pc:docMk/>
            <pc:sldMk cId="1742048822" sldId="269"/>
            <ac:picMk id="8" creationId="{37098979-E567-D586-8AB7-D4E4B22F074C}"/>
          </ac:picMkLst>
        </pc:picChg>
        <pc:picChg chg="add">
          <ac:chgData name="Tushar Pandey" userId="S::tp241@duke.edu::772612d9-8cbc-42a0-a44d-a2597395183e" providerId="AD" clId="Web-{3090B6E4-0D70-4FFA-8502-A4BB9712CCE4}" dt="2022-10-18T16:07:15.855" v="3"/>
          <ac:picMkLst>
            <pc:docMk/>
            <pc:sldMk cId="1742048822" sldId="269"/>
            <ac:picMk id="10" creationId="{C12C9386-5020-5183-437F-C3A992CE5566}"/>
          </ac:picMkLst>
        </pc:picChg>
        <pc:cxnChg chg="add">
          <ac:chgData name="Tushar Pandey" userId="S::tp241@duke.edu::772612d9-8cbc-42a0-a44d-a2597395183e" providerId="AD" clId="Web-{3090B6E4-0D70-4FFA-8502-A4BB9712CCE4}" dt="2022-10-18T16:07:16.042" v="9"/>
          <ac:cxnSpMkLst>
            <pc:docMk/>
            <pc:sldMk cId="1742048822" sldId="269"/>
            <ac:cxnSpMk id="22" creationId="{E11E08A2-BA45-D468-F3B5-F00F164ECF06}"/>
          </ac:cxnSpMkLst>
        </pc:cxnChg>
        <pc:cxnChg chg="add">
          <ac:chgData name="Tushar Pandey" userId="S::tp241@duke.edu::772612d9-8cbc-42a0-a44d-a2597395183e" providerId="AD" clId="Web-{3090B6E4-0D70-4FFA-8502-A4BB9712CCE4}" dt="2022-10-18T16:07:16.073" v="10"/>
          <ac:cxnSpMkLst>
            <pc:docMk/>
            <pc:sldMk cId="1742048822" sldId="269"/>
            <ac:cxnSpMk id="24" creationId="{693C4D1A-3987-6C71-3174-DA896AA76D3A}"/>
          </ac:cxnSpMkLst>
        </pc:cxnChg>
      </pc:sldChg>
    </pc:docChg>
  </pc:docChgLst>
  <pc:docChgLst>
    <pc:chgData name="Ahmet Tas" userId="S::at429@duke.edu::403e5d72-69ad-4a9b-8efe-0440cbd510e0" providerId="AD" clId="Web-{857B7690-08A4-4CBD-8522-6F394A7AD2AA}"/>
    <pc:docChg chg="addSld modSld">
      <pc:chgData name="Ahmet Tas" userId="S::at429@duke.edu::403e5d72-69ad-4a9b-8efe-0440cbd510e0" providerId="AD" clId="Web-{857B7690-08A4-4CBD-8522-6F394A7AD2AA}" dt="2022-10-18T04:11:14.707" v="16" actId="1076"/>
      <pc:docMkLst>
        <pc:docMk/>
      </pc:docMkLst>
      <pc:sldChg chg="addSp delSp modSp add replId">
        <pc:chgData name="Ahmet Tas" userId="S::at429@duke.edu::403e5d72-69ad-4a9b-8efe-0440cbd510e0" providerId="AD" clId="Web-{857B7690-08A4-4CBD-8522-6F394A7AD2AA}" dt="2022-10-18T04:11:14.707" v="16" actId="1076"/>
        <pc:sldMkLst>
          <pc:docMk/>
          <pc:sldMk cId="3951085465" sldId="275"/>
        </pc:sldMkLst>
        <pc:spChg chg="add del mod">
          <ac:chgData name="Ahmet Tas" userId="S::at429@duke.edu::403e5d72-69ad-4a9b-8efe-0440cbd510e0" providerId="AD" clId="Web-{857B7690-08A4-4CBD-8522-6F394A7AD2AA}" dt="2022-10-18T04:10:44.425" v="2"/>
          <ac:spMkLst>
            <pc:docMk/>
            <pc:sldMk cId="3951085465" sldId="275"/>
            <ac:spMk id="4" creationId="{CA35D774-C83E-F8F4-1943-1BDB7EAFAF57}"/>
          </ac:spMkLst>
        </pc:spChg>
        <pc:spChg chg="mod">
          <ac:chgData name="Ahmet Tas" userId="S::at429@duke.edu::403e5d72-69ad-4a9b-8efe-0440cbd510e0" providerId="AD" clId="Web-{857B7690-08A4-4CBD-8522-6F394A7AD2AA}" dt="2022-10-18T04:11:01.879" v="13" actId="20577"/>
          <ac:spMkLst>
            <pc:docMk/>
            <pc:sldMk cId="3951085465" sldId="275"/>
            <ac:spMk id="8" creationId="{A7ADB5EF-1CA7-443D-B831-EA453F6050A5}"/>
          </ac:spMkLst>
        </pc:spChg>
        <pc:spChg chg="add mod">
          <ac:chgData name="Ahmet Tas" userId="S::at429@duke.edu::403e5d72-69ad-4a9b-8efe-0440cbd510e0" providerId="AD" clId="Web-{857B7690-08A4-4CBD-8522-6F394A7AD2AA}" dt="2022-10-18T04:10:51.597" v="6" actId="1076"/>
          <ac:spMkLst>
            <pc:docMk/>
            <pc:sldMk cId="3951085465" sldId="275"/>
            <ac:spMk id="10" creationId="{88A82FCC-56DA-74C7-F6D3-882F2311FC9E}"/>
          </ac:spMkLst>
        </pc:spChg>
        <pc:picChg chg="add mod ord modCrop">
          <ac:chgData name="Ahmet Tas" userId="S::at429@duke.edu::403e5d72-69ad-4a9b-8efe-0440cbd510e0" providerId="AD" clId="Web-{857B7690-08A4-4CBD-8522-6F394A7AD2AA}" dt="2022-10-18T04:11:14.707" v="16" actId="1076"/>
          <ac:picMkLst>
            <pc:docMk/>
            <pc:sldMk cId="3951085465" sldId="275"/>
            <ac:picMk id="6" creationId="{3D66034A-532F-2B9E-96A0-5997209FEA14}"/>
          </ac:picMkLst>
        </pc:picChg>
        <pc:picChg chg="del">
          <ac:chgData name="Ahmet Tas" userId="S::at429@duke.edu::403e5d72-69ad-4a9b-8efe-0440cbd510e0" providerId="AD" clId="Web-{857B7690-08A4-4CBD-8522-6F394A7AD2AA}" dt="2022-10-18T04:10:44.019" v="1"/>
          <ac:picMkLst>
            <pc:docMk/>
            <pc:sldMk cId="3951085465" sldId="275"/>
            <ac:picMk id="7" creationId="{FC27D1D0-B177-4722-F024-C75C8BFD4DC8}"/>
          </ac:picMkLst>
        </pc:picChg>
      </pc:sldChg>
    </pc:docChg>
  </pc:docChgLst>
  <pc:docChgLst>
    <pc:chgData name="Tushar Pandey" userId="772612d9-8cbc-42a0-a44d-a2597395183e" providerId="ADAL" clId="{18FB9801-AF86-CE4E-B912-53046746083A}"/>
    <pc:docChg chg="undo custSel modSld">
      <pc:chgData name="Tushar Pandey" userId="772612d9-8cbc-42a0-a44d-a2597395183e" providerId="ADAL" clId="{18FB9801-AF86-CE4E-B912-53046746083A}" dt="2022-10-18T22:22:30.608" v="3179" actId="478"/>
      <pc:docMkLst>
        <pc:docMk/>
      </pc:docMkLst>
      <pc:sldChg chg="delSp mod">
        <pc:chgData name="Tushar Pandey" userId="772612d9-8cbc-42a0-a44d-a2597395183e" providerId="ADAL" clId="{18FB9801-AF86-CE4E-B912-53046746083A}" dt="2022-10-18T22:22:30.608" v="3179" actId="478"/>
        <pc:sldMkLst>
          <pc:docMk/>
          <pc:sldMk cId="3423061322" sldId="264"/>
        </pc:sldMkLst>
        <pc:spChg chg="del">
          <ac:chgData name="Tushar Pandey" userId="772612d9-8cbc-42a0-a44d-a2597395183e" providerId="ADAL" clId="{18FB9801-AF86-CE4E-B912-53046746083A}" dt="2022-10-18T22:22:30.608" v="3179" actId="478"/>
          <ac:spMkLst>
            <pc:docMk/>
            <pc:sldMk cId="3423061322" sldId="264"/>
            <ac:spMk id="3" creationId="{1C06BC7E-005E-D962-04F9-59D698D000F7}"/>
          </ac:spMkLst>
        </pc:spChg>
      </pc:sldChg>
      <pc:sldChg chg="addSp delSp modSp mod">
        <pc:chgData name="Tushar Pandey" userId="772612d9-8cbc-42a0-a44d-a2597395183e" providerId="ADAL" clId="{18FB9801-AF86-CE4E-B912-53046746083A}" dt="2022-10-18T18:26:11.879" v="2827"/>
        <pc:sldMkLst>
          <pc:docMk/>
          <pc:sldMk cId="3168574054" sldId="270"/>
        </pc:sldMkLst>
        <pc:spChg chg="del mod">
          <ac:chgData name="Tushar Pandey" userId="772612d9-8cbc-42a0-a44d-a2597395183e" providerId="ADAL" clId="{18FB9801-AF86-CE4E-B912-53046746083A}" dt="2022-10-18T18:13:32.827" v="1316" actId="21"/>
          <ac:spMkLst>
            <pc:docMk/>
            <pc:sldMk cId="3168574054" sldId="270"/>
            <ac:spMk id="2" creationId="{6F52CA1B-17BE-BA9C-37F5-DD753DFE415D}"/>
          </ac:spMkLst>
        </pc:spChg>
        <pc:spChg chg="del">
          <ac:chgData name="Tushar Pandey" userId="772612d9-8cbc-42a0-a44d-a2597395183e" providerId="ADAL" clId="{18FB9801-AF86-CE4E-B912-53046746083A}" dt="2022-10-18T18:15:28.709" v="1428" actId="478"/>
          <ac:spMkLst>
            <pc:docMk/>
            <pc:sldMk cId="3168574054" sldId="270"/>
            <ac:spMk id="3" creationId="{9989D7EB-3FC1-AC98-2D45-023ADE071966}"/>
          </ac:spMkLst>
        </pc:spChg>
        <pc:spChg chg="add del mod">
          <ac:chgData name="Tushar Pandey" userId="772612d9-8cbc-42a0-a44d-a2597395183e" providerId="ADAL" clId="{18FB9801-AF86-CE4E-B912-53046746083A}" dt="2022-10-18T18:14:01.994" v="1320"/>
          <ac:spMkLst>
            <pc:docMk/>
            <pc:sldMk cId="3168574054" sldId="270"/>
            <ac:spMk id="6" creationId="{9B5FB798-A75E-CED2-80ED-C6A8ACA061E2}"/>
          </ac:spMkLst>
        </pc:spChg>
        <pc:spChg chg="add mod">
          <ac:chgData name="Tushar Pandey" userId="772612d9-8cbc-42a0-a44d-a2597395183e" providerId="ADAL" clId="{18FB9801-AF86-CE4E-B912-53046746083A}" dt="2022-10-18T18:14:42.500" v="1427" actId="14100"/>
          <ac:spMkLst>
            <pc:docMk/>
            <pc:sldMk cId="3168574054" sldId="270"/>
            <ac:spMk id="7" creationId="{B144B565-F3B2-99C5-8317-5F379C002642}"/>
          </ac:spMkLst>
        </pc:spChg>
        <pc:spChg chg="add mod">
          <ac:chgData name="Tushar Pandey" userId="772612d9-8cbc-42a0-a44d-a2597395183e" providerId="ADAL" clId="{18FB9801-AF86-CE4E-B912-53046746083A}" dt="2022-10-18T18:20:06.043" v="2025" actId="20577"/>
          <ac:spMkLst>
            <pc:docMk/>
            <pc:sldMk cId="3168574054" sldId="270"/>
            <ac:spMk id="8" creationId="{533F2818-9AC2-3852-6526-E702103F0915}"/>
          </ac:spMkLst>
        </pc:spChg>
        <pc:spChg chg="add mod">
          <ac:chgData name="Tushar Pandey" userId="772612d9-8cbc-42a0-a44d-a2597395183e" providerId="ADAL" clId="{18FB9801-AF86-CE4E-B912-53046746083A}" dt="2022-10-18T18:23:02.633" v="2377" actId="14100"/>
          <ac:spMkLst>
            <pc:docMk/>
            <pc:sldMk cId="3168574054" sldId="270"/>
            <ac:spMk id="9" creationId="{F6E6F1D3-470F-FA5A-FA73-0D9EACA0A6D1}"/>
          </ac:spMkLst>
        </pc:spChg>
        <pc:spChg chg="add mod">
          <ac:chgData name="Tushar Pandey" userId="772612d9-8cbc-42a0-a44d-a2597395183e" providerId="ADAL" clId="{18FB9801-AF86-CE4E-B912-53046746083A}" dt="2022-10-18T18:23:44.492" v="2415" actId="20577"/>
          <ac:spMkLst>
            <pc:docMk/>
            <pc:sldMk cId="3168574054" sldId="270"/>
            <ac:spMk id="10" creationId="{973AD37C-B8B3-11BA-7227-5F2BF99B403C}"/>
          </ac:spMkLst>
        </pc:spChg>
        <pc:spChg chg="add del mod">
          <ac:chgData name="Tushar Pandey" userId="772612d9-8cbc-42a0-a44d-a2597395183e" providerId="ADAL" clId="{18FB9801-AF86-CE4E-B912-53046746083A}" dt="2022-10-18T18:26:07.552" v="2822"/>
          <ac:spMkLst>
            <pc:docMk/>
            <pc:sldMk cId="3168574054" sldId="270"/>
            <ac:spMk id="11" creationId="{44E8EDD1-F9C1-7509-BEB9-811BF0458F23}"/>
          </ac:spMkLst>
        </pc:spChg>
        <pc:spChg chg="add mod">
          <ac:chgData name="Tushar Pandey" userId="772612d9-8cbc-42a0-a44d-a2597395183e" providerId="ADAL" clId="{18FB9801-AF86-CE4E-B912-53046746083A}" dt="2022-10-18T18:22:58.765" v="2376" actId="14100"/>
          <ac:spMkLst>
            <pc:docMk/>
            <pc:sldMk cId="3168574054" sldId="270"/>
            <ac:spMk id="12" creationId="{39C7238D-15D2-B790-B08C-A8287E4FEECE}"/>
          </ac:spMkLst>
        </pc:spChg>
        <pc:spChg chg="add mod">
          <ac:chgData name="Tushar Pandey" userId="772612d9-8cbc-42a0-a44d-a2597395183e" providerId="ADAL" clId="{18FB9801-AF86-CE4E-B912-53046746083A}" dt="2022-10-18T18:19:09.340" v="1766" actId="20577"/>
          <ac:spMkLst>
            <pc:docMk/>
            <pc:sldMk cId="3168574054" sldId="270"/>
            <ac:spMk id="13" creationId="{3EBA0530-E150-19BF-215F-E02E96CCCD7D}"/>
          </ac:spMkLst>
        </pc:spChg>
        <pc:spChg chg="add mod">
          <ac:chgData name="Tushar Pandey" userId="772612d9-8cbc-42a0-a44d-a2597395183e" providerId="ADAL" clId="{18FB9801-AF86-CE4E-B912-53046746083A}" dt="2022-10-18T18:23:10.132" v="2378" actId="1076"/>
          <ac:spMkLst>
            <pc:docMk/>
            <pc:sldMk cId="3168574054" sldId="270"/>
            <ac:spMk id="14" creationId="{43E31368-4B65-59F1-A425-869ECF505BBC}"/>
          </ac:spMkLst>
        </pc:spChg>
        <pc:spChg chg="add del mod">
          <ac:chgData name="Tushar Pandey" userId="772612d9-8cbc-42a0-a44d-a2597395183e" providerId="ADAL" clId="{18FB9801-AF86-CE4E-B912-53046746083A}" dt="2022-10-18T18:26:08.603" v="2824"/>
          <ac:spMkLst>
            <pc:docMk/>
            <pc:sldMk cId="3168574054" sldId="270"/>
            <ac:spMk id="15" creationId="{14A3A276-AD2D-B74D-6F14-91586C8D2578}"/>
          </ac:spMkLst>
        </pc:spChg>
        <pc:spChg chg="add mod">
          <ac:chgData name="Tushar Pandey" userId="772612d9-8cbc-42a0-a44d-a2597395183e" providerId="ADAL" clId="{18FB9801-AF86-CE4E-B912-53046746083A}" dt="2022-10-18T18:26:04.441" v="2820" actId="20577"/>
          <ac:spMkLst>
            <pc:docMk/>
            <pc:sldMk cId="3168574054" sldId="270"/>
            <ac:spMk id="16" creationId="{E69DE3C1-AC22-DF5D-2754-CFB6E4CC474A}"/>
          </ac:spMkLst>
        </pc:spChg>
        <pc:spChg chg="add del mod">
          <ac:chgData name="Tushar Pandey" userId="772612d9-8cbc-42a0-a44d-a2597395183e" providerId="ADAL" clId="{18FB9801-AF86-CE4E-B912-53046746083A}" dt="2022-10-18T18:26:11.879" v="2827"/>
          <ac:spMkLst>
            <pc:docMk/>
            <pc:sldMk cId="3168574054" sldId="270"/>
            <ac:spMk id="17" creationId="{F821FEB2-8E9C-A2F0-C794-84CE6922E8D9}"/>
          </ac:spMkLst>
        </pc:spChg>
      </pc:sldChg>
      <pc:sldChg chg="modSp mod">
        <pc:chgData name="Tushar Pandey" userId="772612d9-8cbc-42a0-a44d-a2597395183e" providerId="ADAL" clId="{18FB9801-AF86-CE4E-B912-53046746083A}" dt="2022-10-18T20:20:23.401" v="3177" actId="20577"/>
        <pc:sldMkLst>
          <pc:docMk/>
          <pc:sldMk cId="765366930" sldId="2032092750"/>
        </pc:sldMkLst>
        <pc:spChg chg="mod">
          <ac:chgData name="Tushar Pandey" userId="772612d9-8cbc-42a0-a44d-a2597395183e" providerId="ADAL" clId="{18FB9801-AF86-CE4E-B912-53046746083A}" dt="2022-10-18T20:20:23.401" v="3177" actId="20577"/>
          <ac:spMkLst>
            <pc:docMk/>
            <pc:sldMk cId="765366930" sldId="2032092750"/>
            <ac:spMk id="20" creationId="{DEFD86B8-62CF-4D49-8062-272F94BF1032}"/>
          </ac:spMkLst>
        </pc:spChg>
      </pc:sldChg>
      <pc:sldChg chg="addSp delSp modSp mod">
        <pc:chgData name="Tushar Pandey" userId="772612d9-8cbc-42a0-a44d-a2597395183e" providerId="ADAL" clId="{18FB9801-AF86-CE4E-B912-53046746083A}" dt="2022-10-18T18:13:41.607" v="1319" actId="1076"/>
        <pc:sldMkLst>
          <pc:docMk/>
          <pc:sldMk cId="1594763937" sldId="2032092786"/>
        </pc:sldMkLst>
        <pc:spChg chg="mod">
          <ac:chgData name="Tushar Pandey" userId="772612d9-8cbc-42a0-a44d-a2597395183e" providerId="ADAL" clId="{18FB9801-AF86-CE4E-B912-53046746083A}" dt="2022-10-18T16:24:56.088" v="28" actId="27636"/>
          <ac:spMkLst>
            <pc:docMk/>
            <pc:sldMk cId="1594763937" sldId="2032092786"/>
            <ac:spMk id="2" creationId="{B78A5B48-CBDE-2644-AB08-E2D6926A3FBB}"/>
          </ac:spMkLst>
        </pc:spChg>
        <pc:spChg chg="mod">
          <ac:chgData name="Tushar Pandey" userId="772612d9-8cbc-42a0-a44d-a2597395183e" providerId="ADAL" clId="{18FB9801-AF86-CE4E-B912-53046746083A}" dt="2022-10-18T18:05:10.226" v="372" actId="1076"/>
          <ac:spMkLst>
            <pc:docMk/>
            <pc:sldMk cId="1594763937" sldId="2032092786"/>
            <ac:spMk id="6" creationId="{E91E4862-075F-4C4B-A477-48C536833273}"/>
          </ac:spMkLst>
        </pc:spChg>
        <pc:spChg chg="mod">
          <ac:chgData name="Tushar Pandey" userId="772612d9-8cbc-42a0-a44d-a2597395183e" providerId="ADAL" clId="{18FB9801-AF86-CE4E-B912-53046746083A}" dt="2022-10-18T16:25:06.013" v="40" actId="122"/>
          <ac:spMkLst>
            <pc:docMk/>
            <pc:sldMk cId="1594763937" sldId="2032092786"/>
            <ac:spMk id="7" creationId="{FEDC533D-9428-6448-ABC5-30C4A7077F09}"/>
          </ac:spMkLst>
        </pc:spChg>
        <pc:spChg chg="del">
          <ac:chgData name="Tushar Pandey" userId="772612d9-8cbc-42a0-a44d-a2597395183e" providerId="ADAL" clId="{18FB9801-AF86-CE4E-B912-53046746083A}" dt="2022-10-18T16:24:40.666" v="26" actId="21"/>
          <ac:spMkLst>
            <pc:docMk/>
            <pc:sldMk cId="1594763937" sldId="2032092786"/>
            <ac:spMk id="9" creationId="{AEFA6BF1-BA32-B447-9C6A-A3A2E87F197F}"/>
          </ac:spMkLst>
        </pc:spChg>
        <pc:spChg chg="mod">
          <ac:chgData name="Tushar Pandey" userId="772612d9-8cbc-42a0-a44d-a2597395183e" providerId="ADAL" clId="{18FB9801-AF86-CE4E-B912-53046746083A}" dt="2022-10-18T16:25:27.551" v="50" actId="122"/>
          <ac:spMkLst>
            <pc:docMk/>
            <pc:sldMk cId="1594763937" sldId="2032092786"/>
            <ac:spMk id="11" creationId="{C5FE680E-6C10-2144-AFBA-60A556B0BA9C}"/>
          </ac:spMkLst>
        </pc:spChg>
        <pc:spChg chg="del">
          <ac:chgData name="Tushar Pandey" userId="772612d9-8cbc-42a0-a44d-a2597395183e" providerId="ADAL" clId="{18FB9801-AF86-CE4E-B912-53046746083A}" dt="2022-10-18T16:25:15.019" v="41" actId="478"/>
          <ac:spMkLst>
            <pc:docMk/>
            <pc:sldMk cId="1594763937" sldId="2032092786"/>
            <ac:spMk id="13" creationId="{6E034413-A8B3-B94F-A4C4-4379A3D0F407}"/>
          </ac:spMkLst>
        </pc:spChg>
        <pc:spChg chg="del">
          <ac:chgData name="Tushar Pandey" userId="772612d9-8cbc-42a0-a44d-a2597395183e" providerId="ADAL" clId="{18FB9801-AF86-CE4E-B912-53046746083A}" dt="2022-10-18T16:25:15.019" v="41" actId="478"/>
          <ac:spMkLst>
            <pc:docMk/>
            <pc:sldMk cId="1594763937" sldId="2032092786"/>
            <ac:spMk id="14" creationId="{52DA714A-D0C0-7041-90D2-D847F7422B91}"/>
          </ac:spMkLst>
        </pc:spChg>
        <pc:spChg chg="mod">
          <ac:chgData name="Tushar Pandey" userId="772612d9-8cbc-42a0-a44d-a2597395183e" providerId="ADAL" clId="{18FB9801-AF86-CE4E-B912-53046746083A}" dt="2022-10-18T16:25:46.138" v="68" actId="20577"/>
          <ac:spMkLst>
            <pc:docMk/>
            <pc:sldMk cId="1594763937" sldId="2032092786"/>
            <ac:spMk id="16" creationId="{25E70B28-9F4C-CE47-AA37-74A61B0A20F2}"/>
          </ac:spMkLst>
        </pc:spChg>
        <pc:spChg chg="del">
          <ac:chgData name="Tushar Pandey" userId="772612d9-8cbc-42a0-a44d-a2597395183e" providerId="ADAL" clId="{18FB9801-AF86-CE4E-B912-53046746083A}" dt="2022-10-18T16:25:36.074" v="51" actId="478"/>
          <ac:spMkLst>
            <pc:docMk/>
            <pc:sldMk cId="1594763937" sldId="2032092786"/>
            <ac:spMk id="18" creationId="{3C6B4BD5-173B-3F42-AF92-418F89B4F1DD}"/>
          </ac:spMkLst>
        </pc:spChg>
        <pc:spChg chg="del">
          <ac:chgData name="Tushar Pandey" userId="772612d9-8cbc-42a0-a44d-a2597395183e" providerId="ADAL" clId="{18FB9801-AF86-CE4E-B912-53046746083A}" dt="2022-10-18T16:25:36.074" v="51" actId="478"/>
          <ac:spMkLst>
            <pc:docMk/>
            <pc:sldMk cId="1594763937" sldId="2032092786"/>
            <ac:spMk id="19" creationId="{80C92FCE-4551-1949-9D6E-6AC76A07B2A8}"/>
          </ac:spMkLst>
        </pc:spChg>
        <pc:spChg chg="del">
          <ac:chgData name="Tushar Pandey" userId="772612d9-8cbc-42a0-a44d-a2597395183e" providerId="ADAL" clId="{18FB9801-AF86-CE4E-B912-53046746083A}" dt="2022-10-18T16:25:36.074" v="51" actId="478"/>
          <ac:spMkLst>
            <pc:docMk/>
            <pc:sldMk cId="1594763937" sldId="2032092786"/>
            <ac:spMk id="20" creationId="{92A92CBF-B438-654B-BAE6-E28CA6CF5040}"/>
          </ac:spMkLst>
        </pc:spChg>
        <pc:spChg chg="add del mod">
          <ac:chgData name="Tushar Pandey" userId="772612d9-8cbc-42a0-a44d-a2597395183e" providerId="ADAL" clId="{18FB9801-AF86-CE4E-B912-53046746083A}" dt="2022-10-18T18:01:30.210" v="94"/>
          <ac:spMkLst>
            <pc:docMk/>
            <pc:sldMk cId="1594763937" sldId="2032092786"/>
            <ac:spMk id="21" creationId="{1A8854B1-6D9E-6C84-458A-BB29F81190C0}"/>
          </ac:spMkLst>
        </pc:spChg>
        <pc:spChg chg="add mod">
          <ac:chgData name="Tushar Pandey" userId="772612d9-8cbc-42a0-a44d-a2597395183e" providerId="ADAL" clId="{18FB9801-AF86-CE4E-B912-53046746083A}" dt="2022-10-18T18:12:54.884" v="1309" actId="1076"/>
          <ac:spMkLst>
            <pc:docMk/>
            <pc:sldMk cId="1594763937" sldId="2032092786"/>
            <ac:spMk id="22" creationId="{36711735-D17B-A4A9-4BCE-8A6F6426B44B}"/>
          </ac:spMkLst>
        </pc:spChg>
        <pc:spChg chg="add mod">
          <ac:chgData name="Tushar Pandey" userId="772612d9-8cbc-42a0-a44d-a2597395183e" providerId="ADAL" clId="{18FB9801-AF86-CE4E-B912-53046746083A}" dt="2022-10-18T18:12:49.284" v="1308" actId="1076"/>
          <ac:spMkLst>
            <pc:docMk/>
            <pc:sldMk cId="1594763937" sldId="2032092786"/>
            <ac:spMk id="23" creationId="{E3006D76-8F4A-4B35-A1B3-73A8ED2D1657}"/>
          </ac:spMkLst>
        </pc:spChg>
        <pc:spChg chg="del">
          <ac:chgData name="Tushar Pandey" userId="772612d9-8cbc-42a0-a44d-a2597395183e" providerId="ADAL" clId="{18FB9801-AF86-CE4E-B912-53046746083A}" dt="2022-10-18T18:08:01.321" v="837" actId="478"/>
          <ac:spMkLst>
            <pc:docMk/>
            <pc:sldMk cId="1594763937" sldId="2032092786"/>
            <ac:spMk id="24" creationId="{AE28EB03-5140-467D-B559-A9447BDC0514}"/>
          </ac:spMkLst>
        </pc:spChg>
        <pc:spChg chg="del mod">
          <ac:chgData name="Tushar Pandey" userId="772612d9-8cbc-42a0-a44d-a2597395183e" providerId="ADAL" clId="{18FB9801-AF86-CE4E-B912-53046746083A}" dt="2022-10-18T16:26:17.710" v="72"/>
          <ac:spMkLst>
            <pc:docMk/>
            <pc:sldMk cId="1594763937" sldId="2032092786"/>
            <ac:spMk id="25" creationId="{20BE5ECD-175E-4521-899B-EC331A5D4A7E}"/>
          </ac:spMkLst>
        </pc:spChg>
        <pc:spChg chg="del mod">
          <ac:chgData name="Tushar Pandey" userId="772612d9-8cbc-42a0-a44d-a2597395183e" providerId="ADAL" clId="{18FB9801-AF86-CE4E-B912-53046746083A}" dt="2022-10-18T18:07:57.053" v="836"/>
          <ac:spMkLst>
            <pc:docMk/>
            <pc:sldMk cId="1594763937" sldId="2032092786"/>
            <ac:spMk id="26" creationId="{FE0C4CFC-65A9-4512-8FA8-5EE3DF96671F}"/>
          </ac:spMkLst>
        </pc:spChg>
        <pc:spChg chg="add mod">
          <ac:chgData name="Tushar Pandey" userId="772612d9-8cbc-42a0-a44d-a2597395183e" providerId="ADAL" clId="{18FB9801-AF86-CE4E-B912-53046746083A}" dt="2022-10-18T18:12:41.633" v="1307" actId="1076"/>
          <ac:spMkLst>
            <pc:docMk/>
            <pc:sldMk cId="1594763937" sldId="2032092786"/>
            <ac:spMk id="27" creationId="{BACFF32E-484E-C3B5-D810-7B7B8A037B45}"/>
          </ac:spMkLst>
        </pc:spChg>
        <pc:spChg chg="add mod">
          <ac:chgData name="Tushar Pandey" userId="772612d9-8cbc-42a0-a44d-a2597395183e" providerId="ADAL" clId="{18FB9801-AF86-CE4E-B912-53046746083A}" dt="2022-10-18T18:13:41.607" v="1319" actId="1076"/>
          <ac:spMkLst>
            <pc:docMk/>
            <pc:sldMk cId="1594763937" sldId="2032092786"/>
            <ac:spMk id="28" creationId="{743AAAB5-4EAD-CC69-2910-0C6578038DED}"/>
          </ac:spMkLst>
        </pc:spChg>
        <pc:picChg chg="mod">
          <ac:chgData name="Tushar Pandey" userId="772612d9-8cbc-42a0-a44d-a2597395183e" providerId="ADAL" clId="{18FB9801-AF86-CE4E-B912-53046746083A}" dt="2022-10-18T18:05:02.383" v="369" actId="1076"/>
          <ac:picMkLst>
            <pc:docMk/>
            <pc:sldMk cId="1594763937" sldId="2032092786"/>
            <ac:picMk id="30" creationId="{0FD0578E-B3E4-44CB-88F4-A7BFF0B415C9}"/>
          </ac:picMkLst>
        </pc:picChg>
        <pc:picChg chg="mod">
          <ac:chgData name="Tushar Pandey" userId="772612d9-8cbc-42a0-a44d-a2597395183e" providerId="ADAL" clId="{18FB9801-AF86-CE4E-B912-53046746083A}" dt="2022-10-18T18:12:59.950" v="1310" actId="14100"/>
          <ac:picMkLst>
            <pc:docMk/>
            <pc:sldMk cId="1594763937" sldId="2032092786"/>
            <ac:picMk id="31" creationId="{E9DFD7B3-E6E6-4F6C-81B6-A59B4CEB7296}"/>
          </ac:picMkLst>
        </pc:picChg>
        <pc:picChg chg="mod">
          <ac:chgData name="Tushar Pandey" userId="772612d9-8cbc-42a0-a44d-a2597395183e" providerId="ADAL" clId="{18FB9801-AF86-CE4E-B912-53046746083A}" dt="2022-10-18T16:26:16.308" v="70" actId="1076"/>
          <ac:picMkLst>
            <pc:docMk/>
            <pc:sldMk cId="1594763937" sldId="2032092786"/>
            <ac:picMk id="32" creationId="{7282B383-BE61-4D6D-A512-7C8DF27F3255}"/>
          </ac:picMkLst>
        </pc:picChg>
      </pc:sldChg>
      <pc:sldChg chg="delSp mod">
        <pc:chgData name="Tushar Pandey" userId="772612d9-8cbc-42a0-a44d-a2597395183e" providerId="ADAL" clId="{18FB9801-AF86-CE4E-B912-53046746083A}" dt="2022-10-18T22:21:22.828" v="3178" actId="478"/>
        <pc:sldMkLst>
          <pc:docMk/>
          <pc:sldMk cId="524098516" sldId="2032092802"/>
        </pc:sldMkLst>
        <pc:spChg chg="del">
          <ac:chgData name="Tushar Pandey" userId="772612d9-8cbc-42a0-a44d-a2597395183e" providerId="ADAL" clId="{18FB9801-AF86-CE4E-B912-53046746083A}" dt="2022-10-18T22:21:22.828" v="3178" actId="478"/>
          <ac:spMkLst>
            <pc:docMk/>
            <pc:sldMk cId="524098516" sldId="2032092802"/>
            <ac:spMk id="3" creationId="{8B9E8828-F456-EAC9-16AA-C273CA89102A}"/>
          </ac:spMkLst>
        </pc:spChg>
      </pc:sldChg>
    </pc:docChg>
  </pc:docChgLst>
  <pc:docChgLst>
    <pc:chgData name="Rashmi Gehi" userId="S::rg340@duke.edu::04ca2923-6368-47dd-851a-49bc90b31060" providerId="AD" clId="Web-{EAC63451-E6B9-40E6-890B-57DAE1FDA7CD}"/>
    <pc:docChg chg="modSld">
      <pc:chgData name="Rashmi Gehi" userId="S::rg340@duke.edu::04ca2923-6368-47dd-851a-49bc90b31060" providerId="AD" clId="Web-{EAC63451-E6B9-40E6-890B-57DAE1FDA7CD}" dt="2022-10-19T04:36:50.166" v="0"/>
      <pc:docMkLst>
        <pc:docMk/>
      </pc:docMkLst>
      <pc:sldChg chg="delSp">
        <pc:chgData name="Rashmi Gehi" userId="S::rg340@duke.edu::04ca2923-6368-47dd-851a-49bc90b31060" providerId="AD" clId="Web-{EAC63451-E6B9-40E6-890B-57DAE1FDA7CD}" dt="2022-10-19T04:36:50.166" v="0"/>
        <pc:sldMkLst>
          <pc:docMk/>
          <pc:sldMk cId="328186195" sldId="2032092805"/>
        </pc:sldMkLst>
        <pc:spChg chg="del">
          <ac:chgData name="Rashmi Gehi" userId="S::rg340@duke.edu::04ca2923-6368-47dd-851a-49bc90b31060" providerId="AD" clId="Web-{EAC63451-E6B9-40E6-890B-57DAE1FDA7CD}" dt="2022-10-19T04:36:50.166" v="0"/>
          <ac:spMkLst>
            <pc:docMk/>
            <pc:sldMk cId="328186195" sldId="2032092805"/>
            <ac:spMk id="3" creationId="{C6692052-3B74-F2F8-7715-7F5CB1F32683}"/>
          </ac:spMkLst>
        </pc:spChg>
      </pc:sldChg>
    </pc:docChg>
  </pc:docChgLst>
  <pc:docChgLst>
    <pc:chgData name="Chiyu Wang" userId="04cdba72-ae31-45c9-bb75-cd094cecc039" providerId="ADAL" clId="{E9E2DF6F-914D-D741-BE39-41DB74BCD57B}"/>
    <pc:docChg chg="undo custSel addSld delSld modSld sldOrd modMainMaster">
      <pc:chgData name="Chiyu Wang" userId="04cdba72-ae31-45c9-bb75-cd094cecc039" providerId="ADAL" clId="{E9E2DF6F-914D-D741-BE39-41DB74BCD57B}" dt="2022-10-18T22:44:52.065" v="1398" actId="20577"/>
      <pc:docMkLst>
        <pc:docMk/>
      </pc:docMkLst>
      <pc:sldChg chg="addSp modSp new add mod setBg setClrOvrMap">
        <pc:chgData name="Chiyu Wang" userId="04cdba72-ae31-45c9-bb75-cd094cecc039" providerId="ADAL" clId="{E9E2DF6F-914D-D741-BE39-41DB74BCD57B}" dt="2022-10-18T00:42:25.297" v="130" actId="20577"/>
        <pc:sldMkLst>
          <pc:docMk/>
          <pc:sldMk cId="3643106429" sldId="256"/>
        </pc:sldMkLst>
        <pc:spChg chg="mod">
          <ac:chgData name="Chiyu Wang" userId="04cdba72-ae31-45c9-bb75-cd094cecc039" providerId="ADAL" clId="{E9E2DF6F-914D-D741-BE39-41DB74BCD57B}" dt="2022-10-18T00:42:25.297" v="130" actId="20577"/>
          <ac:spMkLst>
            <pc:docMk/>
            <pc:sldMk cId="3643106429" sldId="256"/>
            <ac:spMk id="2" creationId="{A9361794-BCC3-DA22-7898-2C408767CA83}"/>
          </ac:spMkLst>
        </pc:spChg>
        <pc:spChg chg="mod">
          <ac:chgData name="Chiyu Wang" userId="04cdba72-ae31-45c9-bb75-cd094cecc039" providerId="ADAL" clId="{E9E2DF6F-914D-D741-BE39-41DB74BCD57B}" dt="2022-10-18T00:41:08.722" v="107" actId="403"/>
          <ac:spMkLst>
            <pc:docMk/>
            <pc:sldMk cId="3643106429" sldId="256"/>
            <ac:spMk id="3" creationId="{A5477A43-2EB3-C245-CED9-8B1E9820DFDA}"/>
          </ac:spMkLst>
        </pc:spChg>
        <pc:spChg chg="add mod">
          <ac:chgData name="Chiyu Wang" userId="04cdba72-ae31-45c9-bb75-cd094cecc039" providerId="ADAL" clId="{E9E2DF6F-914D-D741-BE39-41DB74BCD57B}" dt="2022-10-18T00:42:16.925" v="121" actId="208"/>
          <ac:spMkLst>
            <pc:docMk/>
            <pc:sldMk cId="3643106429" sldId="256"/>
            <ac:spMk id="5" creationId="{E2DAD006-B062-780D-0FCC-B5B5137295C8}"/>
          </ac:spMkLst>
        </pc:spChg>
        <pc:spChg chg="add">
          <ac:chgData name="Chiyu Wang" userId="04cdba72-ae31-45c9-bb75-cd094cecc039" providerId="ADAL" clId="{E9E2DF6F-914D-D741-BE39-41DB74BCD57B}" dt="2022-10-18T00:40:03.604" v="91" actId="26606"/>
          <ac:spMkLst>
            <pc:docMk/>
            <pc:sldMk cId="3643106429" sldId="256"/>
            <ac:spMk id="1031" creationId="{71B2258F-86CA-4D4D-8270-BC05FCDEBFB3}"/>
          </ac:spMkLst>
        </pc:spChg>
        <pc:picChg chg="add mod">
          <ac:chgData name="Chiyu Wang" userId="04cdba72-ae31-45c9-bb75-cd094cecc039" providerId="ADAL" clId="{E9E2DF6F-914D-D741-BE39-41DB74BCD57B}" dt="2022-10-18T00:41:23.866" v="116"/>
          <ac:picMkLst>
            <pc:docMk/>
            <pc:sldMk cId="3643106429" sldId="256"/>
            <ac:picMk id="4" creationId="{298A5FFC-CCB3-10E1-99BF-BF89C308409A}"/>
          </ac:picMkLst>
        </pc:picChg>
        <pc:picChg chg="add mod ord">
          <ac:chgData name="Chiyu Wang" userId="04cdba72-ae31-45c9-bb75-cd094cecc039" providerId="ADAL" clId="{E9E2DF6F-914D-D741-BE39-41DB74BCD57B}" dt="2022-10-18T00:40:03.604" v="91" actId="26606"/>
          <ac:picMkLst>
            <pc:docMk/>
            <pc:sldMk cId="3643106429" sldId="256"/>
            <ac:picMk id="1026" creationId="{54662D0D-6689-9D31-61B0-73C334186606}"/>
          </ac:picMkLst>
        </pc:picChg>
      </pc:sldChg>
      <pc:sldChg chg="new add">
        <pc:chgData name="Chiyu Wang" userId="04cdba72-ae31-45c9-bb75-cd094cecc039" providerId="ADAL" clId="{E9E2DF6F-914D-D741-BE39-41DB74BCD57B}" dt="2022-10-18T00:38:09.213" v="78"/>
        <pc:sldMkLst>
          <pc:docMk/>
          <pc:sldMk cId="3578946600" sldId="257"/>
        </pc:sldMkLst>
      </pc:sldChg>
      <pc:sldChg chg="new add">
        <pc:chgData name="Chiyu Wang" userId="04cdba72-ae31-45c9-bb75-cd094cecc039" providerId="ADAL" clId="{E9E2DF6F-914D-D741-BE39-41DB74BCD57B}" dt="2022-10-18T00:38:11.058" v="80"/>
        <pc:sldMkLst>
          <pc:docMk/>
          <pc:sldMk cId="1823821455" sldId="258"/>
        </pc:sldMkLst>
      </pc:sldChg>
      <pc:sldChg chg="addSp delSp modSp new add mod modClrScheme chgLayout">
        <pc:chgData name="Chiyu Wang" userId="04cdba72-ae31-45c9-bb75-cd094cecc039" providerId="ADAL" clId="{E9E2DF6F-914D-D741-BE39-41DB74BCD57B}" dt="2022-10-18T21:34:24.413" v="1231"/>
        <pc:sldMkLst>
          <pc:docMk/>
          <pc:sldMk cId="38317683" sldId="259"/>
        </pc:sldMkLst>
        <pc:spChg chg="mod ord">
          <ac:chgData name="Chiyu Wang" userId="04cdba72-ae31-45c9-bb75-cd094cecc039" providerId="ADAL" clId="{E9E2DF6F-914D-D741-BE39-41DB74BCD57B}" dt="2022-10-18T21:34:24.413" v="1231"/>
          <ac:spMkLst>
            <pc:docMk/>
            <pc:sldMk cId="38317683" sldId="259"/>
            <ac:spMk id="2" creationId="{B39F76DB-48E8-230A-379E-C0AF2250C67C}"/>
          </ac:spMkLst>
        </pc:spChg>
        <pc:spChg chg="del mod ord">
          <ac:chgData name="Chiyu Wang" userId="04cdba72-ae31-45c9-bb75-cd094cecc039" providerId="ADAL" clId="{E9E2DF6F-914D-D741-BE39-41DB74BCD57B}" dt="2022-10-18T21:05:12.166" v="781" actId="21"/>
          <ac:spMkLst>
            <pc:docMk/>
            <pc:sldMk cId="38317683" sldId="259"/>
            <ac:spMk id="3" creationId="{934F8FA6-D1F7-014E-ABBC-B0E184CC4D6B}"/>
          </ac:spMkLst>
        </pc:spChg>
        <pc:spChg chg="add mod ord">
          <ac:chgData name="Chiyu Wang" userId="04cdba72-ae31-45c9-bb75-cd094cecc039" providerId="ADAL" clId="{E9E2DF6F-914D-D741-BE39-41DB74BCD57B}" dt="2022-10-18T21:34:24.413" v="1231"/>
          <ac:spMkLst>
            <pc:docMk/>
            <pc:sldMk cId="38317683" sldId="259"/>
            <ac:spMk id="12" creationId="{F257F1DB-D6F4-FE23-BFA4-A6BCF713F9F2}"/>
          </ac:spMkLst>
        </pc:spChg>
        <pc:spChg chg="add del mod ord">
          <ac:chgData name="Chiyu Wang" userId="04cdba72-ae31-45c9-bb75-cd094cecc039" providerId="ADAL" clId="{E9E2DF6F-914D-D741-BE39-41DB74BCD57B}" dt="2022-10-18T21:34:24.413" v="1231"/>
          <ac:spMkLst>
            <pc:docMk/>
            <pc:sldMk cId="38317683" sldId="259"/>
            <ac:spMk id="14" creationId="{7D976AC7-3BE5-E1E6-DF61-D317E0594E5C}"/>
          </ac:spMkLst>
        </pc:spChg>
        <pc:spChg chg="add mod">
          <ac:chgData name="Chiyu Wang" userId="04cdba72-ae31-45c9-bb75-cd094cecc039" providerId="ADAL" clId="{E9E2DF6F-914D-D741-BE39-41DB74BCD57B}" dt="2022-10-18T21:05:12.837" v="782"/>
          <ac:spMkLst>
            <pc:docMk/>
            <pc:sldMk cId="38317683" sldId="259"/>
            <ac:spMk id="15" creationId="{38FF138A-E6BF-B1A1-3973-AB90C1738FDE}"/>
          </ac:spMkLst>
        </pc:spChg>
        <pc:spChg chg="add del mod ord">
          <ac:chgData name="Chiyu Wang" userId="04cdba72-ae31-45c9-bb75-cd094cecc039" providerId="ADAL" clId="{E9E2DF6F-914D-D741-BE39-41DB74BCD57B}" dt="2022-10-18T21:09:04.179" v="817" actId="700"/>
          <ac:spMkLst>
            <pc:docMk/>
            <pc:sldMk cId="38317683" sldId="259"/>
            <ac:spMk id="17" creationId="{747A5E42-0812-B532-0ADA-71904269B583}"/>
          </ac:spMkLst>
        </pc:spChg>
        <pc:spChg chg="add mod ord">
          <ac:chgData name="Chiyu Wang" userId="04cdba72-ae31-45c9-bb75-cd094cecc039" providerId="ADAL" clId="{E9E2DF6F-914D-D741-BE39-41DB74BCD57B}" dt="2022-10-18T21:34:24.413" v="1231"/>
          <ac:spMkLst>
            <pc:docMk/>
            <pc:sldMk cId="38317683" sldId="259"/>
            <ac:spMk id="18" creationId="{DB0827FC-6DEE-A945-06EF-8F94F4B4F63C}"/>
          </ac:spMkLst>
        </pc:spChg>
      </pc:sldChg>
      <pc:sldChg chg="addSp modSp new add">
        <pc:chgData name="Chiyu Wang" userId="04cdba72-ae31-45c9-bb75-cd094cecc039" providerId="ADAL" clId="{E9E2DF6F-914D-D741-BE39-41DB74BCD57B}" dt="2022-10-18T15:40:17.260" v="725"/>
        <pc:sldMkLst>
          <pc:docMk/>
          <pc:sldMk cId="3871827224" sldId="260"/>
        </pc:sldMkLst>
        <pc:spChg chg="add mod">
          <ac:chgData name="Chiyu Wang" userId="04cdba72-ae31-45c9-bb75-cd094cecc039" providerId="ADAL" clId="{E9E2DF6F-914D-D741-BE39-41DB74BCD57B}" dt="2022-10-18T15:40:17.260" v="725"/>
          <ac:spMkLst>
            <pc:docMk/>
            <pc:sldMk cId="3871827224" sldId="260"/>
            <ac:spMk id="4" creationId="{2370CB76-DB9D-2A0B-6D04-EE7C22B3622D}"/>
          </ac:spMkLst>
        </pc:spChg>
      </pc:sldChg>
      <pc:sldChg chg="modSp new add mod ord">
        <pc:chgData name="Chiyu Wang" userId="04cdba72-ae31-45c9-bb75-cd094cecc039" providerId="ADAL" clId="{E9E2DF6F-914D-D741-BE39-41DB74BCD57B}" dt="2022-10-18T00:42:30.380" v="140" actId="20577"/>
        <pc:sldMkLst>
          <pc:docMk/>
          <pc:sldMk cId="3231102884" sldId="261"/>
        </pc:sldMkLst>
        <pc:spChg chg="mod">
          <ac:chgData name="Chiyu Wang" userId="04cdba72-ae31-45c9-bb75-cd094cecc039" providerId="ADAL" clId="{E9E2DF6F-914D-D741-BE39-41DB74BCD57B}" dt="2022-10-18T00:42:30.380" v="140" actId="20577"/>
          <ac:spMkLst>
            <pc:docMk/>
            <pc:sldMk cId="3231102884" sldId="261"/>
            <ac:spMk id="2" creationId="{4F86454C-CFFC-3298-64CD-2D28091F88CC}"/>
          </ac:spMkLst>
        </pc:spChg>
      </pc:sldChg>
      <pc:sldChg chg="addSp modSp new add mod">
        <pc:chgData name="Chiyu Wang" userId="04cdba72-ae31-45c9-bb75-cd094cecc039" providerId="ADAL" clId="{E9E2DF6F-914D-D741-BE39-41DB74BCD57B}" dt="2022-10-18T15:40:17.260" v="725"/>
        <pc:sldMkLst>
          <pc:docMk/>
          <pc:sldMk cId="3494630269" sldId="262"/>
        </pc:sldMkLst>
        <pc:spChg chg="mod">
          <ac:chgData name="Chiyu Wang" userId="04cdba72-ae31-45c9-bb75-cd094cecc039" providerId="ADAL" clId="{E9E2DF6F-914D-D741-BE39-41DB74BCD57B}" dt="2022-10-18T00:43:02.991" v="172" actId="20577"/>
          <ac:spMkLst>
            <pc:docMk/>
            <pc:sldMk cId="3494630269" sldId="262"/>
            <ac:spMk id="2" creationId="{96243FCF-6C81-0C06-E124-46D9FE47DB2A}"/>
          </ac:spMkLst>
        </pc:spChg>
        <pc:spChg chg="add mod">
          <ac:chgData name="Chiyu Wang" userId="04cdba72-ae31-45c9-bb75-cd094cecc039" providerId="ADAL" clId="{E9E2DF6F-914D-D741-BE39-41DB74BCD57B}" dt="2022-10-18T15:40:17.260" v="725"/>
          <ac:spMkLst>
            <pc:docMk/>
            <pc:sldMk cId="3494630269" sldId="262"/>
            <ac:spMk id="4" creationId="{D9386462-106D-BB44-32E9-745548B3BABD}"/>
          </ac:spMkLst>
        </pc:spChg>
      </pc:sldChg>
      <pc:sldChg chg="addSp modSp new add mod">
        <pc:chgData name="Chiyu Wang" userId="04cdba72-ae31-45c9-bb75-cd094cecc039" providerId="ADAL" clId="{E9E2DF6F-914D-D741-BE39-41DB74BCD57B}" dt="2022-10-18T15:40:17.260" v="725"/>
        <pc:sldMkLst>
          <pc:docMk/>
          <pc:sldMk cId="1821947632" sldId="263"/>
        </pc:sldMkLst>
        <pc:spChg chg="mod">
          <ac:chgData name="Chiyu Wang" userId="04cdba72-ae31-45c9-bb75-cd094cecc039" providerId="ADAL" clId="{E9E2DF6F-914D-D741-BE39-41DB74BCD57B}" dt="2022-10-18T00:43:21.881" v="202" actId="20577"/>
          <ac:spMkLst>
            <pc:docMk/>
            <pc:sldMk cId="1821947632" sldId="263"/>
            <ac:spMk id="2" creationId="{CD4D8FD9-348B-BB3B-8D69-E348F7EA9C28}"/>
          </ac:spMkLst>
        </pc:spChg>
        <pc:spChg chg="add mod">
          <ac:chgData name="Chiyu Wang" userId="04cdba72-ae31-45c9-bb75-cd094cecc039" providerId="ADAL" clId="{E9E2DF6F-914D-D741-BE39-41DB74BCD57B}" dt="2022-10-18T15:40:17.260" v="725"/>
          <ac:spMkLst>
            <pc:docMk/>
            <pc:sldMk cId="1821947632" sldId="263"/>
            <ac:spMk id="4" creationId="{9C69B359-91BB-96B0-7280-1D685849664A}"/>
          </ac:spMkLst>
        </pc:spChg>
      </pc:sldChg>
      <pc:sldChg chg="addSp modSp new add mod">
        <pc:chgData name="Chiyu Wang" userId="04cdba72-ae31-45c9-bb75-cd094cecc039" providerId="ADAL" clId="{E9E2DF6F-914D-D741-BE39-41DB74BCD57B}" dt="2022-10-18T15:40:17.260" v="725"/>
        <pc:sldMkLst>
          <pc:docMk/>
          <pc:sldMk cId="3423061322" sldId="264"/>
        </pc:sldMkLst>
        <pc:spChg chg="mod">
          <ac:chgData name="Chiyu Wang" userId="04cdba72-ae31-45c9-bb75-cd094cecc039" providerId="ADAL" clId="{E9E2DF6F-914D-D741-BE39-41DB74BCD57B}" dt="2022-10-18T00:43:30.642" v="215" actId="20577"/>
          <ac:spMkLst>
            <pc:docMk/>
            <pc:sldMk cId="3423061322" sldId="264"/>
            <ac:spMk id="2" creationId="{84643DDD-8CCC-761A-71B7-433375AEDEB0}"/>
          </ac:spMkLst>
        </pc:spChg>
        <pc:spChg chg="add mod">
          <ac:chgData name="Chiyu Wang" userId="04cdba72-ae31-45c9-bb75-cd094cecc039" providerId="ADAL" clId="{E9E2DF6F-914D-D741-BE39-41DB74BCD57B}" dt="2022-10-18T15:40:17.260" v="725"/>
          <ac:spMkLst>
            <pc:docMk/>
            <pc:sldMk cId="3423061322" sldId="264"/>
            <ac:spMk id="4" creationId="{D26799A9-7C6D-B469-3CB6-D32D9ADDF964}"/>
          </ac:spMkLst>
        </pc:spChg>
      </pc:sldChg>
      <pc:sldChg chg="addSp modSp mod modClrScheme chgLayout">
        <pc:chgData name="Chiyu Wang" userId="04cdba72-ae31-45c9-bb75-cd094cecc039" providerId="ADAL" clId="{E9E2DF6F-914D-D741-BE39-41DB74BCD57B}" dt="2022-10-18T15:40:17.260" v="725"/>
        <pc:sldMkLst>
          <pc:docMk/>
          <pc:sldMk cId="3100469364" sldId="266"/>
        </pc:sldMkLst>
        <pc:spChg chg="mod ord">
          <ac:chgData name="Chiyu Wang" userId="04cdba72-ae31-45c9-bb75-cd094cecc039" providerId="ADAL" clId="{E9E2DF6F-914D-D741-BE39-41DB74BCD57B}" dt="2022-10-18T15:05:37.048" v="225"/>
          <ac:spMkLst>
            <pc:docMk/>
            <pc:sldMk cId="3100469364" sldId="266"/>
            <ac:spMk id="2" creationId="{796EA5D6-E15E-ECC8-8231-704C9F0F8541}"/>
          </ac:spMkLst>
        </pc:spChg>
        <pc:spChg chg="mod ord">
          <ac:chgData name="Chiyu Wang" userId="04cdba72-ae31-45c9-bb75-cd094cecc039" providerId="ADAL" clId="{E9E2DF6F-914D-D741-BE39-41DB74BCD57B}" dt="2022-10-18T15:05:37.048" v="225"/>
          <ac:spMkLst>
            <pc:docMk/>
            <pc:sldMk cId="3100469364" sldId="266"/>
            <ac:spMk id="3" creationId="{FD0269CE-32EC-BD1F-199B-8F3870F2F6D6}"/>
          </ac:spMkLst>
        </pc:spChg>
        <pc:spChg chg="add mod">
          <ac:chgData name="Chiyu Wang" userId="04cdba72-ae31-45c9-bb75-cd094cecc039" providerId="ADAL" clId="{E9E2DF6F-914D-D741-BE39-41DB74BCD57B}" dt="2022-10-18T15:40:17.260" v="725"/>
          <ac:spMkLst>
            <pc:docMk/>
            <pc:sldMk cId="3100469364" sldId="266"/>
            <ac:spMk id="4" creationId="{FBEF4DF2-B978-4261-176C-3000CDB46394}"/>
          </ac:spMkLst>
        </pc:spChg>
      </pc:sldChg>
      <pc:sldChg chg="addSp modSp">
        <pc:chgData name="Chiyu Wang" userId="04cdba72-ae31-45c9-bb75-cd094cecc039" providerId="ADAL" clId="{E9E2DF6F-914D-D741-BE39-41DB74BCD57B}" dt="2022-10-18T15:40:17.260" v="725"/>
        <pc:sldMkLst>
          <pc:docMk/>
          <pc:sldMk cId="1638588809" sldId="268"/>
        </pc:sldMkLst>
        <pc:spChg chg="add mod">
          <ac:chgData name="Chiyu Wang" userId="04cdba72-ae31-45c9-bb75-cd094cecc039" providerId="ADAL" clId="{E9E2DF6F-914D-D741-BE39-41DB74BCD57B}" dt="2022-10-18T15:40:17.260" v="725"/>
          <ac:spMkLst>
            <pc:docMk/>
            <pc:sldMk cId="1638588809" sldId="268"/>
            <ac:spMk id="4" creationId="{2AEB4659-D6D1-6903-ECD5-3332D8B1EF43}"/>
          </ac:spMkLst>
        </pc:spChg>
      </pc:sldChg>
      <pc:sldChg chg="addSp modSp">
        <pc:chgData name="Chiyu Wang" userId="04cdba72-ae31-45c9-bb75-cd094cecc039" providerId="ADAL" clId="{E9E2DF6F-914D-D741-BE39-41DB74BCD57B}" dt="2022-10-18T15:40:17.260" v="725"/>
        <pc:sldMkLst>
          <pc:docMk/>
          <pc:sldMk cId="1742048822" sldId="269"/>
        </pc:sldMkLst>
        <pc:spChg chg="add mod">
          <ac:chgData name="Chiyu Wang" userId="04cdba72-ae31-45c9-bb75-cd094cecc039" providerId="ADAL" clId="{E9E2DF6F-914D-D741-BE39-41DB74BCD57B}" dt="2022-10-18T15:40:17.260" v="725"/>
          <ac:spMkLst>
            <pc:docMk/>
            <pc:sldMk cId="1742048822" sldId="269"/>
            <ac:spMk id="4" creationId="{BE778867-9516-DD90-6471-CEB349421953}"/>
          </ac:spMkLst>
        </pc:spChg>
      </pc:sldChg>
      <pc:sldChg chg="addSp modSp">
        <pc:chgData name="Chiyu Wang" userId="04cdba72-ae31-45c9-bb75-cd094cecc039" providerId="ADAL" clId="{E9E2DF6F-914D-D741-BE39-41DB74BCD57B}" dt="2022-10-18T15:40:17.260" v="725"/>
        <pc:sldMkLst>
          <pc:docMk/>
          <pc:sldMk cId="3168574054" sldId="270"/>
        </pc:sldMkLst>
        <pc:spChg chg="add mod">
          <ac:chgData name="Chiyu Wang" userId="04cdba72-ae31-45c9-bb75-cd094cecc039" providerId="ADAL" clId="{E9E2DF6F-914D-D741-BE39-41DB74BCD57B}" dt="2022-10-18T15:40:17.260" v="725"/>
          <ac:spMkLst>
            <pc:docMk/>
            <pc:sldMk cId="3168574054" sldId="270"/>
            <ac:spMk id="4" creationId="{66FA43FB-8A68-7B95-E18A-2187FD91C2F5}"/>
          </ac:spMkLst>
        </pc:spChg>
      </pc:sldChg>
      <pc:sldChg chg="addSp modSp">
        <pc:chgData name="Chiyu Wang" userId="04cdba72-ae31-45c9-bb75-cd094cecc039" providerId="ADAL" clId="{E9E2DF6F-914D-D741-BE39-41DB74BCD57B}" dt="2022-10-18T15:40:17.260" v="725"/>
        <pc:sldMkLst>
          <pc:docMk/>
          <pc:sldMk cId="2085454612" sldId="271"/>
        </pc:sldMkLst>
        <pc:spChg chg="add mod">
          <ac:chgData name="Chiyu Wang" userId="04cdba72-ae31-45c9-bb75-cd094cecc039" providerId="ADAL" clId="{E9E2DF6F-914D-D741-BE39-41DB74BCD57B}" dt="2022-10-18T15:40:17.260" v="725"/>
          <ac:spMkLst>
            <pc:docMk/>
            <pc:sldMk cId="2085454612" sldId="271"/>
            <ac:spMk id="4" creationId="{718A5372-D9C7-1C11-1D1F-92DB06BA8379}"/>
          </ac:spMkLst>
        </pc:spChg>
      </pc:sldChg>
      <pc:sldChg chg="addSp delSp modSp mod modClrScheme chgLayout">
        <pc:chgData name="Chiyu Wang" userId="04cdba72-ae31-45c9-bb75-cd094cecc039" providerId="ADAL" clId="{E9E2DF6F-914D-D741-BE39-41DB74BCD57B}" dt="2022-10-18T16:32:23.452" v="777" actId="2711"/>
        <pc:sldMkLst>
          <pc:docMk/>
          <pc:sldMk cId="2210815727" sldId="272"/>
        </pc:sldMkLst>
        <pc:spChg chg="mod ord">
          <ac:chgData name="Chiyu Wang" userId="04cdba72-ae31-45c9-bb75-cd094cecc039" providerId="ADAL" clId="{E9E2DF6F-914D-D741-BE39-41DB74BCD57B}" dt="2022-10-18T15:43:29.462" v="759"/>
          <ac:spMkLst>
            <pc:docMk/>
            <pc:sldMk cId="2210815727" sldId="272"/>
            <ac:spMk id="2" creationId="{796EA5D6-E15E-ECC8-8231-704C9F0F8541}"/>
          </ac:spMkLst>
        </pc:spChg>
        <pc:spChg chg="del mod ord">
          <ac:chgData name="Chiyu Wang" userId="04cdba72-ae31-45c9-bb75-cd094cecc039" providerId="ADAL" clId="{E9E2DF6F-914D-D741-BE39-41DB74BCD57B}" dt="2022-10-18T15:14:13.697" v="357" actId="478"/>
          <ac:spMkLst>
            <pc:docMk/>
            <pc:sldMk cId="2210815727" sldId="272"/>
            <ac:spMk id="3" creationId="{FD0269CE-32EC-BD1F-199B-8F3870F2F6D6}"/>
          </ac:spMkLst>
        </pc:spChg>
        <pc:spChg chg="add mod">
          <ac:chgData name="Chiyu Wang" userId="04cdba72-ae31-45c9-bb75-cd094cecc039" providerId="ADAL" clId="{E9E2DF6F-914D-D741-BE39-41DB74BCD57B}" dt="2022-10-18T15:18:47.913" v="365" actId="1076"/>
          <ac:spMkLst>
            <pc:docMk/>
            <pc:sldMk cId="2210815727" sldId="272"/>
            <ac:spMk id="5" creationId="{BE8B192C-68E2-7658-7ED5-E92C46B39001}"/>
          </ac:spMkLst>
        </pc:spChg>
        <pc:spChg chg="add mod">
          <ac:chgData name="Chiyu Wang" userId="04cdba72-ae31-45c9-bb75-cd094cecc039" providerId="ADAL" clId="{E9E2DF6F-914D-D741-BE39-41DB74BCD57B}" dt="2022-10-18T15:21:03.705" v="395" actId="1076"/>
          <ac:spMkLst>
            <pc:docMk/>
            <pc:sldMk cId="2210815727" sldId="272"/>
            <ac:spMk id="6" creationId="{B992A286-248E-6651-6D46-4C26A23CFC60}"/>
          </ac:spMkLst>
        </pc:spChg>
        <pc:spChg chg="del mod">
          <ac:chgData name="Chiyu Wang" userId="04cdba72-ae31-45c9-bb75-cd094cecc039" providerId="ADAL" clId="{E9E2DF6F-914D-D741-BE39-41DB74BCD57B}" dt="2022-10-18T15:24:01.757" v="443" actId="478"/>
          <ac:spMkLst>
            <pc:docMk/>
            <pc:sldMk cId="2210815727" sldId="272"/>
            <ac:spMk id="9" creationId="{749C3647-A0B5-6E03-B63F-414A7AED1F87}"/>
          </ac:spMkLst>
        </pc:spChg>
        <pc:spChg chg="add mod">
          <ac:chgData name="Chiyu Wang" userId="04cdba72-ae31-45c9-bb75-cd094cecc039" providerId="ADAL" clId="{E9E2DF6F-914D-D741-BE39-41DB74BCD57B}" dt="2022-10-18T15:23:11.292" v="438" actId="113"/>
          <ac:spMkLst>
            <pc:docMk/>
            <pc:sldMk cId="2210815727" sldId="272"/>
            <ac:spMk id="10" creationId="{319F82D2-F0C9-6579-8BA2-3BBDF9E0748E}"/>
          </ac:spMkLst>
        </pc:spChg>
        <pc:spChg chg="del mod">
          <ac:chgData name="Chiyu Wang" userId="04cdba72-ae31-45c9-bb75-cd094cecc039" providerId="ADAL" clId="{E9E2DF6F-914D-D741-BE39-41DB74BCD57B}" dt="2022-10-18T15:24:12.036" v="445" actId="478"/>
          <ac:spMkLst>
            <pc:docMk/>
            <pc:sldMk cId="2210815727" sldId="272"/>
            <ac:spMk id="13" creationId="{55EA7817-C946-AE4C-1A1E-DDD0A33DBA57}"/>
          </ac:spMkLst>
        </pc:spChg>
        <pc:spChg chg="mod">
          <ac:chgData name="Chiyu Wang" userId="04cdba72-ae31-45c9-bb75-cd094cecc039" providerId="ADAL" clId="{E9E2DF6F-914D-D741-BE39-41DB74BCD57B}" dt="2022-10-18T15:19:53.306" v="376" actId="14861"/>
          <ac:spMkLst>
            <pc:docMk/>
            <pc:sldMk cId="2210815727" sldId="272"/>
            <ac:spMk id="14" creationId="{8D92D87C-17F8-35AA-F57F-6F75CD00E729}"/>
          </ac:spMkLst>
        </pc:spChg>
        <pc:spChg chg="del">
          <ac:chgData name="Chiyu Wang" userId="04cdba72-ae31-45c9-bb75-cd094cecc039" providerId="ADAL" clId="{E9E2DF6F-914D-D741-BE39-41DB74BCD57B}" dt="2022-10-18T15:24:14.501" v="446" actId="478"/>
          <ac:spMkLst>
            <pc:docMk/>
            <pc:sldMk cId="2210815727" sldId="272"/>
            <ac:spMk id="15" creationId="{3345F4D7-2CC5-A52C-6F12-BD309C3D414D}"/>
          </ac:spMkLst>
        </pc:spChg>
        <pc:spChg chg="del">
          <ac:chgData name="Chiyu Wang" userId="04cdba72-ae31-45c9-bb75-cd094cecc039" providerId="ADAL" clId="{E9E2DF6F-914D-D741-BE39-41DB74BCD57B}" dt="2022-10-18T15:24:14.501" v="446" actId="478"/>
          <ac:spMkLst>
            <pc:docMk/>
            <pc:sldMk cId="2210815727" sldId="272"/>
            <ac:spMk id="17" creationId="{2AD91342-97CF-E9B5-0A2E-94D6E11146EA}"/>
          </ac:spMkLst>
        </pc:spChg>
        <pc:spChg chg="add mod">
          <ac:chgData name="Chiyu Wang" userId="04cdba72-ae31-45c9-bb75-cd094cecc039" providerId="ADAL" clId="{E9E2DF6F-914D-D741-BE39-41DB74BCD57B}" dt="2022-10-18T15:23:19.269" v="439" actId="1076"/>
          <ac:spMkLst>
            <pc:docMk/>
            <pc:sldMk cId="2210815727" sldId="272"/>
            <ac:spMk id="18" creationId="{8293950A-9327-1DC4-4A60-785012A96253}"/>
          </ac:spMkLst>
        </pc:spChg>
        <pc:spChg chg="add del mod ord">
          <ac:chgData name="Chiyu Wang" userId="04cdba72-ae31-45c9-bb75-cd094cecc039" providerId="ADAL" clId="{E9E2DF6F-914D-D741-BE39-41DB74BCD57B}" dt="2022-10-18T15:43:29.462" v="759"/>
          <ac:spMkLst>
            <pc:docMk/>
            <pc:sldMk cId="2210815727" sldId="272"/>
            <ac:spMk id="20" creationId="{AEC1A62B-3A0A-BF4B-B0B5-3C8C8BE864B4}"/>
          </ac:spMkLst>
        </pc:spChg>
        <pc:spChg chg="add mod">
          <ac:chgData name="Chiyu Wang" userId="04cdba72-ae31-45c9-bb75-cd094cecc039" providerId="ADAL" clId="{E9E2DF6F-914D-D741-BE39-41DB74BCD57B}" dt="2022-10-18T15:20:07.058" v="380" actId="1076"/>
          <ac:spMkLst>
            <pc:docMk/>
            <pc:sldMk cId="2210815727" sldId="272"/>
            <ac:spMk id="21" creationId="{41370032-45A2-5E2D-7B99-CF73FFD0C4FA}"/>
          </ac:spMkLst>
        </pc:spChg>
        <pc:spChg chg="add mod">
          <ac:chgData name="Chiyu Wang" userId="04cdba72-ae31-45c9-bb75-cd094cecc039" providerId="ADAL" clId="{E9E2DF6F-914D-D741-BE39-41DB74BCD57B}" dt="2022-10-18T15:47:42.775" v="775" actId="1036"/>
          <ac:spMkLst>
            <pc:docMk/>
            <pc:sldMk cId="2210815727" sldId="272"/>
            <ac:spMk id="22" creationId="{09315192-9E56-5A4F-6E54-76A486D06DCA}"/>
          </ac:spMkLst>
        </pc:spChg>
        <pc:spChg chg="add mod">
          <ac:chgData name="Chiyu Wang" userId="04cdba72-ae31-45c9-bb75-cd094cecc039" providerId="ADAL" clId="{E9E2DF6F-914D-D741-BE39-41DB74BCD57B}" dt="2022-10-18T15:30:29.126" v="471" actId="14861"/>
          <ac:spMkLst>
            <pc:docMk/>
            <pc:sldMk cId="2210815727" sldId="272"/>
            <ac:spMk id="34" creationId="{FAAE567A-8EA3-94AE-7CB8-04E0DBB5BECD}"/>
          </ac:spMkLst>
        </pc:spChg>
        <pc:spChg chg="add mod">
          <ac:chgData name="Chiyu Wang" userId="04cdba72-ae31-45c9-bb75-cd094cecc039" providerId="ADAL" clId="{E9E2DF6F-914D-D741-BE39-41DB74BCD57B}" dt="2022-10-18T16:32:23.452" v="777" actId="2711"/>
          <ac:spMkLst>
            <pc:docMk/>
            <pc:sldMk cId="2210815727" sldId="272"/>
            <ac:spMk id="35" creationId="{77118426-F7D8-A5E0-9008-F9657F8EF9F2}"/>
          </ac:spMkLst>
        </pc:spChg>
        <pc:spChg chg="add mod">
          <ac:chgData name="Chiyu Wang" userId="04cdba72-ae31-45c9-bb75-cd094cecc039" providerId="ADAL" clId="{E9E2DF6F-914D-D741-BE39-41DB74BCD57B}" dt="2022-10-18T15:34:28.149" v="596" actId="1036"/>
          <ac:spMkLst>
            <pc:docMk/>
            <pc:sldMk cId="2210815727" sldId="272"/>
            <ac:spMk id="36" creationId="{767EAE4F-3CF5-4D84-3FD8-01BBBCF0E94D}"/>
          </ac:spMkLst>
        </pc:spChg>
        <pc:spChg chg="add mod">
          <ac:chgData name="Chiyu Wang" userId="04cdba72-ae31-45c9-bb75-cd094cecc039" providerId="ADAL" clId="{E9E2DF6F-914D-D741-BE39-41DB74BCD57B}" dt="2022-10-18T15:34:28.149" v="596" actId="1036"/>
          <ac:spMkLst>
            <pc:docMk/>
            <pc:sldMk cId="2210815727" sldId="272"/>
            <ac:spMk id="37" creationId="{DE82559B-BD62-AA08-89F4-56682829492F}"/>
          </ac:spMkLst>
        </pc:spChg>
        <pc:spChg chg="add mod">
          <ac:chgData name="Chiyu Wang" userId="04cdba72-ae31-45c9-bb75-cd094cecc039" providerId="ADAL" clId="{E9E2DF6F-914D-D741-BE39-41DB74BCD57B}" dt="2022-10-18T15:35:15.573" v="638" actId="113"/>
          <ac:spMkLst>
            <pc:docMk/>
            <pc:sldMk cId="2210815727" sldId="272"/>
            <ac:spMk id="38" creationId="{23C8F928-CE0A-1A2A-FD76-F7023520DBC2}"/>
          </ac:spMkLst>
        </pc:spChg>
        <pc:spChg chg="add mod ord">
          <ac:chgData name="Chiyu Wang" userId="04cdba72-ae31-45c9-bb75-cd094cecc039" providerId="ADAL" clId="{E9E2DF6F-914D-D741-BE39-41DB74BCD57B}" dt="2022-10-18T15:43:29.462" v="759"/>
          <ac:spMkLst>
            <pc:docMk/>
            <pc:sldMk cId="2210815727" sldId="272"/>
            <ac:spMk id="39" creationId="{10AC6EDC-459C-366E-68CC-47342D5F4305}"/>
          </ac:spMkLst>
        </pc:spChg>
        <pc:spChg chg="add mod ord">
          <ac:chgData name="Chiyu Wang" userId="04cdba72-ae31-45c9-bb75-cd094cecc039" providerId="ADAL" clId="{E9E2DF6F-914D-D741-BE39-41DB74BCD57B}" dt="2022-10-18T15:43:29.462" v="759"/>
          <ac:spMkLst>
            <pc:docMk/>
            <pc:sldMk cId="2210815727" sldId="272"/>
            <ac:spMk id="40" creationId="{7F79F4CE-E4B5-D4E7-9AE3-3BF4AA08ACAD}"/>
          </ac:spMkLst>
        </pc:spChg>
        <pc:picChg chg="add del mod">
          <ac:chgData name="Chiyu Wang" userId="04cdba72-ae31-45c9-bb75-cd094cecc039" providerId="ADAL" clId="{E9E2DF6F-914D-D741-BE39-41DB74BCD57B}" dt="2022-10-18T15:08:25.098" v="247" actId="478"/>
          <ac:picMkLst>
            <pc:docMk/>
            <pc:sldMk cId="2210815727" sldId="272"/>
            <ac:picMk id="4" creationId="{C143BAB8-6773-F977-FED4-B5E902A9A1F9}"/>
          </ac:picMkLst>
        </pc:picChg>
        <pc:picChg chg="del mod">
          <ac:chgData name="Chiyu Wang" userId="04cdba72-ae31-45c9-bb75-cd094cecc039" providerId="ADAL" clId="{E9E2DF6F-914D-D741-BE39-41DB74BCD57B}" dt="2022-10-18T15:14:31.065" v="359" actId="478"/>
          <ac:picMkLst>
            <pc:docMk/>
            <pc:sldMk cId="2210815727" sldId="272"/>
            <ac:picMk id="7" creationId="{FB78882E-3FC9-200F-710F-0E2F8C0FC84C}"/>
          </ac:picMkLst>
        </pc:picChg>
        <pc:picChg chg="del mod">
          <ac:chgData name="Chiyu Wang" userId="04cdba72-ae31-45c9-bb75-cd094cecc039" providerId="ADAL" clId="{E9E2DF6F-914D-D741-BE39-41DB74BCD57B}" dt="2022-10-18T15:23:59.786" v="442" actId="478"/>
          <ac:picMkLst>
            <pc:docMk/>
            <pc:sldMk cId="2210815727" sldId="272"/>
            <ac:picMk id="8" creationId="{E0798B78-1245-98FD-8AA4-129D6184422A}"/>
          </ac:picMkLst>
        </pc:picChg>
        <pc:picChg chg="del mod">
          <ac:chgData name="Chiyu Wang" userId="04cdba72-ae31-45c9-bb75-cd094cecc039" providerId="ADAL" clId="{E9E2DF6F-914D-D741-BE39-41DB74BCD57B}" dt="2022-10-18T15:28:49.880" v="451" actId="478"/>
          <ac:picMkLst>
            <pc:docMk/>
            <pc:sldMk cId="2210815727" sldId="272"/>
            <ac:picMk id="11" creationId="{7559BAC9-CC9F-89B6-85CB-D77836B8F331}"/>
          </ac:picMkLst>
        </pc:picChg>
        <pc:picChg chg="add mod">
          <ac:chgData name="Chiyu Wang" userId="04cdba72-ae31-45c9-bb75-cd094cecc039" providerId="ADAL" clId="{E9E2DF6F-914D-D741-BE39-41DB74BCD57B}" dt="2022-10-18T15:23:22.955" v="440" actId="1076"/>
          <ac:picMkLst>
            <pc:docMk/>
            <pc:sldMk cId="2210815727" sldId="272"/>
            <ac:picMk id="12" creationId="{F6CB1980-2363-3A1F-EB5F-78EDF1351C4B}"/>
          </ac:picMkLst>
        </pc:picChg>
        <pc:cxnChg chg="add mod">
          <ac:chgData name="Chiyu Wang" userId="04cdba72-ae31-45c9-bb75-cd094cecc039" providerId="ADAL" clId="{E9E2DF6F-914D-D741-BE39-41DB74BCD57B}" dt="2022-10-18T15:21:44.578" v="412" actId="208"/>
          <ac:cxnSpMkLst>
            <pc:docMk/>
            <pc:sldMk cId="2210815727" sldId="272"/>
            <ac:cxnSpMk id="24" creationId="{5E4A22C5-9831-8781-E9F5-D996A1ED4284}"/>
          </ac:cxnSpMkLst>
        </pc:cxnChg>
        <pc:cxnChg chg="add mod">
          <ac:chgData name="Chiyu Wang" userId="04cdba72-ae31-45c9-bb75-cd094cecc039" providerId="ADAL" clId="{E9E2DF6F-914D-D741-BE39-41DB74BCD57B}" dt="2022-10-18T15:21:54.434" v="415" actId="14100"/>
          <ac:cxnSpMkLst>
            <pc:docMk/>
            <pc:sldMk cId="2210815727" sldId="272"/>
            <ac:cxnSpMk id="25" creationId="{52AEE2A5-33AB-C0CC-6656-E132AF265F60}"/>
          </ac:cxnSpMkLst>
        </pc:cxnChg>
        <pc:cxnChg chg="add mod">
          <ac:chgData name="Chiyu Wang" userId="04cdba72-ae31-45c9-bb75-cd094cecc039" providerId="ADAL" clId="{E9E2DF6F-914D-D741-BE39-41DB74BCD57B}" dt="2022-10-18T15:22:03.405" v="418" actId="14100"/>
          <ac:cxnSpMkLst>
            <pc:docMk/>
            <pc:sldMk cId="2210815727" sldId="272"/>
            <ac:cxnSpMk id="27" creationId="{459092BF-50AC-120A-EF62-30CD4AF74C61}"/>
          </ac:cxnSpMkLst>
        </pc:cxnChg>
        <pc:cxnChg chg="add mod">
          <ac:chgData name="Chiyu Wang" userId="04cdba72-ae31-45c9-bb75-cd094cecc039" providerId="ADAL" clId="{E9E2DF6F-914D-D741-BE39-41DB74BCD57B}" dt="2022-10-18T15:22:11.079" v="420" actId="1076"/>
          <ac:cxnSpMkLst>
            <pc:docMk/>
            <pc:sldMk cId="2210815727" sldId="272"/>
            <ac:cxnSpMk id="29" creationId="{F5969666-3229-F9DA-029F-14EB9BEAB595}"/>
          </ac:cxnSpMkLst>
        </pc:cxnChg>
        <pc:cxnChg chg="add mod">
          <ac:chgData name="Chiyu Wang" userId="04cdba72-ae31-45c9-bb75-cd094cecc039" providerId="ADAL" clId="{E9E2DF6F-914D-D741-BE39-41DB74BCD57B}" dt="2022-10-18T15:22:21.928" v="422" actId="1076"/>
          <ac:cxnSpMkLst>
            <pc:docMk/>
            <pc:sldMk cId="2210815727" sldId="272"/>
            <ac:cxnSpMk id="30" creationId="{A03CBB0E-FFD4-CCAE-D6FA-9F2FE17622D8}"/>
          </ac:cxnSpMkLst>
        </pc:cxnChg>
        <pc:cxnChg chg="add mod">
          <ac:chgData name="Chiyu Wang" userId="04cdba72-ae31-45c9-bb75-cd094cecc039" providerId="ADAL" clId="{E9E2DF6F-914D-D741-BE39-41DB74BCD57B}" dt="2022-10-18T15:22:27.420" v="424" actId="1076"/>
          <ac:cxnSpMkLst>
            <pc:docMk/>
            <pc:sldMk cId="2210815727" sldId="272"/>
            <ac:cxnSpMk id="31" creationId="{B6702B63-B468-11F4-DF15-41E9039A2A5E}"/>
          </ac:cxnSpMkLst>
        </pc:cxnChg>
        <pc:cxnChg chg="add mod">
          <ac:chgData name="Chiyu Wang" userId="04cdba72-ae31-45c9-bb75-cd094cecc039" providerId="ADAL" clId="{E9E2DF6F-914D-D741-BE39-41DB74BCD57B}" dt="2022-10-18T15:22:48.331" v="427" actId="1076"/>
          <ac:cxnSpMkLst>
            <pc:docMk/>
            <pc:sldMk cId="2210815727" sldId="272"/>
            <ac:cxnSpMk id="33" creationId="{59412423-1666-3840-A955-4A3E89D9E76C}"/>
          </ac:cxnSpMkLst>
        </pc:cxnChg>
      </pc:sldChg>
      <pc:sldChg chg="addSp delSp modSp mod">
        <pc:chgData name="Chiyu Wang" userId="04cdba72-ae31-45c9-bb75-cd094cecc039" providerId="ADAL" clId="{E9E2DF6F-914D-D741-BE39-41DB74BCD57B}" dt="2022-10-18T22:29:03.299" v="1395" actId="207"/>
        <pc:sldMkLst>
          <pc:docMk/>
          <pc:sldMk cId="1947844675" sldId="273"/>
        </pc:sldMkLst>
        <pc:spChg chg="add mod">
          <ac:chgData name="Chiyu Wang" userId="04cdba72-ae31-45c9-bb75-cd094cecc039" providerId="ADAL" clId="{E9E2DF6F-914D-D741-BE39-41DB74BCD57B}" dt="2022-10-18T15:40:17.260" v="725"/>
          <ac:spMkLst>
            <pc:docMk/>
            <pc:sldMk cId="1947844675" sldId="273"/>
            <ac:spMk id="3" creationId="{58DEE031-57D2-B1D7-C4AF-0AFE563DECF3}"/>
          </ac:spMkLst>
        </pc:spChg>
        <pc:spChg chg="del mod">
          <ac:chgData name="Chiyu Wang" userId="04cdba72-ae31-45c9-bb75-cd094cecc039" providerId="ADAL" clId="{E9E2DF6F-914D-D741-BE39-41DB74BCD57B}" dt="2022-10-18T21:18:15.124" v="839" actId="478"/>
          <ac:spMkLst>
            <pc:docMk/>
            <pc:sldMk cId="1947844675" sldId="273"/>
            <ac:spMk id="5" creationId="{80F93217-CF32-292F-6CC0-9CF140477C6D}"/>
          </ac:spMkLst>
        </pc:spChg>
        <pc:spChg chg="add mod">
          <ac:chgData name="Chiyu Wang" userId="04cdba72-ae31-45c9-bb75-cd094cecc039" providerId="ADAL" clId="{E9E2DF6F-914D-D741-BE39-41DB74BCD57B}" dt="2022-10-18T22:28:54.347" v="1393" actId="1035"/>
          <ac:spMkLst>
            <pc:docMk/>
            <pc:sldMk cId="1947844675" sldId="273"/>
            <ac:spMk id="5" creationId="{A6AE4CDE-DADE-776F-0875-C031F37BAF48}"/>
          </ac:spMkLst>
        </pc:spChg>
        <pc:spChg chg="add mod">
          <ac:chgData name="Chiyu Wang" userId="04cdba72-ae31-45c9-bb75-cd094cecc039" providerId="ADAL" clId="{E9E2DF6F-914D-D741-BE39-41DB74BCD57B}" dt="2022-10-18T21:16:39.163" v="821" actId="1582"/>
          <ac:spMkLst>
            <pc:docMk/>
            <pc:sldMk cId="1947844675" sldId="273"/>
            <ac:spMk id="6" creationId="{8AF9A97D-1FA5-944E-17FF-7261B78BCA03}"/>
          </ac:spMkLst>
        </pc:spChg>
        <pc:spChg chg="add mod">
          <ac:chgData name="Chiyu Wang" userId="04cdba72-ae31-45c9-bb75-cd094cecc039" providerId="ADAL" clId="{E9E2DF6F-914D-D741-BE39-41DB74BCD57B}" dt="2022-10-18T21:16:48.361" v="823" actId="1076"/>
          <ac:spMkLst>
            <pc:docMk/>
            <pc:sldMk cId="1947844675" sldId="273"/>
            <ac:spMk id="7" creationId="{9F891882-37C3-9536-9C3C-B8419EBF3C46}"/>
          </ac:spMkLst>
        </pc:spChg>
        <pc:spChg chg="del mod">
          <ac:chgData name="Chiyu Wang" userId="04cdba72-ae31-45c9-bb75-cd094cecc039" providerId="ADAL" clId="{E9E2DF6F-914D-D741-BE39-41DB74BCD57B}" dt="2022-10-18T21:19:37.334" v="891" actId="478"/>
          <ac:spMkLst>
            <pc:docMk/>
            <pc:sldMk cId="1947844675" sldId="273"/>
            <ac:spMk id="8" creationId="{A7ADB5EF-1CA7-443D-B831-EA453F6050A5}"/>
          </ac:spMkLst>
        </pc:spChg>
        <pc:spChg chg="add mod">
          <ac:chgData name="Chiyu Wang" userId="04cdba72-ae31-45c9-bb75-cd094cecc039" providerId="ADAL" clId="{E9E2DF6F-914D-D741-BE39-41DB74BCD57B}" dt="2022-10-18T22:29:03.299" v="1395" actId="207"/>
          <ac:spMkLst>
            <pc:docMk/>
            <pc:sldMk cId="1947844675" sldId="273"/>
            <ac:spMk id="8" creationId="{C035BF69-11CD-EEBE-B9CF-44CEA22A9E6B}"/>
          </ac:spMkLst>
        </pc:spChg>
        <pc:spChg chg="add mod">
          <ac:chgData name="Chiyu Wang" userId="04cdba72-ae31-45c9-bb75-cd094cecc039" providerId="ADAL" clId="{E9E2DF6F-914D-D741-BE39-41DB74BCD57B}" dt="2022-10-18T22:26:15.897" v="1311" actId="1076"/>
          <ac:spMkLst>
            <pc:docMk/>
            <pc:sldMk cId="1947844675" sldId="273"/>
            <ac:spMk id="14" creationId="{00FEA63C-371F-D13E-9638-C8B6A911709E}"/>
          </ac:spMkLst>
        </pc:spChg>
        <pc:spChg chg="add mod">
          <ac:chgData name="Chiyu Wang" userId="04cdba72-ae31-45c9-bb75-cd094cecc039" providerId="ADAL" clId="{E9E2DF6F-914D-D741-BE39-41DB74BCD57B}" dt="2022-10-18T22:28:40.732" v="1384" actId="1076"/>
          <ac:spMkLst>
            <pc:docMk/>
            <pc:sldMk cId="1947844675" sldId="273"/>
            <ac:spMk id="15" creationId="{10C609F2-C31B-70FE-C670-E2B26259B4A0}"/>
          </ac:spMkLst>
        </pc:spChg>
        <pc:grpChg chg="add mod">
          <ac:chgData name="Chiyu Wang" userId="04cdba72-ae31-45c9-bb75-cd094cecc039" providerId="ADAL" clId="{E9E2DF6F-914D-D741-BE39-41DB74BCD57B}" dt="2022-10-18T21:19:48.535" v="925" actId="1038"/>
          <ac:grpSpMkLst>
            <pc:docMk/>
            <pc:sldMk cId="1947844675" sldId="273"/>
            <ac:grpSpMk id="16" creationId="{DE5B89AA-2914-A3CD-6BC8-0FE3F42345A0}"/>
          </ac:grpSpMkLst>
        </pc:grpChg>
        <pc:picChg chg="mod">
          <ac:chgData name="Chiyu Wang" userId="04cdba72-ae31-45c9-bb75-cd094cecc039" providerId="ADAL" clId="{E9E2DF6F-914D-D741-BE39-41DB74BCD57B}" dt="2022-10-18T21:19:48.535" v="925" actId="1038"/>
          <ac:picMkLst>
            <pc:docMk/>
            <pc:sldMk cId="1947844675" sldId="273"/>
            <ac:picMk id="4" creationId="{4AED360C-EF81-193F-9C0C-FDBFE1E6FBB8}"/>
          </ac:picMkLst>
        </pc:picChg>
        <pc:cxnChg chg="add mod">
          <ac:chgData name="Chiyu Wang" userId="04cdba72-ae31-45c9-bb75-cd094cecc039" providerId="ADAL" clId="{E9E2DF6F-914D-D741-BE39-41DB74BCD57B}" dt="2022-10-18T21:17:04.450" v="826" actId="208"/>
          <ac:cxnSpMkLst>
            <pc:docMk/>
            <pc:sldMk cId="1947844675" sldId="273"/>
            <ac:cxnSpMk id="10" creationId="{F409ABBF-DD4A-847E-9227-19DFD12C1393}"/>
          </ac:cxnSpMkLst>
        </pc:cxnChg>
        <pc:cxnChg chg="add mod">
          <ac:chgData name="Chiyu Wang" userId="04cdba72-ae31-45c9-bb75-cd094cecc039" providerId="ADAL" clId="{E9E2DF6F-914D-D741-BE39-41DB74BCD57B}" dt="2022-10-18T21:17:12.081" v="828" actId="1076"/>
          <ac:cxnSpMkLst>
            <pc:docMk/>
            <pc:sldMk cId="1947844675" sldId="273"/>
            <ac:cxnSpMk id="11" creationId="{EC87279B-A229-8E34-B267-9D383D7C95F8}"/>
          </ac:cxnSpMkLst>
        </pc:cxnChg>
        <pc:cxnChg chg="add mod">
          <ac:chgData name="Chiyu Wang" userId="04cdba72-ae31-45c9-bb75-cd094cecc039" providerId="ADAL" clId="{E9E2DF6F-914D-D741-BE39-41DB74BCD57B}" dt="2022-10-18T21:17:22.167" v="832" actId="1076"/>
          <ac:cxnSpMkLst>
            <pc:docMk/>
            <pc:sldMk cId="1947844675" sldId="273"/>
            <ac:cxnSpMk id="12" creationId="{CFD47220-354D-63F4-D70E-844B3ECA5EDE}"/>
          </ac:cxnSpMkLst>
        </pc:cxnChg>
        <pc:cxnChg chg="add mod">
          <ac:chgData name="Chiyu Wang" userId="04cdba72-ae31-45c9-bb75-cd094cecc039" providerId="ADAL" clId="{E9E2DF6F-914D-D741-BE39-41DB74BCD57B}" dt="2022-10-18T21:17:26.088" v="834" actId="1076"/>
          <ac:cxnSpMkLst>
            <pc:docMk/>
            <pc:sldMk cId="1947844675" sldId="273"/>
            <ac:cxnSpMk id="13" creationId="{95110DBC-5E80-843B-B54A-2188E323266B}"/>
          </ac:cxnSpMkLst>
        </pc:cxnChg>
      </pc:sldChg>
      <pc:sldChg chg="addSp modSp">
        <pc:chgData name="Chiyu Wang" userId="04cdba72-ae31-45c9-bb75-cd094cecc039" providerId="ADAL" clId="{E9E2DF6F-914D-D741-BE39-41DB74BCD57B}" dt="2022-10-18T15:40:17.260" v="725"/>
        <pc:sldMkLst>
          <pc:docMk/>
          <pc:sldMk cId="2951325915" sldId="274"/>
        </pc:sldMkLst>
        <pc:spChg chg="add mod">
          <ac:chgData name="Chiyu Wang" userId="04cdba72-ae31-45c9-bb75-cd094cecc039" providerId="ADAL" clId="{E9E2DF6F-914D-D741-BE39-41DB74BCD57B}" dt="2022-10-18T15:40:17.260" v="725"/>
          <ac:spMkLst>
            <pc:docMk/>
            <pc:sldMk cId="2951325915" sldId="274"/>
            <ac:spMk id="3" creationId="{7C0C1035-C376-6F43-0769-8768A8318E41}"/>
          </ac:spMkLst>
        </pc:spChg>
      </pc:sldChg>
      <pc:sldChg chg="addSp modSp">
        <pc:chgData name="Chiyu Wang" userId="04cdba72-ae31-45c9-bb75-cd094cecc039" providerId="ADAL" clId="{E9E2DF6F-914D-D741-BE39-41DB74BCD57B}" dt="2022-10-18T15:40:17.260" v="725"/>
        <pc:sldMkLst>
          <pc:docMk/>
          <pc:sldMk cId="3951085465" sldId="275"/>
        </pc:sldMkLst>
        <pc:spChg chg="add mod">
          <ac:chgData name="Chiyu Wang" userId="04cdba72-ae31-45c9-bb75-cd094cecc039" providerId="ADAL" clId="{E9E2DF6F-914D-D741-BE39-41DB74BCD57B}" dt="2022-10-18T15:40:17.260" v="725"/>
          <ac:spMkLst>
            <pc:docMk/>
            <pc:sldMk cId="3951085465" sldId="275"/>
            <ac:spMk id="3" creationId="{F562D012-DB74-3E24-6A14-F8C24E0355FB}"/>
          </ac:spMkLst>
        </pc:spChg>
      </pc:sldChg>
      <pc:sldChg chg="addSp modSp">
        <pc:chgData name="Chiyu Wang" userId="04cdba72-ae31-45c9-bb75-cd094cecc039" providerId="ADAL" clId="{E9E2DF6F-914D-D741-BE39-41DB74BCD57B}" dt="2022-10-18T15:40:17.260" v="725"/>
        <pc:sldMkLst>
          <pc:docMk/>
          <pc:sldMk cId="1102304871" sldId="276"/>
        </pc:sldMkLst>
        <pc:spChg chg="add mod">
          <ac:chgData name="Chiyu Wang" userId="04cdba72-ae31-45c9-bb75-cd094cecc039" providerId="ADAL" clId="{E9E2DF6F-914D-D741-BE39-41DB74BCD57B}" dt="2022-10-18T15:40:17.260" v="725"/>
          <ac:spMkLst>
            <pc:docMk/>
            <pc:sldMk cId="1102304871" sldId="276"/>
            <ac:spMk id="3" creationId="{AD39E7C9-326A-23B6-707A-36C09D1F45D2}"/>
          </ac:spMkLst>
        </pc:spChg>
      </pc:sldChg>
      <pc:sldChg chg="addSp modSp mod">
        <pc:chgData name="Chiyu Wang" userId="04cdba72-ae31-45c9-bb75-cd094cecc039" providerId="ADAL" clId="{E9E2DF6F-914D-D741-BE39-41DB74BCD57B}" dt="2022-10-18T21:40:26.305" v="1276" actId="14100"/>
        <pc:sldMkLst>
          <pc:docMk/>
          <pc:sldMk cId="3428217023" sldId="277"/>
        </pc:sldMkLst>
        <pc:spChg chg="mod">
          <ac:chgData name="Chiyu Wang" userId="04cdba72-ae31-45c9-bb75-cd094cecc039" providerId="ADAL" clId="{E9E2DF6F-914D-D741-BE39-41DB74BCD57B}" dt="2022-10-18T21:40:26.305" v="1276" actId="14100"/>
          <ac:spMkLst>
            <pc:docMk/>
            <pc:sldMk cId="3428217023" sldId="277"/>
            <ac:spMk id="2" creationId="{EF47D9B5-B80C-D398-BE6B-05127D90ADBD}"/>
          </ac:spMkLst>
        </pc:spChg>
        <pc:spChg chg="add mod">
          <ac:chgData name="Chiyu Wang" userId="04cdba72-ae31-45c9-bb75-cd094cecc039" providerId="ADAL" clId="{E9E2DF6F-914D-D741-BE39-41DB74BCD57B}" dt="2022-10-18T15:40:17.260" v="725"/>
          <ac:spMkLst>
            <pc:docMk/>
            <pc:sldMk cId="3428217023" sldId="277"/>
            <ac:spMk id="3" creationId="{9DAA94C2-E51A-C0E8-38C4-862EE713F5AD}"/>
          </ac:spMkLst>
        </pc:spChg>
      </pc:sldChg>
      <pc:sldChg chg="addSp modSp mod">
        <pc:chgData name="Chiyu Wang" userId="04cdba72-ae31-45c9-bb75-cd094cecc039" providerId="ADAL" clId="{E9E2DF6F-914D-D741-BE39-41DB74BCD57B}" dt="2022-10-18T21:27:09.398" v="1199" actId="14100"/>
        <pc:sldMkLst>
          <pc:docMk/>
          <pc:sldMk cId="4149391569" sldId="2032092736"/>
        </pc:sldMkLst>
        <pc:spChg chg="mod">
          <ac:chgData name="Chiyu Wang" userId="04cdba72-ae31-45c9-bb75-cd094cecc039" providerId="ADAL" clId="{E9E2DF6F-914D-D741-BE39-41DB74BCD57B}" dt="2022-10-18T21:27:09.398" v="1199" actId="14100"/>
          <ac:spMkLst>
            <pc:docMk/>
            <pc:sldMk cId="4149391569" sldId="2032092736"/>
            <ac:spMk id="2" creationId="{A49E91CC-DAF8-46C5-8422-067D0884A54D}"/>
          </ac:spMkLst>
        </pc:spChg>
        <pc:spChg chg="add mod">
          <ac:chgData name="Chiyu Wang" userId="04cdba72-ae31-45c9-bb75-cd094cecc039" providerId="ADAL" clId="{E9E2DF6F-914D-D741-BE39-41DB74BCD57B}" dt="2022-10-18T15:40:17.260" v="725"/>
          <ac:spMkLst>
            <pc:docMk/>
            <pc:sldMk cId="4149391569" sldId="2032092736"/>
            <ac:spMk id="4" creationId="{BB9D2C04-B3A1-5E36-0C99-3E8AC682DE35}"/>
          </ac:spMkLst>
        </pc:spChg>
        <pc:spChg chg="mod">
          <ac:chgData name="Chiyu Wang" userId="04cdba72-ae31-45c9-bb75-cd094cecc039" providerId="ADAL" clId="{E9E2DF6F-914D-D741-BE39-41DB74BCD57B}" dt="2022-10-18T21:27:06.276" v="1198" actId="1035"/>
          <ac:spMkLst>
            <pc:docMk/>
            <pc:sldMk cId="4149391569" sldId="2032092736"/>
            <ac:spMk id="12" creationId="{A881C312-B245-4AB4-E90B-ABC7B46D2D5A}"/>
          </ac:spMkLst>
        </pc:spChg>
        <pc:spChg chg="mod">
          <ac:chgData name="Chiyu Wang" userId="04cdba72-ae31-45c9-bb75-cd094cecc039" providerId="ADAL" clId="{E9E2DF6F-914D-D741-BE39-41DB74BCD57B}" dt="2022-10-18T21:27:06.276" v="1198" actId="1035"/>
          <ac:spMkLst>
            <pc:docMk/>
            <pc:sldMk cId="4149391569" sldId="2032092736"/>
            <ac:spMk id="16" creationId="{A02624A1-3E4D-DCB6-2433-398790E5C6EC}"/>
          </ac:spMkLst>
        </pc:spChg>
        <pc:spChg chg="mod">
          <ac:chgData name="Chiyu Wang" userId="04cdba72-ae31-45c9-bb75-cd094cecc039" providerId="ADAL" clId="{E9E2DF6F-914D-D741-BE39-41DB74BCD57B}" dt="2022-10-18T21:27:06.276" v="1198" actId="1035"/>
          <ac:spMkLst>
            <pc:docMk/>
            <pc:sldMk cId="4149391569" sldId="2032092736"/>
            <ac:spMk id="22" creationId="{7D9F2848-9B6A-BB59-65E6-35EE6B5AB518}"/>
          </ac:spMkLst>
        </pc:spChg>
        <pc:spChg chg="mod">
          <ac:chgData name="Chiyu Wang" userId="04cdba72-ae31-45c9-bb75-cd094cecc039" providerId="ADAL" clId="{E9E2DF6F-914D-D741-BE39-41DB74BCD57B}" dt="2022-10-18T21:27:06.276" v="1198" actId="1035"/>
          <ac:spMkLst>
            <pc:docMk/>
            <pc:sldMk cId="4149391569" sldId="2032092736"/>
            <ac:spMk id="23" creationId="{B6C41C27-1106-D786-097E-8C8D836B5CDF}"/>
          </ac:spMkLst>
        </pc:spChg>
        <pc:spChg chg="mod">
          <ac:chgData name="Chiyu Wang" userId="04cdba72-ae31-45c9-bb75-cd094cecc039" providerId="ADAL" clId="{E9E2DF6F-914D-D741-BE39-41DB74BCD57B}" dt="2022-10-18T21:27:06.276" v="1198" actId="1035"/>
          <ac:spMkLst>
            <pc:docMk/>
            <pc:sldMk cId="4149391569" sldId="2032092736"/>
            <ac:spMk id="24" creationId="{A46D168A-91E5-6EE8-92A4-C4B950E93C29}"/>
          </ac:spMkLst>
        </pc:spChg>
        <pc:spChg chg="mod">
          <ac:chgData name="Chiyu Wang" userId="04cdba72-ae31-45c9-bb75-cd094cecc039" providerId="ADAL" clId="{E9E2DF6F-914D-D741-BE39-41DB74BCD57B}" dt="2022-10-18T21:27:06.276" v="1198" actId="1035"/>
          <ac:spMkLst>
            <pc:docMk/>
            <pc:sldMk cId="4149391569" sldId="2032092736"/>
            <ac:spMk id="30" creationId="{4A7BE35F-5C6F-AF70-024D-7AD8608885A8}"/>
          </ac:spMkLst>
        </pc:spChg>
        <pc:picChg chg="mod">
          <ac:chgData name="Chiyu Wang" userId="04cdba72-ae31-45c9-bb75-cd094cecc039" providerId="ADAL" clId="{E9E2DF6F-914D-D741-BE39-41DB74BCD57B}" dt="2022-10-18T21:27:06.276" v="1198" actId="1035"/>
          <ac:picMkLst>
            <pc:docMk/>
            <pc:sldMk cId="4149391569" sldId="2032092736"/>
            <ac:picMk id="5" creationId="{B8E37B65-1DD0-31E8-E553-B9EC83D48A38}"/>
          </ac:picMkLst>
        </pc:picChg>
        <pc:picChg chg="mod">
          <ac:chgData name="Chiyu Wang" userId="04cdba72-ae31-45c9-bb75-cd094cecc039" providerId="ADAL" clId="{E9E2DF6F-914D-D741-BE39-41DB74BCD57B}" dt="2022-10-18T21:27:06.276" v="1198" actId="1035"/>
          <ac:picMkLst>
            <pc:docMk/>
            <pc:sldMk cId="4149391569" sldId="2032092736"/>
            <ac:picMk id="9" creationId="{1064D0BD-A283-C6B9-8AC5-4C1F066BAF81}"/>
          </ac:picMkLst>
        </pc:picChg>
        <pc:picChg chg="mod">
          <ac:chgData name="Chiyu Wang" userId="04cdba72-ae31-45c9-bb75-cd094cecc039" providerId="ADAL" clId="{E9E2DF6F-914D-D741-BE39-41DB74BCD57B}" dt="2022-10-18T21:27:06.276" v="1198" actId="1035"/>
          <ac:picMkLst>
            <pc:docMk/>
            <pc:sldMk cId="4149391569" sldId="2032092736"/>
            <ac:picMk id="11" creationId="{23B514FC-74E4-61FB-3493-F242502539F0}"/>
          </ac:picMkLst>
        </pc:picChg>
        <pc:cxnChg chg="mod">
          <ac:chgData name="Chiyu Wang" userId="04cdba72-ae31-45c9-bb75-cd094cecc039" providerId="ADAL" clId="{E9E2DF6F-914D-D741-BE39-41DB74BCD57B}" dt="2022-10-18T21:27:06.276" v="1198" actId="1035"/>
          <ac:cxnSpMkLst>
            <pc:docMk/>
            <pc:sldMk cId="4149391569" sldId="2032092736"/>
            <ac:cxnSpMk id="25" creationId="{35937CFA-7626-1F53-A777-071F676FB100}"/>
          </ac:cxnSpMkLst>
        </pc:cxnChg>
        <pc:cxnChg chg="mod">
          <ac:chgData name="Chiyu Wang" userId="04cdba72-ae31-45c9-bb75-cd094cecc039" providerId="ADAL" clId="{E9E2DF6F-914D-D741-BE39-41DB74BCD57B}" dt="2022-10-18T21:27:06.276" v="1198" actId="1035"/>
          <ac:cxnSpMkLst>
            <pc:docMk/>
            <pc:sldMk cId="4149391569" sldId="2032092736"/>
            <ac:cxnSpMk id="29" creationId="{D01B9124-3902-E769-430F-52D5BC51CF84}"/>
          </ac:cxnSpMkLst>
        </pc:cxnChg>
      </pc:sldChg>
      <pc:sldChg chg="addSp delSp modSp mod modClrScheme chgLayout">
        <pc:chgData name="Chiyu Wang" userId="04cdba72-ae31-45c9-bb75-cd094cecc039" providerId="ADAL" clId="{E9E2DF6F-914D-D741-BE39-41DB74BCD57B}" dt="2022-10-18T15:44:45.260" v="768" actId="478"/>
        <pc:sldMkLst>
          <pc:docMk/>
          <pc:sldMk cId="1223889794" sldId="2032092757"/>
        </pc:sldMkLst>
        <pc:spChg chg="mod ord">
          <ac:chgData name="Chiyu Wang" userId="04cdba72-ae31-45c9-bb75-cd094cecc039" providerId="ADAL" clId="{E9E2DF6F-914D-D741-BE39-41DB74BCD57B}" dt="2022-10-18T15:44:10.942" v="767"/>
          <ac:spMkLst>
            <pc:docMk/>
            <pc:sldMk cId="1223889794" sldId="2032092757"/>
            <ac:spMk id="2" creationId="{B2D3473F-883D-1C49-BC82-D266337AC5E1}"/>
          </ac:spMkLst>
        </pc:spChg>
        <pc:spChg chg="add del mod ord">
          <ac:chgData name="Chiyu Wang" userId="04cdba72-ae31-45c9-bb75-cd094cecc039" providerId="ADAL" clId="{E9E2DF6F-914D-D741-BE39-41DB74BCD57B}" dt="2022-10-18T15:05:50.423" v="228" actId="478"/>
          <ac:spMkLst>
            <pc:docMk/>
            <pc:sldMk cId="1223889794" sldId="2032092757"/>
            <ac:spMk id="5" creationId="{D20928A0-A7EF-8559-7D95-C2A9BFEA923B}"/>
          </ac:spMkLst>
        </pc:spChg>
        <pc:spChg chg="add mod ord">
          <ac:chgData name="Chiyu Wang" userId="04cdba72-ae31-45c9-bb75-cd094cecc039" providerId="ADAL" clId="{E9E2DF6F-914D-D741-BE39-41DB74BCD57B}" dt="2022-10-18T15:44:10.942" v="767"/>
          <ac:spMkLst>
            <pc:docMk/>
            <pc:sldMk cId="1223889794" sldId="2032092757"/>
            <ac:spMk id="7" creationId="{D2084322-B2A7-D86B-B9C0-E113E53380E6}"/>
          </ac:spMkLst>
        </pc:spChg>
        <pc:spChg chg="add del mod ord">
          <ac:chgData name="Chiyu Wang" userId="04cdba72-ae31-45c9-bb75-cd094cecc039" providerId="ADAL" clId="{E9E2DF6F-914D-D741-BE39-41DB74BCD57B}" dt="2022-10-18T15:44:10.942" v="767"/>
          <ac:spMkLst>
            <pc:docMk/>
            <pc:sldMk cId="1223889794" sldId="2032092757"/>
            <ac:spMk id="8" creationId="{9F92FDAB-2148-8FF4-2997-8AAF76D2049B}"/>
          </ac:spMkLst>
        </pc:spChg>
        <pc:spChg chg="add del mod ord">
          <ac:chgData name="Chiyu Wang" userId="04cdba72-ae31-45c9-bb75-cd094cecc039" providerId="ADAL" clId="{E9E2DF6F-914D-D741-BE39-41DB74BCD57B}" dt="2022-10-18T15:44:45.260" v="768" actId="478"/>
          <ac:spMkLst>
            <pc:docMk/>
            <pc:sldMk cId="1223889794" sldId="2032092757"/>
            <ac:spMk id="9" creationId="{65290D50-1F69-EE10-9FF6-96A28A30E9A6}"/>
          </ac:spMkLst>
        </pc:spChg>
        <pc:grpChg chg="mod">
          <ac:chgData name="Chiyu Wang" userId="04cdba72-ae31-45c9-bb75-cd094cecc039" providerId="ADAL" clId="{E9E2DF6F-914D-D741-BE39-41DB74BCD57B}" dt="2022-10-18T15:36:29.718" v="640" actId="14100"/>
          <ac:grpSpMkLst>
            <pc:docMk/>
            <pc:sldMk cId="1223889794" sldId="2032092757"/>
            <ac:grpSpMk id="3" creationId="{D561A153-448C-4A8C-AC51-EDA556AC8456}"/>
          </ac:grpSpMkLst>
        </pc:grpChg>
      </pc:sldChg>
      <pc:sldChg chg="addSp modSp mod">
        <pc:chgData name="Chiyu Wang" userId="04cdba72-ae31-45c9-bb75-cd094cecc039" providerId="ADAL" clId="{E9E2DF6F-914D-D741-BE39-41DB74BCD57B}" dt="2022-10-18T21:46:46.348" v="1287" actId="1036"/>
        <pc:sldMkLst>
          <pc:docMk/>
          <pc:sldMk cId="3802187225" sldId="2032092763"/>
        </pc:sldMkLst>
        <pc:spChg chg="add mod">
          <ac:chgData name="Chiyu Wang" userId="04cdba72-ae31-45c9-bb75-cd094cecc039" providerId="ADAL" clId="{E9E2DF6F-914D-D741-BE39-41DB74BCD57B}" dt="2022-10-18T15:40:17.260" v="725"/>
          <ac:spMkLst>
            <pc:docMk/>
            <pc:sldMk cId="3802187225" sldId="2032092763"/>
            <ac:spMk id="3" creationId="{75352E88-1047-9398-C9AF-F17EEFCF198E}"/>
          </ac:spMkLst>
        </pc:spChg>
        <pc:spChg chg="mod">
          <ac:chgData name="Chiyu Wang" userId="04cdba72-ae31-45c9-bb75-cd094cecc039" providerId="ADAL" clId="{E9E2DF6F-914D-D741-BE39-41DB74BCD57B}" dt="2022-10-18T21:46:46.348" v="1287" actId="1036"/>
          <ac:spMkLst>
            <pc:docMk/>
            <pc:sldMk cId="3802187225" sldId="2032092763"/>
            <ac:spMk id="106" creationId="{0D5567A5-57A0-E344-A5A8-E8C8D8FDEC1B}"/>
          </ac:spMkLst>
        </pc:spChg>
        <pc:spChg chg="mod">
          <ac:chgData name="Chiyu Wang" userId="04cdba72-ae31-45c9-bb75-cd094cecc039" providerId="ADAL" clId="{E9E2DF6F-914D-D741-BE39-41DB74BCD57B}" dt="2022-10-18T21:46:46.348" v="1287" actId="1036"/>
          <ac:spMkLst>
            <pc:docMk/>
            <pc:sldMk cId="3802187225" sldId="2032092763"/>
            <ac:spMk id="107" creationId="{18B51CD0-0E6C-4041-BA26-66FB287E401E}"/>
          </ac:spMkLst>
        </pc:spChg>
        <pc:spChg chg="mod">
          <ac:chgData name="Chiyu Wang" userId="04cdba72-ae31-45c9-bb75-cd094cecc039" providerId="ADAL" clId="{E9E2DF6F-914D-D741-BE39-41DB74BCD57B}" dt="2022-10-18T21:46:46.348" v="1287" actId="1036"/>
          <ac:spMkLst>
            <pc:docMk/>
            <pc:sldMk cId="3802187225" sldId="2032092763"/>
            <ac:spMk id="108" creationId="{40B62AA5-E924-FC4C-B0EA-295671DE2452}"/>
          </ac:spMkLst>
        </pc:spChg>
        <pc:spChg chg="mod">
          <ac:chgData name="Chiyu Wang" userId="04cdba72-ae31-45c9-bb75-cd094cecc039" providerId="ADAL" clId="{E9E2DF6F-914D-D741-BE39-41DB74BCD57B}" dt="2022-10-18T21:46:46.348" v="1287" actId="1036"/>
          <ac:spMkLst>
            <pc:docMk/>
            <pc:sldMk cId="3802187225" sldId="2032092763"/>
            <ac:spMk id="109" creationId="{3AF60254-3733-E347-BF7F-1B74110CA833}"/>
          </ac:spMkLst>
        </pc:spChg>
        <pc:spChg chg="mod">
          <ac:chgData name="Chiyu Wang" userId="04cdba72-ae31-45c9-bb75-cd094cecc039" providerId="ADAL" clId="{E9E2DF6F-914D-D741-BE39-41DB74BCD57B}" dt="2022-10-18T21:46:46.348" v="1287" actId="1036"/>
          <ac:spMkLst>
            <pc:docMk/>
            <pc:sldMk cId="3802187225" sldId="2032092763"/>
            <ac:spMk id="110" creationId="{F696A945-188E-684F-8C73-9487D069D4C1}"/>
          </ac:spMkLst>
        </pc:spChg>
        <pc:spChg chg="mod">
          <ac:chgData name="Chiyu Wang" userId="04cdba72-ae31-45c9-bb75-cd094cecc039" providerId="ADAL" clId="{E9E2DF6F-914D-D741-BE39-41DB74BCD57B}" dt="2022-10-18T21:46:46.348" v="1287" actId="1036"/>
          <ac:spMkLst>
            <pc:docMk/>
            <pc:sldMk cId="3802187225" sldId="2032092763"/>
            <ac:spMk id="111" creationId="{F22D0917-E291-DC4A-B56B-18DE714E0956}"/>
          </ac:spMkLst>
        </pc:spChg>
        <pc:grpChg chg="mod">
          <ac:chgData name="Chiyu Wang" userId="04cdba72-ae31-45c9-bb75-cd094cecc039" providerId="ADAL" clId="{E9E2DF6F-914D-D741-BE39-41DB74BCD57B}" dt="2022-10-18T21:46:46.348" v="1287" actId="1036"/>
          <ac:grpSpMkLst>
            <pc:docMk/>
            <pc:sldMk cId="3802187225" sldId="2032092763"/>
            <ac:grpSpMk id="70" creationId="{FC119CCF-14F3-024C-ABB2-870216B5803A}"/>
          </ac:grpSpMkLst>
        </pc:grpChg>
        <pc:grpChg chg="mod">
          <ac:chgData name="Chiyu Wang" userId="04cdba72-ae31-45c9-bb75-cd094cecc039" providerId="ADAL" clId="{E9E2DF6F-914D-D741-BE39-41DB74BCD57B}" dt="2022-10-18T21:46:46.348" v="1287" actId="1036"/>
          <ac:grpSpMkLst>
            <pc:docMk/>
            <pc:sldMk cId="3802187225" sldId="2032092763"/>
            <ac:grpSpMk id="75" creationId="{1DE78D40-689E-CB42-A1FA-AF5F00CCB2D4}"/>
          </ac:grpSpMkLst>
        </pc:grpChg>
        <pc:grpChg chg="mod">
          <ac:chgData name="Chiyu Wang" userId="04cdba72-ae31-45c9-bb75-cd094cecc039" providerId="ADAL" clId="{E9E2DF6F-914D-D741-BE39-41DB74BCD57B}" dt="2022-10-18T21:46:46.348" v="1287" actId="1036"/>
          <ac:grpSpMkLst>
            <pc:docMk/>
            <pc:sldMk cId="3802187225" sldId="2032092763"/>
            <ac:grpSpMk id="76" creationId="{735F5C9C-98FF-2C43-919D-375848BA8971}"/>
          </ac:grpSpMkLst>
        </pc:grpChg>
        <pc:grpChg chg="mod">
          <ac:chgData name="Chiyu Wang" userId="04cdba72-ae31-45c9-bb75-cd094cecc039" providerId="ADAL" clId="{E9E2DF6F-914D-D741-BE39-41DB74BCD57B}" dt="2022-10-18T21:46:46.348" v="1287" actId="1036"/>
          <ac:grpSpMkLst>
            <pc:docMk/>
            <pc:sldMk cId="3802187225" sldId="2032092763"/>
            <ac:grpSpMk id="77" creationId="{07A5F80B-705E-5E43-978E-19FCD574B2D9}"/>
          </ac:grpSpMkLst>
        </pc:grpChg>
        <pc:grpChg chg="mod">
          <ac:chgData name="Chiyu Wang" userId="04cdba72-ae31-45c9-bb75-cd094cecc039" providerId="ADAL" clId="{E9E2DF6F-914D-D741-BE39-41DB74BCD57B}" dt="2022-10-18T21:46:46.348" v="1287" actId="1036"/>
          <ac:grpSpMkLst>
            <pc:docMk/>
            <pc:sldMk cId="3802187225" sldId="2032092763"/>
            <ac:grpSpMk id="78" creationId="{C8FD3893-7ADE-DC42-A36B-0149A5F67126}"/>
          </ac:grpSpMkLst>
        </pc:grpChg>
        <pc:grpChg chg="mod">
          <ac:chgData name="Chiyu Wang" userId="04cdba72-ae31-45c9-bb75-cd094cecc039" providerId="ADAL" clId="{E9E2DF6F-914D-D741-BE39-41DB74BCD57B}" dt="2022-10-18T21:46:46.348" v="1287" actId="1036"/>
          <ac:grpSpMkLst>
            <pc:docMk/>
            <pc:sldMk cId="3802187225" sldId="2032092763"/>
            <ac:grpSpMk id="79" creationId="{6DA2E3DE-44B1-9445-AA04-37B51BAA2175}"/>
          </ac:grpSpMkLst>
        </pc:grpChg>
        <pc:grpChg chg="mod">
          <ac:chgData name="Chiyu Wang" userId="04cdba72-ae31-45c9-bb75-cd094cecc039" providerId="ADAL" clId="{E9E2DF6F-914D-D741-BE39-41DB74BCD57B}" dt="2022-10-18T21:46:46.348" v="1287" actId="1036"/>
          <ac:grpSpMkLst>
            <pc:docMk/>
            <pc:sldMk cId="3802187225" sldId="2032092763"/>
            <ac:grpSpMk id="80" creationId="{5353D639-3AAF-2646-B283-7D90A69A94C7}"/>
          </ac:grpSpMkLst>
        </pc:grpChg>
        <pc:grpChg chg="mod">
          <ac:chgData name="Chiyu Wang" userId="04cdba72-ae31-45c9-bb75-cd094cecc039" providerId="ADAL" clId="{E9E2DF6F-914D-D741-BE39-41DB74BCD57B}" dt="2022-10-18T21:46:46.348" v="1287" actId="1036"/>
          <ac:grpSpMkLst>
            <pc:docMk/>
            <pc:sldMk cId="3802187225" sldId="2032092763"/>
            <ac:grpSpMk id="86" creationId="{6B478A4B-EBA2-B547-8124-A6EB9C7F5B7A}"/>
          </ac:grpSpMkLst>
        </pc:grpChg>
        <pc:grpChg chg="mod">
          <ac:chgData name="Chiyu Wang" userId="04cdba72-ae31-45c9-bb75-cd094cecc039" providerId="ADAL" clId="{E9E2DF6F-914D-D741-BE39-41DB74BCD57B}" dt="2022-10-18T21:46:46.348" v="1287" actId="1036"/>
          <ac:grpSpMkLst>
            <pc:docMk/>
            <pc:sldMk cId="3802187225" sldId="2032092763"/>
            <ac:grpSpMk id="91" creationId="{DECF2E9A-38A4-8649-A1CE-4574C5555745}"/>
          </ac:grpSpMkLst>
        </pc:grpChg>
        <pc:grpChg chg="mod">
          <ac:chgData name="Chiyu Wang" userId="04cdba72-ae31-45c9-bb75-cd094cecc039" providerId="ADAL" clId="{E9E2DF6F-914D-D741-BE39-41DB74BCD57B}" dt="2022-10-18T21:46:46.348" v="1287" actId="1036"/>
          <ac:grpSpMkLst>
            <pc:docMk/>
            <pc:sldMk cId="3802187225" sldId="2032092763"/>
            <ac:grpSpMk id="96" creationId="{37AC0415-1487-6D46-8EC2-09066EC898C5}"/>
          </ac:grpSpMkLst>
        </pc:grpChg>
        <pc:grpChg chg="mod">
          <ac:chgData name="Chiyu Wang" userId="04cdba72-ae31-45c9-bb75-cd094cecc039" providerId="ADAL" clId="{E9E2DF6F-914D-D741-BE39-41DB74BCD57B}" dt="2022-10-18T21:46:46.348" v="1287" actId="1036"/>
          <ac:grpSpMkLst>
            <pc:docMk/>
            <pc:sldMk cId="3802187225" sldId="2032092763"/>
            <ac:grpSpMk id="101" creationId="{98FC9D6C-089C-B641-A2D1-B622BE62E599}"/>
          </ac:grpSpMkLst>
        </pc:grpChg>
      </pc:sldChg>
      <pc:sldChg chg="addSp modSp">
        <pc:chgData name="Chiyu Wang" userId="04cdba72-ae31-45c9-bb75-cd094cecc039" providerId="ADAL" clId="{E9E2DF6F-914D-D741-BE39-41DB74BCD57B}" dt="2022-10-18T15:40:17.260" v="725"/>
        <pc:sldMkLst>
          <pc:docMk/>
          <pc:sldMk cId="3459422640" sldId="2032092766"/>
        </pc:sldMkLst>
        <pc:spChg chg="add mod">
          <ac:chgData name="Chiyu Wang" userId="04cdba72-ae31-45c9-bb75-cd094cecc039" providerId="ADAL" clId="{E9E2DF6F-914D-D741-BE39-41DB74BCD57B}" dt="2022-10-18T15:40:17.260" v="725"/>
          <ac:spMkLst>
            <pc:docMk/>
            <pc:sldMk cId="3459422640" sldId="2032092766"/>
            <ac:spMk id="4" creationId="{AE1A958C-0BE4-4EA9-77DF-488E800FDA51}"/>
          </ac:spMkLst>
        </pc:spChg>
      </pc:sldChg>
      <pc:sldChg chg="addSp delSp modSp mod modClrScheme chgLayout">
        <pc:chgData name="Chiyu Wang" userId="04cdba72-ae31-45c9-bb75-cd094cecc039" providerId="ADAL" clId="{E9E2DF6F-914D-D741-BE39-41DB74BCD57B}" dt="2022-10-18T21:34:40.051" v="1233"/>
        <pc:sldMkLst>
          <pc:docMk/>
          <pc:sldMk cId="987597747" sldId="2032092767"/>
        </pc:sldMkLst>
        <pc:spChg chg="mod ord">
          <ac:chgData name="Chiyu Wang" userId="04cdba72-ae31-45c9-bb75-cd094cecc039" providerId="ADAL" clId="{E9E2DF6F-914D-D741-BE39-41DB74BCD57B}" dt="2022-10-18T21:34:40.051" v="1233"/>
          <ac:spMkLst>
            <pc:docMk/>
            <pc:sldMk cId="987597747" sldId="2032092767"/>
            <ac:spMk id="2" creationId="{B39F76DB-48E8-230A-379E-C0AF2250C67C}"/>
          </ac:spMkLst>
        </pc:spChg>
        <pc:spChg chg="add del mod ord">
          <ac:chgData name="Chiyu Wang" userId="04cdba72-ae31-45c9-bb75-cd094cecc039" providerId="ADAL" clId="{E9E2DF6F-914D-D741-BE39-41DB74BCD57B}" dt="2022-10-18T21:34:40.051" v="1233"/>
          <ac:spMkLst>
            <pc:docMk/>
            <pc:sldMk cId="987597747" sldId="2032092767"/>
            <ac:spMk id="3" creationId="{934F8FA6-D1F7-014E-ABBC-B0E184CC4D6B}"/>
          </ac:spMkLst>
        </pc:spChg>
        <pc:spChg chg="add mod ord">
          <ac:chgData name="Chiyu Wang" userId="04cdba72-ae31-45c9-bb75-cd094cecc039" providerId="ADAL" clId="{E9E2DF6F-914D-D741-BE39-41DB74BCD57B}" dt="2022-10-18T21:34:40.051" v="1233"/>
          <ac:spMkLst>
            <pc:docMk/>
            <pc:sldMk cId="987597747" sldId="2032092767"/>
            <ac:spMk id="4" creationId="{E5DA26AF-3C07-0676-AD38-21163FF0D8AA}"/>
          </ac:spMkLst>
        </pc:spChg>
        <pc:spChg chg="add del mod ord">
          <ac:chgData name="Chiyu Wang" userId="04cdba72-ae31-45c9-bb75-cd094cecc039" providerId="ADAL" clId="{E9E2DF6F-914D-D741-BE39-41DB74BCD57B}" dt="2022-10-18T21:09:02.738" v="816" actId="21"/>
          <ac:spMkLst>
            <pc:docMk/>
            <pc:sldMk cId="987597747" sldId="2032092767"/>
            <ac:spMk id="8" creationId="{E9F03450-01A5-43CC-EFCF-D75BD933FD52}"/>
          </ac:spMkLst>
        </pc:spChg>
        <pc:spChg chg="add del mod">
          <ac:chgData name="Chiyu Wang" userId="04cdba72-ae31-45c9-bb75-cd094cecc039" providerId="ADAL" clId="{E9E2DF6F-914D-D741-BE39-41DB74BCD57B}" dt="2022-10-18T21:09:00.920" v="815"/>
          <ac:spMkLst>
            <pc:docMk/>
            <pc:sldMk cId="987597747" sldId="2032092767"/>
            <ac:spMk id="9" creationId="{81590548-A4B8-FB51-F673-51DC627AF71B}"/>
          </ac:spMkLst>
        </pc:spChg>
        <pc:spChg chg="add del mod ord">
          <ac:chgData name="Chiyu Wang" userId="04cdba72-ae31-45c9-bb75-cd094cecc039" providerId="ADAL" clId="{E9E2DF6F-914D-D741-BE39-41DB74BCD57B}" dt="2022-10-18T21:08:58.655" v="814" actId="700"/>
          <ac:spMkLst>
            <pc:docMk/>
            <pc:sldMk cId="987597747" sldId="2032092767"/>
            <ac:spMk id="10" creationId="{F6CE1AF6-DA4B-EF47-4719-4F2BA8F04E2B}"/>
          </ac:spMkLst>
        </pc:spChg>
      </pc:sldChg>
      <pc:sldChg chg="addSp modSp">
        <pc:chgData name="Chiyu Wang" userId="04cdba72-ae31-45c9-bb75-cd094cecc039" providerId="ADAL" clId="{E9E2DF6F-914D-D741-BE39-41DB74BCD57B}" dt="2022-10-18T15:40:17.260" v="725"/>
        <pc:sldMkLst>
          <pc:docMk/>
          <pc:sldMk cId="513326032" sldId="2032092768"/>
        </pc:sldMkLst>
        <pc:spChg chg="add mod">
          <ac:chgData name="Chiyu Wang" userId="04cdba72-ae31-45c9-bb75-cd094cecc039" providerId="ADAL" clId="{E9E2DF6F-914D-D741-BE39-41DB74BCD57B}" dt="2022-10-18T15:40:17.260" v="725"/>
          <ac:spMkLst>
            <pc:docMk/>
            <pc:sldMk cId="513326032" sldId="2032092768"/>
            <ac:spMk id="4" creationId="{C5C9E816-7E61-5BEB-D98C-EAC6ABD21128}"/>
          </ac:spMkLst>
        </pc:spChg>
      </pc:sldChg>
      <pc:sldChg chg="addSp modSp">
        <pc:chgData name="Chiyu Wang" userId="04cdba72-ae31-45c9-bb75-cd094cecc039" providerId="ADAL" clId="{E9E2DF6F-914D-D741-BE39-41DB74BCD57B}" dt="2022-10-18T15:40:17.260" v="725"/>
        <pc:sldMkLst>
          <pc:docMk/>
          <pc:sldMk cId="1853996579" sldId="2032092769"/>
        </pc:sldMkLst>
        <pc:spChg chg="add mod">
          <ac:chgData name="Chiyu Wang" userId="04cdba72-ae31-45c9-bb75-cd094cecc039" providerId="ADAL" clId="{E9E2DF6F-914D-D741-BE39-41DB74BCD57B}" dt="2022-10-18T15:40:17.260" v="725"/>
          <ac:spMkLst>
            <pc:docMk/>
            <pc:sldMk cId="1853996579" sldId="2032092769"/>
            <ac:spMk id="6" creationId="{7074F4F8-E54C-FD50-18FA-E96959DD8751}"/>
          </ac:spMkLst>
        </pc:spChg>
      </pc:sldChg>
      <pc:sldChg chg="addSp modSp">
        <pc:chgData name="Chiyu Wang" userId="04cdba72-ae31-45c9-bb75-cd094cecc039" providerId="ADAL" clId="{E9E2DF6F-914D-D741-BE39-41DB74BCD57B}" dt="2022-10-18T15:40:17.260" v="725"/>
        <pc:sldMkLst>
          <pc:docMk/>
          <pc:sldMk cId="3827645770" sldId="2032092771"/>
        </pc:sldMkLst>
        <pc:spChg chg="add mod">
          <ac:chgData name="Chiyu Wang" userId="04cdba72-ae31-45c9-bb75-cd094cecc039" providerId="ADAL" clId="{E9E2DF6F-914D-D741-BE39-41DB74BCD57B}" dt="2022-10-18T15:40:17.260" v="725"/>
          <ac:spMkLst>
            <pc:docMk/>
            <pc:sldMk cId="3827645770" sldId="2032092771"/>
            <ac:spMk id="4" creationId="{9B348DE1-8A91-42B4-B81A-93E9D986399F}"/>
          </ac:spMkLst>
        </pc:spChg>
      </pc:sldChg>
      <pc:sldChg chg="addSp modSp">
        <pc:chgData name="Chiyu Wang" userId="04cdba72-ae31-45c9-bb75-cd094cecc039" providerId="ADAL" clId="{E9E2DF6F-914D-D741-BE39-41DB74BCD57B}" dt="2022-10-18T15:40:17.260" v="725"/>
        <pc:sldMkLst>
          <pc:docMk/>
          <pc:sldMk cId="504381889" sldId="2032092772"/>
        </pc:sldMkLst>
        <pc:spChg chg="add mod">
          <ac:chgData name="Chiyu Wang" userId="04cdba72-ae31-45c9-bb75-cd094cecc039" providerId="ADAL" clId="{E9E2DF6F-914D-D741-BE39-41DB74BCD57B}" dt="2022-10-18T15:40:17.260" v="725"/>
          <ac:spMkLst>
            <pc:docMk/>
            <pc:sldMk cId="504381889" sldId="2032092772"/>
            <ac:spMk id="4" creationId="{BC72F714-5BCF-85EA-8F78-2D2D3942C67B}"/>
          </ac:spMkLst>
        </pc:spChg>
      </pc:sldChg>
      <pc:sldChg chg="addSp modSp">
        <pc:chgData name="Chiyu Wang" userId="04cdba72-ae31-45c9-bb75-cd094cecc039" providerId="ADAL" clId="{E9E2DF6F-914D-D741-BE39-41DB74BCD57B}" dt="2022-10-18T15:40:17.260" v="725"/>
        <pc:sldMkLst>
          <pc:docMk/>
          <pc:sldMk cId="1391000173" sldId="2032092773"/>
        </pc:sldMkLst>
        <pc:spChg chg="add mod">
          <ac:chgData name="Chiyu Wang" userId="04cdba72-ae31-45c9-bb75-cd094cecc039" providerId="ADAL" clId="{E9E2DF6F-914D-D741-BE39-41DB74BCD57B}" dt="2022-10-18T15:40:17.260" v="725"/>
          <ac:spMkLst>
            <pc:docMk/>
            <pc:sldMk cId="1391000173" sldId="2032092773"/>
            <ac:spMk id="4" creationId="{23D64892-2579-8844-81F9-243F741C1069}"/>
          </ac:spMkLst>
        </pc:spChg>
      </pc:sldChg>
      <pc:sldChg chg="addSp modSp">
        <pc:chgData name="Chiyu Wang" userId="04cdba72-ae31-45c9-bb75-cd094cecc039" providerId="ADAL" clId="{E9E2DF6F-914D-D741-BE39-41DB74BCD57B}" dt="2022-10-18T15:40:17.260" v="725"/>
        <pc:sldMkLst>
          <pc:docMk/>
          <pc:sldMk cId="3307692624" sldId="2032092774"/>
        </pc:sldMkLst>
        <pc:spChg chg="add mod">
          <ac:chgData name="Chiyu Wang" userId="04cdba72-ae31-45c9-bb75-cd094cecc039" providerId="ADAL" clId="{E9E2DF6F-914D-D741-BE39-41DB74BCD57B}" dt="2022-10-18T15:40:17.260" v="725"/>
          <ac:spMkLst>
            <pc:docMk/>
            <pc:sldMk cId="3307692624" sldId="2032092774"/>
            <ac:spMk id="4" creationId="{4D5D6EB2-5EFE-5A0A-1943-D4289BBB16BA}"/>
          </ac:spMkLst>
        </pc:spChg>
      </pc:sldChg>
      <pc:sldChg chg="addSp modSp">
        <pc:chgData name="Chiyu Wang" userId="04cdba72-ae31-45c9-bb75-cd094cecc039" providerId="ADAL" clId="{E9E2DF6F-914D-D741-BE39-41DB74BCD57B}" dt="2022-10-18T15:40:17.260" v="725"/>
        <pc:sldMkLst>
          <pc:docMk/>
          <pc:sldMk cId="2444766289" sldId="2032092775"/>
        </pc:sldMkLst>
        <pc:spChg chg="add mod">
          <ac:chgData name="Chiyu Wang" userId="04cdba72-ae31-45c9-bb75-cd094cecc039" providerId="ADAL" clId="{E9E2DF6F-914D-D741-BE39-41DB74BCD57B}" dt="2022-10-18T15:40:17.260" v="725"/>
          <ac:spMkLst>
            <pc:docMk/>
            <pc:sldMk cId="2444766289" sldId="2032092775"/>
            <ac:spMk id="4" creationId="{F9CE1A16-8382-0208-6277-80532807F306}"/>
          </ac:spMkLst>
        </pc:spChg>
      </pc:sldChg>
      <pc:sldChg chg="modSp mod">
        <pc:chgData name="Chiyu Wang" userId="04cdba72-ae31-45c9-bb75-cd094cecc039" providerId="ADAL" clId="{E9E2DF6F-914D-D741-BE39-41DB74BCD57B}" dt="2022-10-18T21:29:12.176" v="1229" actId="1037"/>
        <pc:sldMkLst>
          <pc:docMk/>
          <pc:sldMk cId="1594763937" sldId="2032092786"/>
        </pc:sldMkLst>
        <pc:spChg chg="mod">
          <ac:chgData name="Chiyu Wang" userId="04cdba72-ae31-45c9-bb75-cd094cecc039" providerId="ADAL" clId="{E9E2DF6F-914D-D741-BE39-41DB74BCD57B}" dt="2022-10-18T21:29:08.016" v="1221" actId="1038"/>
          <ac:spMkLst>
            <pc:docMk/>
            <pc:sldMk cId="1594763937" sldId="2032092786"/>
            <ac:spMk id="6" creationId="{E91E4862-075F-4C4B-A477-48C536833273}"/>
          </ac:spMkLst>
        </pc:spChg>
        <pc:spChg chg="mod">
          <ac:chgData name="Chiyu Wang" userId="04cdba72-ae31-45c9-bb75-cd094cecc039" providerId="ADAL" clId="{E9E2DF6F-914D-D741-BE39-41DB74BCD57B}" dt="2022-10-18T21:29:12.176" v="1229" actId="1037"/>
          <ac:spMkLst>
            <pc:docMk/>
            <pc:sldMk cId="1594763937" sldId="2032092786"/>
            <ac:spMk id="15" creationId="{E67E5CEE-B77E-6E44-9A45-8C04C5BBCE41}"/>
          </ac:spMkLst>
        </pc:spChg>
        <pc:spChg chg="mod">
          <ac:chgData name="Chiyu Wang" userId="04cdba72-ae31-45c9-bb75-cd094cecc039" providerId="ADAL" clId="{E9E2DF6F-914D-D741-BE39-41DB74BCD57B}" dt="2022-10-18T21:29:08.016" v="1221" actId="1038"/>
          <ac:spMkLst>
            <pc:docMk/>
            <pc:sldMk cId="1594763937" sldId="2032092786"/>
            <ac:spMk id="22" creationId="{36711735-D17B-A4A9-4BCE-8A6F6426B44B}"/>
          </ac:spMkLst>
        </pc:spChg>
        <pc:spChg chg="mod">
          <ac:chgData name="Chiyu Wang" userId="04cdba72-ae31-45c9-bb75-cd094cecc039" providerId="ADAL" clId="{E9E2DF6F-914D-D741-BE39-41DB74BCD57B}" dt="2022-10-18T21:29:12.176" v="1229" actId="1037"/>
          <ac:spMkLst>
            <pc:docMk/>
            <pc:sldMk cId="1594763937" sldId="2032092786"/>
            <ac:spMk id="27" creationId="{BACFF32E-484E-C3B5-D810-7B7B8A037B45}"/>
          </ac:spMkLst>
        </pc:spChg>
        <pc:grpChg chg="mod">
          <ac:chgData name="Chiyu Wang" userId="04cdba72-ae31-45c9-bb75-cd094cecc039" providerId="ADAL" clId="{E9E2DF6F-914D-D741-BE39-41DB74BCD57B}" dt="2022-10-18T21:29:12.176" v="1229" actId="1037"/>
          <ac:grpSpMkLst>
            <pc:docMk/>
            <pc:sldMk cId="1594763937" sldId="2032092786"/>
            <ac:grpSpMk id="3" creationId="{513EC951-EC85-4428-9D2C-91AD32F78E88}"/>
          </ac:grpSpMkLst>
        </pc:grpChg>
        <pc:grpChg chg="mod">
          <ac:chgData name="Chiyu Wang" userId="04cdba72-ae31-45c9-bb75-cd094cecc039" providerId="ADAL" clId="{E9E2DF6F-914D-D741-BE39-41DB74BCD57B}" dt="2022-10-18T21:29:08.016" v="1221" actId="1038"/>
          <ac:grpSpMkLst>
            <pc:docMk/>
            <pc:sldMk cId="1594763937" sldId="2032092786"/>
            <ac:grpSpMk id="5" creationId="{30352428-BD08-4714-8AA7-BA4BF163A0AE}"/>
          </ac:grpSpMkLst>
        </pc:grpChg>
      </pc:sldChg>
      <pc:sldChg chg="addSp delSp modSp mod modClrScheme chgLayout">
        <pc:chgData name="Chiyu Wang" userId="04cdba72-ae31-45c9-bb75-cd094cecc039" providerId="ADAL" clId="{E9E2DF6F-914D-D741-BE39-41DB74BCD57B}" dt="2022-10-18T22:20:38.943" v="1294"/>
        <pc:sldMkLst>
          <pc:docMk/>
          <pc:sldMk cId="730925769" sldId="2032092788"/>
        </pc:sldMkLst>
        <pc:spChg chg="mod ord">
          <ac:chgData name="Chiyu Wang" userId="04cdba72-ae31-45c9-bb75-cd094cecc039" providerId="ADAL" clId="{E9E2DF6F-914D-D741-BE39-41DB74BCD57B}" dt="2022-10-18T22:20:38.943" v="1294"/>
          <ac:spMkLst>
            <pc:docMk/>
            <pc:sldMk cId="730925769" sldId="2032092788"/>
            <ac:spMk id="2" creationId="{1ED6DB92-5AF4-1FB3-B30D-28D0D299503F}"/>
          </ac:spMkLst>
        </pc:spChg>
        <pc:spChg chg="mod ord">
          <ac:chgData name="Chiyu Wang" userId="04cdba72-ae31-45c9-bb75-cd094cecc039" providerId="ADAL" clId="{E9E2DF6F-914D-D741-BE39-41DB74BCD57B}" dt="2022-10-18T22:20:38.943" v="1294"/>
          <ac:spMkLst>
            <pc:docMk/>
            <pc:sldMk cId="730925769" sldId="2032092788"/>
            <ac:spMk id="3" creationId="{BD438D53-9507-34C6-A28F-257FF8D4DC19}"/>
          </ac:spMkLst>
        </pc:spChg>
        <pc:spChg chg="add del mod ord">
          <ac:chgData name="Chiyu Wang" userId="04cdba72-ae31-45c9-bb75-cd094cecc039" providerId="ADAL" clId="{E9E2DF6F-914D-D741-BE39-41DB74BCD57B}" dt="2022-10-18T22:20:38.943" v="1294"/>
          <ac:spMkLst>
            <pc:docMk/>
            <pc:sldMk cId="730925769" sldId="2032092788"/>
            <ac:spMk id="5" creationId="{66CB9021-CDBA-9EFA-DF8C-16648F93FCE3}"/>
          </ac:spMkLst>
        </pc:spChg>
        <pc:spChg chg="add del mod ord">
          <ac:chgData name="Chiyu Wang" userId="04cdba72-ae31-45c9-bb75-cd094cecc039" providerId="ADAL" clId="{E9E2DF6F-914D-D741-BE39-41DB74BCD57B}" dt="2022-10-18T21:08:56.440" v="813" actId="21"/>
          <ac:spMkLst>
            <pc:docMk/>
            <pc:sldMk cId="730925769" sldId="2032092788"/>
            <ac:spMk id="5" creationId="{FAEC65BD-924A-ABCB-2DC1-049934CEDA54}"/>
          </ac:spMkLst>
        </pc:spChg>
        <pc:spChg chg="add del mod ord">
          <ac:chgData name="Chiyu Wang" userId="04cdba72-ae31-45c9-bb75-cd094cecc039" providerId="ADAL" clId="{E9E2DF6F-914D-D741-BE39-41DB74BCD57B}" dt="2022-10-18T21:08:54.258" v="811" actId="700"/>
          <ac:spMkLst>
            <pc:docMk/>
            <pc:sldMk cId="730925769" sldId="2032092788"/>
            <ac:spMk id="9" creationId="{982C73A8-A074-B9EC-3954-4600E8FED0B6}"/>
          </ac:spMkLst>
        </pc:spChg>
        <pc:spChg chg="add mod ord">
          <ac:chgData name="Chiyu Wang" userId="04cdba72-ae31-45c9-bb75-cd094cecc039" providerId="ADAL" clId="{E9E2DF6F-914D-D741-BE39-41DB74BCD57B}" dt="2022-10-18T22:20:38.943" v="1294"/>
          <ac:spMkLst>
            <pc:docMk/>
            <pc:sldMk cId="730925769" sldId="2032092788"/>
            <ac:spMk id="9" creationId="{B8216D61-09C4-B36C-9873-9308272C11AF}"/>
          </ac:spMkLst>
        </pc:spChg>
        <pc:spChg chg="add mod">
          <ac:chgData name="Chiyu Wang" userId="04cdba72-ae31-45c9-bb75-cd094cecc039" providerId="ADAL" clId="{E9E2DF6F-914D-D741-BE39-41DB74BCD57B}" dt="2022-10-18T21:22:32.096" v="1005" actId="1076"/>
          <ac:spMkLst>
            <pc:docMk/>
            <pc:sldMk cId="730925769" sldId="2032092788"/>
            <ac:spMk id="22" creationId="{74D956FE-06F5-0E20-E94B-06036987564F}"/>
          </ac:spMkLst>
        </pc:spChg>
        <pc:picChg chg="mod">
          <ac:chgData name="Chiyu Wang" userId="04cdba72-ae31-45c9-bb75-cd094cecc039" providerId="ADAL" clId="{E9E2DF6F-914D-D741-BE39-41DB74BCD57B}" dt="2022-10-18T21:21:59.363" v="999" actId="1038"/>
          <ac:picMkLst>
            <pc:docMk/>
            <pc:sldMk cId="730925769" sldId="2032092788"/>
            <ac:picMk id="6" creationId="{024EA1B2-FC7B-86F3-F40E-491B79B4D629}"/>
          </ac:picMkLst>
        </pc:picChg>
        <pc:picChg chg="mod">
          <ac:chgData name="Chiyu Wang" userId="04cdba72-ae31-45c9-bb75-cd094cecc039" providerId="ADAL" clId="{E9E2DF6F-914D-D741-BE39-41DB74BCD57B}" dt="2022-10-18T21:20:11.467" v="929" actId="1076"/>
          <ac:picMkLst>
            <pc:docMk/>
            <pc:sldMk cId="730925769" sldId="2032092788"/>
            <ac:picMk id="7" creationId="{CCFCA48D-7D74-B747-2EAD-8D3108DB86C4}"/>
          </ac:picMkLst>
        </pc:picChg>
        <pc:picChg chg="add mod">
          <ac:chgData name="Chiyu Wang" userId="04cdba72-ae31-45c9-bb75-cd094cecc039" providerId="ADAL" clId="{E9E2DF6F-914D-D741-BE39-41DB74BCD57B}" dt="2022-10-18T22:20:36.330" v="1292"/>
          <ac:picMkLst>
            <pc:docMk/>
            <pc:sldMk cId="730925769" sldId="2032092788"/>
            <ac:picMk id="8" creationId="{87E17F00-D249-AA81-FF6F-145B4EDD2B29}"/>
          </ac:picMkLst>
        </pc:picChg>
        <pc:picChg chg="add del mod">
          <ac:chgData name="Chiyu Wang" userId="04cdba72-ae31-45c9-bb75-cd094cecc039" providerId="ADAL" clId="{E9E2DF6F-914D-D741-BE39-41DB74BCD57B}" dt="2022-10-18T21:08:54.946" v="812"/>
          <ac:picMkLst>
            <pc:docMk/>
            <pc:sldMk cId="730925769" sldId="2032092788"/>
            <ac:picMk id="8" creationId="{DB1E977E-466A-4F6C-9D63-A16DD7E64FE5}"/>
          </ac:picMkLst>
        </pc:picChg>
        <pc:picChg chg="mod">
          <ac:chgData name="Chiyu Wang" userId="04cdba72-ae31-45c9-bb75-cd094cecc039" providerId="ADAL" clId="{E9E2DF6F-914D-D741-BE39-41DB74BCD57B}" dt="2022-10-18T21:21:55.263" v="990" actId="1038"/>
          <ac:picMkLst>
            <pc:docMk/>
            <pc:sldMk cId="730925769" sldId="2032092788"/>
            <ac:picMk id="10" creationId="{097F6B1D-8BF4-7126-9DAC-B25FACFC94AA}"/>
          </ac:picMkLst>
        </pc:picChg>
        <pc:picChg chg="mod">
          <ac:chgData name="Chiyu Wang" userId="04cdba72-ae31-45c9-bb75-cd094cecc039" providerId="ADAL" clId="{E9E2DF6F-914D-D741-BE39-41DB74BCD57B}" dt="2022-10-18T21:22:08.291" v="1001" actId="1037"/>
          <ac:picMkLst>
            <pc:docMk/>
            <pc:sldMk cId="730925769" sldId="2032092788"/>
            <ac:picMk id="11" creationId="{53C5652A-95E9-2A8C-0510-AB06823784A6}"/>
          </ac:picMkLst>
        </pc:picChg>
        <pc:picChg chg="mod">
          <ac:chgData name="Chiyu Wang" userId="04cdba72-ae31-45c9-bb75-cd094cecc039" providerId="ADAL" clId="{E9E2DF6F-914D-D741-BE39-41DB74BCD57B}" dt="2022-10-18T21:21:55.263" v="990" actId="1038"/>
          <ac:picMkLst>
            <pc:docMk/>
            <pc:sldMk cId="730925769" sldId="2032092788"/>
            <ac:picMk id="12" creationId="{E36F0B47-6991-7274-A545-58AC63F3A123}"/>
          </ac:picMkLst>
        </pc:picChg>
        <pc:picChg chg="mod">
          <ac:chgData name="Chiyu Wang" userId="04cdba72-ae31-45c9-bb75-cd094cecc039" providerId="ADAL" clId="{E9E2DF6F-914D-D741-BE39-41DB74BCD57B}" dt="2022-10-18T21:22:08.291" v="1001" actId="1037"/>
          <ac:picMkLst>
            <pc:docMk/>
            <pc:sldMk cId="730925769" sldId="2032092788"/>
            <ac:picMk id="13" creationId="{17FE29C8-29F5-2E6C-8817-17EA8CC8A72E}"/>
          </ac:picMkLst>
        </pc:picChg>
        <pc:picChg chg="add del mod ord">
          <ac:chgData name="Chiyu Wang" userId="04cdba72-ae31-45c9-bb75-cd094cecc039" providerId="ADAL" clId="{E9E2DF6F-914D-D741-BE39-41DB74BCD57B}" dt="2022-10-18T22:20:35.338" v="1291" actId="21"/>
          <ac:picMkLst>
            <pc:docMk/>
            <pc:sldMk cId="730925769" sldId="2032092788"/>
            <ac:picMk id="15" creationId="{2A579822-40C6-D40F-BAA7-51FC66FBD859}"/>
          </ac:picMkLst>
        </pc:picChg>
        <pc:picChg chg="mod">
          <ac:chgData name="Chiyu Wang" userId="04cdba72-ae31-45c9-bb75-cd094cecc039" providerId="ADAL" clId="{E9E2DF6F-914D-D741-BE39-41DB74BCD57B}" dt="2022-10-18T21:22:44.746" v="1006" actId="1036"/>
          <ac:picMkLst>
            <pc:docMk/>
            <pc:sldMk cId="730925769" sldId="2032092788"/>
            <ac:picMk id="17" creationId="{618BD26F-1586-F31C-F7E1-BF6DC1528F5A}"/>
          </ac:picMkLst>
        </pc:picChg>
        <pc:picChg chg="mod">
          <ac:chgData name="Chiyu Wang" userId="04cdba72-ae31-45c9-bb75-cd094cecc039" providerId="ADAL" clId="{E9E2DF6F-914D-D741-BE39-41DB74BCD57B}" dt="2022-10-18T21:22:44.746" v="1006" actId="1036"/>
          <ac:picMkLst>
            <pc:docMk/>
            <pc:sldMk cId="730925769" sldId="2032092788"/>
            <ac:picMk id="19" creationId="{61C89661-1255-70E1-BFCA-B4E08129DEB8}"/>
          </ac:picMkLst>
        </pc:picChg>
        <pc:picChg chg="mod">
          <ac:chgData name="Chiyu Wang" userId="04cdba72-ae31-45c9-bb75-cd094cecc039" providerId="ADAL" clId="{E9E2DF6F-914D-D741-BE39-41DB74BCD57B}" dt="2022-10-18T21:22:44.746" v="1006" actId="1036"/>
          <ac:picMkLst>
            <pc:docMk/>
            <pc:sldMk cId="730925769" sldId="2032092788"/>
            <ac:picMk id="21" creationId="{F628B240-0FD8-5FB5-6DC0-A2E8C0878A23}"/>
          </ac:picMkLst>
        </pc:picChg>
        <pc:cxnChg chg="add mod">
          <ac:chgData name="Chiyu Wang" userId="04cdba72-ae31-45c9-bb75-cd094cecc039" providerId="ADAL" clId="{E9E2DF6F-914D-D741-BE39-41DB74BCD57B}" dt="2022-10-18T21:22:27.581" v="1004" actId="1076"/>
          <ac:cxnSpMkLst>
            <pc:docMk/>
            <pc:sldMk cId="730925769" sldId="2032092788"/>
            <ac:cxnSpMk id="16" creationId="{1CF59090-B662-B5FE-E007-08227B120608}"/>
          </ac:cxnSpMkLst>
        </pc:cxnChg>
        <pc:cxnChg chg="add mod">
          <ac:chgData name="Chiyu Wang" userId="04cdba72-ae31-45c9-bb75-cd094cecc039" providerId="ADAL" clId="{E9E2DF6F-914D-D741-BE39-41DB74BCD57B}" dt="2022-10-18T21:22:15.581" v="1002" actId="1076"/>
          <ac:cxnSpMkLst>
            <pc:docMk/>
            <pc:sldMk cId="730925769" sldId="2032092788"/>
            <ac:cxnSpMk id="18" creationId="{B7DFFC73-B0CA-3887-8743-3C9B076D4FC5}"/>
          </ac:cxnSpMkLst>
        </pc:cxnChg>
      </pc:sldChg>
      <pc:sldChg chg="modSp mod">
        <pc:chgData name="Chiyu Wang" userId="04cdba72-ae31-45c9-bb75-cd094cecc039" providerId="ADAL" clId="{E9E2DF6F-914D-D741-BE39-41DB74BCD57B}" dt="2022-10-18T21:28:40.903" v="1212" actId="20577"/>
        <pc:sldMkLst>
          <pc:docMk/>
          <pc:sldMk cId="2469481000" sldId="2032092789"/>
        </pc:sldMkLst>
        <pc:spChg chg="mod">
          <ac:chgData name="Chiyu Wang" userId="04cdba72-ae31-45c9-bb75-cd094cecc039" providerId="ADAL" clId="{E9E2DF6F-914D-D741-BE39-41DB74BCD57B}" dt="2022-10-18T21:28:40.903" v="1212" actId="20577"/>
          <ac:spMkLst>
            <pc:docMk/>
            <pc:sldMk cId="2469481000" sldId="2032092789"/>
            <ac:spMk id="2" creationId="{55A54C1B-A2EA-49C6-C2A8-DBCE4AFDA4CF}"/>
          </ac:spMkLst>
        </pc:spChg>
        <pc:spChg chg="mod">
          <ac:chgData name="Chiyu Wang" userId="04cdba72-ae31-45c9-bb75-cd094cecc039" providerId="ADAL" clId="{E9E2DF6F-914D-D741-BE39-41DB74BCD57B}" dt="2022-10-18T21:28:29.765" v="1211" actId="1036"/>
          <ac:spMkLst>
            <pc:docMk/>
            <pc:sldMk cId="2469481000" sldId="2032092789"/>
            <ac:spMk id="12" creationId="{A0CD95FF-59B8-E862-A8C9-A252A07714F1}"/>
          </ac:spMkLst>
        </pc:spChg>
      </pc:sldChg>
      <pc:sldChg chg="addSp delSp modSp mod modClrScheme chgLayout">
        <pc:chgData name="Chiyu Wang" userId="04cdba72-ae31-45c9-bb75-cd094cecc039" providerId="ADAL" clId="{E9E2DF6F-914D-D741-BE39-41DB74BCD57B}" dt="2022-10-18T22:20:52.380" v="1304"/>
        <pc:sldMkLst>
          <pc:docMk/>
          <pc:sldMk cId="4218070630" sldId="2032092790"/>
        </pc:sldMkLst>
        <pc:spChg chg="mod ord">
          <ac:chgData name="Chiyu Wang" userId="04cdba72-ae31-45c9-bb75-cd094cecc039" providerId="ADAL" clId="{E9E2DF6F-914D-D741-BE39-41DB74BCD57B}" dt="2022-10-18T22:20:52.380" v="1304"/>
          <ac:spMkLst>
            <pc:docMk/>
            <pc:sldMk cId="4218070630" sldId="2032092790"/>
            <ac:spMk id="2" creationId="{1ED6DB92-5AF4-1FB3-B30D-28D0D299503F}"/>
          </ac:spMkLst>
        </pc:spChg>
        <pc:spChg chg="mod ord">
          <ac:chgData name="Chiyu Wang" userId="04cdba72-ae31-45c9-bb75-cd094cecc039" providerId="ADAL" clId="{E9E2DF6F-914D-D741-BE39-41DB74BCD57B}" dt="2022-10-18T22:20:52.380" v="1304"/>
          <ac:spMkLst>
            <pc:docMk/>
            <pc:sldMk cId="4218070630" sldId="2032092790"/>
            <ac:spMk id="3" creationId="{BD438D53-9507-34C6-A28F-257FF8D4DC19}"/>
          </ac:spMkLst>
        </pc:spChg>
        <pc:spChg chg="add del mod ord">
          <ac:chgData name="Chiyu Wang" userId="04cdba72-ae31-45c9-bb75-cd094cecc039" providerId="ADAL" clId="{E9E2DF6F-914D-D741-BE39-41DB74BCD57B}" dt="2022-10-18T21:08:53.507" v="810" actId="700"/>
          <ac:spMkLst>
            <pc:docMk/>
            <pc:sldMk cId="4218070630" sldId="2032092790"/>
            <ac:spMk id="4" creationId="{75B113D2-A3B0-0851-DB76-BD53279DCBD9}"/>
          </ac:spMkLst>
        </pc:spChg>
        <pc:spChg chg="add del mod">
          <ac:chgData name="Chiyu Wang" userId="04cdba72-ae31-45c9-bb75-cd094cecc039" providerId="ADAL" clId="{E9E2DF6F-914D-D741-BE39-41DB74BCD57B}" dt="2022-10-18T21:25:21.028" v="1175" actId="478"/>
          <ac:spMkLst>
            <pc:docMk/>
            <pc:sldMk cId="4218070630" sldId="2032092790"/>
            <ac:spMk id="9" creationId="{16FD84AD-92F1-F307-2010-C9FC4B33E417}"/>
          </ac:spMkLst>
        </pc:spChg>
        <pc:spChg chg="add mod ord">
          <ac:chgData name="Chiyu Wang" userId="04cdba72-ae31-45c9-bb75-cd094cecc039" providerId="ADAL" clId="{E9E2DF6F-914D-D741-BE39-41DB74BCD57B}" dt="2022-10-18T22:20:52.380" v="1304"/>
          <ac:spMkLst>
            <pc:docMk/>
            <pc:sldMk cId="4218070630" sldId="2032092790"/>
            <ac:spMk id="19" creationId="{0466D7B7-CF7D-4CE0-E4E0-C49271D729BF}"/>
          </ac:spMkLst>
        </pc:spChg>
        <pc:picChg chg="add mod">
          <ac:chgData name="Chiyu Wang" userId="04cdba72-ae31-45c9-bb75-cd094cecc039" providerId="ADAL" clId="{E9E2DF6F-914D-D741-BE39-41DB74BCD57B}" dt="2022-10-18T22:20:43.450" v="1296"/>
          <ac:picMkLst>
            <pc:docMk/>
            <pc:sldMk cId="4218070630" sldId="2032092790"/>
            <ac:picMk id="4" creationId="{233608AA-A2B9-DAFA-A0C2-EAE6FFE4CFE0}"/>
          </ac:picMkLst>
        </pc:picChg>
        <pc:picChg chg="mod">
          <ac:chgData name="Chiyu Wang" userId="04cdba72-ae31-45c9-bb75-cd094cecc039" providerId="ADAL" clId="{E9E2DF6F-914D-D741-BE39-41DB74BCD57B}" dt="2022-10-18T21:23:21.427" v="1045" actId="1038"/>
          <ac:picMkLst>
            <pc:docMk/>
            <pc:sldMk cId="4218070630" sldId="2032092790"/>
            <ac:picMk id="5" creationId="{C8FC9F59-8946-F690-D1A1-2F787ABE10C9}"/>
          </ac:picMkLst>
        </pc:picChg>
        <pc:picChg chg="mod">
          <ac:chgData name="Chiyu Wang" userId="04cdba72-ae31-45c9-bb75-cd094cecc039" providerId="ADAL" clId="{E9E2DF6F-914D-D741-BE39-41DB74BCD57B}" dt="2022-10-18T21:23:24.676" v="1056" actId="1037"/>
          <ac:picMkLst>
            <pc:docMk/>
            <pc:sldMk cId="4218070630" sldId="2032092790"/>
            <ac:picMk id="6" creationId="{024EA1B2-FC7B-86F3-F40E-491B79B4D629}"/>
          </ac:picMkLst>
        </pc:picChg>
        <pc:picChg chg="add mod">
          <ac:chgData name="Chiyu Wang" userId="04cdba72-ae31-45c9-bb75-cd094cecc039" providerId="ADAL" clId="{E9E2DF6F-914D-D741-BE39-41DB74BCD57B}" dt="2022-10-18T22:20:45.636" v="1298"/>
          <ac:picMkLst>
            <pc:docMk/>
            <pc:sldMk cId="4218070630" sldId="2032092790"/>
            <ac:picMk id="10" creationId="{B48E7542-5509-78F7-CABD-DEFB8E5379F7}"/>
          </ac:picMkLst>
        </pc:picChg>
        <pc:picChg chg="mod">
          <ac:chgData name="Chiyu Wang" userId="04cdba72-ae31-45c9-bb75-cd094cecc039" providerId="ADAL" clId="{E9E2DF6F-914D-D741-BE39-41DB74BCD57B}" dt="2022-10-18T21:23:21.427" v="1045" actId="1038"/>
          <ac:picMkLst>
            <pc:docMk/>
            <pc:sldMk cId="4218070630" sldId="2032092790"/>
            <ac:picMk id="11" creationId="{66B1235B-6E20-5F20-B915-136E80DD3613}"/>
          </ac:picMkLst>
        </pc:picChg>
        <pc:picChg chg="mod">
          <ac:chgData name="Chiyu Wang" userId="04cdba72-ae31-45c9-bb75-cd094cecc039" providerId="ADAL" clId="{E9E2DF6F-914D-D741-BE39-41DB74BCD57B}" dt="2022-10-18T21:23:24.676" v="1056" actId="1037"/>
          <ac:picMkLst>
            <pc:docMk/>
            <pc:sldMk cId="4218070630" sldId="2032092790"/>
            <ac:picMk id="12" creationId="{677FC766-C313-97B1-56B4-9EF7CB5524D6}"/>
          </ac:picMkLst>
        </pc:picChg>
        <pc:picChg chg="add mod">
          <ac:chgData name="Chiyu Wang" userId="04cdba72-ae31-45c9-bb75-cd094cecc039" providerId="ADAL" clId="{E9E2DF6F-914D-D741-BE39-41DB74BCD57B}" dt="2022-10-18T22:20:47.532" v="1300"/>
          <ac:picMkLst>
            <pc:docMk/>
            <pc:sldMk cId="4218070630" sldId="2032092790"/>
            <ac:picMk id="13" creationId="{65807931-3EA2-DCD0-3CCE-0A8BF024D591}"/>
          </ac:picMkLst>
        </pc:picChg>
        <pc:picChg chg="add del mod">
          <ac:chgData name="Chiyu Wang" userId="04cdba72-ae31-45c9-bb75-cd094cecc039" providerId="ADAL" clId="{E9E2DF6F-914D-D741-BE39-41DB74BCD57B}" dt="2022-10-18T22:20:44.811" v="1297" actId="21"/>
          <ac:picMkLst>
            <pc:docMk/>
            <pc:sldMk cId="4218070630" sldId="2032092790"/>
            <ac:picMk id="14" creationId="{5DB4BBC8-7229-E03D-AF3C-FFF9B9384565}"/>
          </ac:picMkLst>
        </pc:picChg>
        <pc:picChg chg="add del mod">
          <ac:chgData name="Chiyu Wang" userId="04cdba72-ae31-45c9-bb75-cd094cecc039" providerId="ADAL" clId="{E9E2DF6F-914D-D741-BE39-41DB74BCD57B}" dt="2022-10-18T22:20:46.675" v="1299" actId="21"/>
          <ac:picMkLst>
            <pc:docMk/>
            <pc:sldMk cId="4218070630" sldId="2032092790"/>
            <ac:picMk id="15" creationId="{090EC594-3659-F074-723A-AABDD4A64AE9}"/>
          </ac:picMkLst>
        </pc:picChg>
        <pc:picChg chg="add del mod">
          <ac:chgData name="Chiyu Wang" userId="04cdba72-ae31-45c9-bb75-cd094cecc039" providerId="ADAL" clId="{E9E2DF6F-914D-D741-BE39-41DB74BCD57B}" dt="2022-10-18T22:20:48.625" v="1301" actId="21"/>
          <ac:picMkLst>
            <pc:docMk/>
            <pc:sldMk cId="4218070630" sldId="2032092790"/>
            <ac:picMk id="16" creationId="{D18B679E-58FE-9AC1-B3C4-FF31A7DDC516}"/>
          </ac:picMkLst>
        </pc:picChg>
        <pc:picChg chg="add mod">
          <ac:chgData name="Chiyu Wang" userId="04cdba72-ae31-45c9-bb75-cd094cecc039" providerId="ADAL" clId="{E9E2DF6F-914D-D741-BE39-41DB74BCD57B}" dt="2022-10-18T22:20:49.434" v="1302"/>
          <ac:picMkLst>
            <pc:docMk/>
            <pc:sldMk cId="4218070630" sldId="2032092790"/>
            <ac:picMk id="17" creationId="{C24DAEB4-51F7-0BA0-7010-BFED6542AE13}"/>
          </ac:picMkLst>
        </pc:picChg>
        <pc:picChg chg="add del mod">
          <ac:chgData name="Chiyu Wang" userId="04cdba72-ae31-45c9-bb75-cd094cecc039" providerId="ADAL" clId="{E9E2DF6F-914D-D741-BE39-41DB74BCD57B}" dt="2022-10-18T22:20:42.170" v="1295" actId="21"/>
          <ac:picMkLst>
            <pc:docMk/>
            <pc:sldMk cId="4218070630" sldId="2032092790"/>
            <ac:picMk id="18" creationId="{CB8F38C9-EF73-4D56-0329-9AEDC1C04659}"/>
          </ac:picMkLst>
        </pc:picChg>
        <pc:cxnChg chg="add del mod">
          <ac:chgData name="Chiyu Wang" userId="04cdba72-ae31-45c9-bb75-cd094cecc039" providerId="ADAL" clId="{E9E2DF6F-914D-D741-BE39-41DB74BCD57B}" dt="2022-10-18T21:25:21.028" v="1175" actId="478"/>
          <ac:cxnSpMkLst>
            <pc:docMk/>
            <pc:sldMk cId="4218070630" sldId="2032092790"/>
            <ac:cxnSpMk id="7" creationId="{40D32AAD-E902-F4E2-11D7-E6B69DC53E2D}"/>
          </ac:cxnSpMkLst>
        </pc:cxnChg>
        <pc:cxnChg chg="add del mod">
          <ac:chgData name="Chiyu Wang" userId="04cdba72-ae31-45c9-bb75-cd094cecc039" providerId="ADAL" clId="{E9E2DF6F-914D-D741-BE39-41DB74BCD57B}" dt="2022-10-18T21:25:21.028" v="1175" actId="478"/>
          <ac:cxnSpMkLst>
            <pc:docMk/>
            <pc:sldMk cId="4218070630" sldId="2032092790"/>
            <ac:cxnSpMk id="8" creationId="{225DEC60-51AA-F902-A73F-38D3A41DF115}"/>
          </ac:cxnSpMkLst>
        </pc:cxnChg>
      </pc:sldChg>
      <pc:sldChg chg="addSp delSp modSp mod modClrScheme chgLayout">
        <pc:chgData name="Chiyu Wang" userId="04cdba72-ae31-45c9-bb75-cd094cecc039" providerId="ADAL" clId="{E9E2DF6F-914D-D741-BE39-41DB74BCD57B}" dt="2022-10-18T22:20:56.516" v="1306"/>
        <pc:sldMkLst>
          <pc:docMk/>
          <pc:sldMk cId="728952938" sldId="2032092793"/>
        </pc:sldMkLst>
        <pc:spChg chg="mod ord">
          <ac:chgData name="Chiyu Wang" userId="04cdba72-ae31-45c9-bb75-cd094cecc039" providerId="ADAL" clId="{E9E2DF6F-914D-D741-BE39-41DB74BCD57B}" dt="2022-10-18T22:20:56.516" v="1306"/>
          <ac:spMkLst>
            <pc:docMk/>
            <pc:sldMk cId="728952938" sldId="2032092793"/>
            <ac:spMk id="2" creationId="{1ED6DB92-5AF4-1FB3-B30D-28D0D299503F}"/>
          </ac:spMkLst>
        </pc:spChg>
        <pc:spChg chg="mod ord">
          <ac:chgData name="Chiyu Wang" userId="04cdba72-ae31-45c9-bb75-cd094cecc039" providerId="ADAL" clId="{E9E2DF6F-914D-D741-BE39-41DB74BCD57B}" dt="2022-10-18T22:20:56.516" v="1306"/>
          <ac:spMkLst>
            <pc:docMk/>
            <pc:sldMk cId="728952938" sldId="2032092793"/>
            <ac:spMk id="3" creationId="{BD438D53-9507-34C6-A28F-257FF8D4DC19}"/>
          </ac:spMkLst>
        </pc:spChg>
        <pc:spChg chg="add del mod ord">
          <ac:chgData name="Chiyu Wang" userId="04cdba72-ae31-45c9-bb75-cd094cecc039" providerId="ADAL" clId="{E9E2DF6F-914D-D741-BE39-41DB74BCD57B}" dt="2022-10-18T21:08:52.419" v="809" actId="700"/>
          <ac:spMkLst>
            <pc:docMk/>
            <pc:sldMk cId="728952938" sldId="2032092793"/>
            <ac:spMk id="4" creationId="{20933398-7B04-0807-D4BB-68C891468D3A}"/>
          </ac:spMkLst>
        </pc:spChg>
        <pc:spChg chg="add mod ord">
          <ac:chgData name="Chiyu Wang" userId="04cdba72-ae31-45c9-bb75-cd094cecc039" providerId="ADAL" clId="{E9E2DF6F-914D-D741-BE39-41DB74BCD57B}" dt="2022-10-18T22:20:56.516" v="1306"/>
          <ac:spMkLst>
            <pc:docMk/>
            <pc:sldMk cId="728952938" sldId="2032092793"/>
            <ac:spMk id="4" creationId="{99161AB2-378F-A9FC-FDF8-11D4FAFFFF0F}"/>
          </ac:spMkLst>
        </pc:spChg>
        <pc:spChg chg="add del mod">
          <ac:chgData name="Chiyu Wang" userId="04cdba72-ae31-45c9-bb75-cd094cecc039" providerId="ADAL" clId="{E9E2DF6F-914D-D741-BE39-41DB74BCD57B}" dt="2022-10-18T21:25:31.317" v="1176" actId="478"/>
          <ac:spMkLst>
            <pc:docMk/>
            <pc:sldMk cId="728952938" sldId="2032092793"/>
            <ac:spMk id="15" creationId="{B21B5584-8E16-0DE6-222B-29A1C4F83830}"/>
          </ac:spMkLst>
        </pc:spChg>
        <pc:spChg chg="add mod">
          <ac:chgData name="Chiyu Wang" userId="04cdba72-ae31-45c9-bb75-cd094cecc039" providerId="ADAL" clId="{E9E2DF6F-914D-D741-BE39-41DB74BCD57B}" dt="2022-10-18T21:25:31.772" v="1177"/>
          <ac:spMkLst>
            <pc:docMk/>
            <pc:sldMk cId="728952938" sldId="2032092793"/>
            <ac:spMk id="27" creationId="{0F5CAA36-B5C1-AA9D-4E0A-745F14C6DE4F}"/>
          </ac:spMkLst>
        </pc:spChg>
        <pc:picChg chg="mod">
          <ac:chgData name="Chiyu Wang" userId="04cdba72-ae31-45c9-bb75-cd094cecc039" providerId="ADAL" clId="{E9E2DF6F-914D-D741-BE39-41DB74BCD57B}" dt="2022-10-18T21:24:13.665" v="1144" actId="1038"/>
          <ac:picMkLst>
            <pc:docMk/>
            <pc:sldMk cId="728952938" sldId="2032092793"/>
            <ac:picMk id="5" creationId="{C8FC9F59-8946-F690-D1A1-2F787ABE10C9}"/>
          </ac:picMkLst>
        </pc:picChg>
        <pc:picChg chg="mod">
          <ac:chgData name="Chiyu Wang" userId="04cdba72-ae31-45c9-bb75-cd094cecc039" providerId="ADAL" clId="{E9E2DF6F-914D-D741-BE39-41DB74BCD57B}" dt="2022-10-18T21:23:58.622" v="1101" actId="1037"/>
          <ac:picMkLst>
            <pc:docMk/>
            <pc:sldMk cId="728952938" sldId="2032092793"/>
            <ac:picMk id="6" creationId="{024EA1B2-FC7B-86F3-F40E-491B79B4D629}"/>
          </ac:picMkLst>
        </pc:picChg>
        <pc:picChg chg="mod">
          <ac:chgData name="Chiyu Wang" userId="04cdba72-ae31-45c9-bb75-cd094cecc039" providerId="ADAL" clId="{E9E2DF6F-914D-D741-BE39-41DB74BCD57B}" dt="2022-10-18T21:24:21.193" v="1167" actId="1037"/>
          <ac:picMkLst>
            <pc:docMk/>
            <pc:sldMk cId="728952938" sldId="2032092793"/>
            <ac:picMk id="7" creationId="{DF932E29-B73E-B807-25F7-B39E1C582483}"/>
          </ac:picMkLst>
        </pc:picChg>
        <pc:picChg chg="mod">
          <ac:chgData name="Chiyu Wang" userId="04cdba72-ae31-45c9-bb75-cd094cecc039" providerId="ADAL" clId="{E9E2DF6F-914D-D741-BE39-41DB74BCD57B}" dt="2022-10-18T21:23:51.984" v="1078" actId="1037"/>
          <ac:picMkLst>
            <pc:docMk/>
            <pc:sldMk cId="728952938" sldId="2032092793"/>
            <ac:picMk id="8" creationId="{9E900CED-0F05-2671-EC54-8F36B6A44FA0}"/>
          </ac:picMkLst>
        </pc:picChg>
        <pc:picChg chg="mod">
          <ac:chgData name="Chiyu Wang" userId="04cdba72-ae31-45c9-bb75-cd094cecc039" providerId="ADAL" clId="{E9E2DF6F-914D-D741-BE39-41DB74BCD57B}" dt="2022-10-18T21:24:21.193" v="1167" actId="1037"/>
          <ac:picMkLst>
            <pc:docMk/>
            <pc:sldMk cId="728952938" sldId="2032092793"/>
            <ac:picMk id="9" creationId="{8EAD7DA1-FA8F-1D57-AD32-223A89658675}"/>
          </ac:picMkLst>
        </pc:picChg>
        <pc:picChg chg="mod">
          <ac:chgData name="Chiyu Wang" userId="04cdba72-ae31-45c9-bb75-cd094cecc039" providerId="ADAL" clId="{E9E2DF6F-914D-D741-BE39-41DB74BCD57B}" dt="2022-10-18T21:23:51.984" v="1078" actId="1037"/>
          <ac:picMkLst>
            <pc:docMk/>
            <pc:sldMk cId="728952938" sldId="2032092793"/>
            <ac:picMk id="10" creationId="{4B933A7E-B777-4740-9635-7155DE28783D}"/>
          </ac:picMkLst>
        </pc:picChg>
        <pc:picChg chg="mod">
          <ac:chgData name="Chiyu Wang" userId="04cdba72-ae31-45c9-bb75-cd094cecc039" providerId="ADAL" clId="{E9E2DF6F-914D-D741-BE39-41DB74BCD57B}" dt="2022-10-18T21:24:13.665" v="1144" actId="1038"/>
          <ac:picMkLst>
            <pc:docMk/>
            <pc:sldMk cId="728952938" sldId="2032092793"/>
            <ac:picMk id="11" creationId="{66B1235B-6E20-5F20-B915-136E80DD3613}"/>
          </ac:picMkLst>
        </pc:picChg>
        <pc:picChg chg="mod">
          <ac:chgData name="Chiyu Wang" userId="04cdba72-ae31-45c9-bb75-cd094cecc039" providerId="ADAL" clId="{E9E2DF6F-914D-D741-BE39-41DB74BCD57B}" dt="2022-10-18T21:23:58.622" v="1101" actId="1037"/>
          <ac:picMkLst>
            <pc:docMk/>
            <pc:sldMk cId="728952938" sldId="2032092793"/>
            <ac:picMk id="12" creationId="{677FC766-C313-97B1-56B4-9EF7CB5524D6}"/>
          </ac:picMkLst>
        </pc:picChg>
        <pc:picChg chg="add del mod">
          <ac:chgData name="Chiyu Wang" userId="04cdba72-ae31-45c9-bb75-cd094cecc039" providerId="ADAL" clId="{E9E2DF6F-914D-D741-BE39-41DB74BCD57B}" dt="2022-10-18T21:24:43.389" v="1170" actId="478"/>
          <ac:picMkLst>
            <pc:docMk/>
            <pc:sldMk cId="728952938" sldId="2032092793"/>
            <ac:picMk id="16" creationId="{BEAE527E-0734-DEC7-47B7-C237EF0884BC}"/>
          </ac:picMkLst>
        </pc:picChg>
        <pc:picChg chg="del mod">
          <ac:chgData name="Chiyu Wang" userId="04cdba72-ae31-45c9-bb75-cd094cecc039" providerId="ADAL" clId="{E9E2DF6F-914D-D741-BE39-41DB74BCD57B}" dt="2022-10-18T21:25:31.317" v="1176" actId="478"/>
          <ac:picMkLst>
            <pc:docMk/>
            <pc:sldMk cId="728952938" sldId="2032092793"/>
            <ac:picMk id="17" creationId="{A3579348-D52D-76E0-3FC7-93E8537A0CBE}"/>
          </ac:picMkLst>
        </pc:picChg>
        <pc:picChg chg="del mod">
          <ac:chgData name="Chiyu Wang" userId="04cdba72-ae31-45c9-bb75-cd094cecc039" providerId="ADAL" clId="{E9E2DF6F-914D-D741-BE39-41DB74BCD57B}" dt="2022-10-18T21:25:31.317" v="1176" actId="478"/>
          <ac:picMkLst>
            <pc:docMk/>
            <pc:sldMk cId="728952938" sldId="2032092793"/>
            <ac:picMk id="18" creationId="{224CF73C-873E-2683-F318-F4DE0C17AB77}"/>
          </ac:picMkLst>
        </pc:picChg>
        <pc:picChg chg="del mod">
          <ac:chgData name="Chiyu Wang" userId="04cdba72-ae31-45c9-bb75-cd094cecc039" providerId="ADAL" clId="{E9E2DF6F-914D-D741-BE39-41DB74BCD57B}" dt="2022-10-18T21:25:31.317" v="1176" actId="478"/>
          <ac:picMkLst>
            <pc:docMk/>
            <pc:sldMk cId="728952938" sldId="2032092793"/>
            <ac:picMk id="19" creationId="{34F67DB7-7F4C-A5FA-D3D5-E7E452D0EDD5}"/>
          </ac:picMkLst>
        </pc:picChg>
        <pc:picChg chg="del mod">
          <ac:chgData name="Chiyu Wang" userId="04cdba72-ae31-45c9-bb75-cd094cecc039" providerId="ADAL" clId="{E9E2DF6F-914D-D741-BE39-41DB74BCD57B}" dt="2022-10-18T21:25:31.317" v="1176" actId="478"/>
          <ac:picMkLst>
            <pc:docMk/>
            <pc:sldMk cId="728952938" sldId="2032092793"/>
            <ac:picMk id="20" creationId="{1DB9B53D-5E58-9648-C4C7-7CBD384B7043}"/>
          </ac:picMkLst>
        </pc:picChg>
        <pc:picChg chg="add mod">
          <ac:chgData name="Chiyu Wang" userId="04cdba72-ae31-45c9-bb75-cd094cecc039" providerId="ADAL" clId="{E9E2DF6F-914D-D741-BE39-41DB74BCD57B}" dt="2022-10-18T21:25:31.772" v="1177"/>
          <ac:picMkLst>
            <pc:docMk/>
            <pc:sldMk cId="728952938" sldId="2032092793"/>
            <ac:picMk id="21" creationId="{37E0B178-16FD-AEFB-3A21-DF67A874B6A7}"/>
          </ac:picMkLst>
        </pc:picChg>
        <pc:picChg chg="add mod">
          <ac:chgData name="Chiyu Wang" userId="04cdba72-ae31-45c9-bb75-cd094cecc039" providerId="ADAL" clId="{E9E2DF6F-914D-D741-BE39-41DB74BCD57B}" dt="2022-10-18T21:25:31.772" v="1177"/>
          <ac:picMkLst>
            <pc:docMk/>
            <pc:sldMk cId="728952938" sldId="2032092793"/>
            <ac:picMk id="22" creationId="{8B25FEB9-E6ED-5B2D-B52E-27CD0463DBB3}"/>
          </ac:picMkLst>
        </pc:picChg>
        <pc:picChg chg="add mod">
          <ac:chgData name="Chiyu Wang" userId="04cdba72-ae31-45c9-bb75-cd094cecc039" providerId="ADAL" clId="{E9E2DF6F-914D-D741-BE39-41DB74BCD57B}" dt="2022-10-18T21:25:31.772" v="1177"/>
          <ac:picMkLst>
            <pc:docMk/>
            <pc:sldMk cId="728952938" sldId="2032092793"/>
            <ac:picMk id="23" creationId="{D3F094A1-534B-8C4F-B0C3-5DBAB2A640AB}"/>
          </ac:picMkLst>
        </pc:picChg>
        <pc:picChg chg="add mod">
          <ac:chgData name="Chiyu Wang" userId="04cdba72-ae31-45c9-bb75-cd094cecc039" providerId="ADAL" clId="{E9E2DF6F-914D-D741-BE39-41DB74BCD57B}" dt="2022-10-18T21:25:31.772" v="1177"/>
          <ac:picMkLst>
            <pc:docMk/>
            <pc:sldMk cId="728952938" sldId="2032092793"/>
            <ac:picMk id="24" creationId="{48E41E30-E559-D817-5E29-E5E3F5462BBB}"/>
          </ac:picMkLst>
        </pc:picChg>
        <pc:cxnChg chg="add del mod">
          <ac:chgData name="Chiyu Wang" userId="04cdba72-ae31-45c9-bb75-cd094cecc039" providerId="ADAL" clId="{E9E2DF6F-914D-D741-BE39-41DB74BCD57B}" dt="2022-10-18T21:25:31.317" v="1176" actId="478"/>
          <ac:cxnSpMkLst>
            <pc:docMk/>
            <pc:sldMk cId="728952938" sldId="2032092793"/>
            <ac:cxnSpMk id="13" creationId="{D9941A10-DF85-4DB6-7ADF-5C0107173FFD}"/>
          </ac:cxnSpMkLst>
        </pc:cxnChg>
        <pc:cxnChg chg="add del mod">
          <ac:chgData name="Chiyu Wang" userId="04cdba72-ae31-45c9-bb75-cd094cecc039" providerId="ADAL" clId="{E9E2DF6F-914D-D741-BE39-41DB74BCD57B}" dt="2022-10-18T21:25:31.317" v="1176" actId="478"/>
          <ac:cxnSpMkLst>
            <pc:docMk/>
            <pc:sldMk cId="728952938" sldId="2032092793"/>
            <ac:cxnSpMk id="14" creationId="{3E351B59-B383-5BEC-754C-EF43784025A3}"/>
          </ac:cxnSpMkLst>
        </pc:cxnChg>
        <pc:cxnChg chg="add mod">
          <ac:chgData name="Chiyu Wang" userId="04cdba72-ae31-45c9-bb75-cd094cecc039" providerId="ADAL" clId="{E9E2DF6F-914D-D741-BE39-41DB74BCD57B}" dt="2022-10-18T21:25:31.772" v="1177"/>
          <ac:cxnSpMkLst>
            <pc:docMk/>
            <pc:sldMk cId="728952938" sldId="2032092793"/>
            <ac:cxnSpMk id="25" creationId="{0A4CF356-CD8F-676D-A3F8-11E7A3AFDB1F}"/>
          </ac:cxnSpMkLst>
        </pc:cxnChg>
        <pc:cxnChg chg="add mod">
          <ac:chgData name="Chiyu Wang" userId="04cdba72-ae31-45c9-bb75-cd094cecc039" providerId="ADAL" clId="{E9E2DF6F-914D-D741-BE39-41DB74BCD57B}" dt="2022-10-18T21:25:31.772" v="1177"/>
          <ac:cxnSpMkLst>
            <pc:docMk/>
            <pc:sldMk cId="728952938" sldId="2032092793"/>
            <ac:cxnSpMk id="26" creationId="{FF8BD27F-AF3F-1D0E-C704-CE151DAA99D4}"/>
          </ac:cxnSpMkLst>
        </pc:cxnChg>
      </pc:sldChg>
      <pc:sldChg chg="modSp mod">
        <pc:chgData name="Chiyu Wang" userId="04cdba72-ae31-45c9-bb75-cd094cecc039" providerId="ADAL" clId="{E9E2DF6F-914D-D741-BE39-41DB74BCD57B}" dt="2022-10-18T21:28:05.099" v="1203" actId="207"/>
        <pc:sldMkLst>
          <pc:docMk/>
          <pc:sldMk cId="3430591849" sldId="2032092796"/>
        </pc:sldMkLst>
        <pc:spChg chg="mod">
          <ac:chgData name="Chiyu Wang" userId="04cdba72-ae31-45c9-bb75-cd094cecc039" providerId="ADAL" clId="{E9E2DF6F-914D-D741-BE39-41DB74BCD57B}" dt="2022-10-18T21:28:05.099" v="1203" actId="207"/>
          <ac:spMkLst>
            <pc:docMk/>
            <pc:sldMk cId="3430591849" sldId="2032092796"/>
            <ac:spMk id="5" creationId="{5192A806-6C35-492B-ED51-75FFD2BB1300}"/>
          </ac:spMkLst>
        </pc:spChg>
      </pc:sldChg>
      <pc:sldChg chg="modSp mod">
        <pc:chgData name="Chiyu Wang" userId="04cdba72-ae31-45c9-bb75-cd094cecc039" providerId="ADAL" clId="{E9E2DF6F-914D-D741-BE39-41DB74BCD57B}" dt="2022-10-18T21:28:53.597" v="1213" actId="207"/>
        <pc:sldMkLst>
          <pc:docMk/>
          <pc:sldMk cId="2210371022" sldId="2032092799"/>
        </pc:sldMkLst>
        <pc:spChg chg="mod">
          <ac:chgData name="Chiyu Wang" userId="04cdba72-ae31-45c9-bb75-cd094cecc039" providerId="ADAL" clId="{E9E2DF6F-914D-D741-BE39-41DB74BCD57B}" dt="2022-10-18T21:28:53.597" v="1213" actId="207"/>
          <ac:spMkLst>
            <pc:docMk/>
            <pc:sldMk cId="2210371022" sldId="2032092799"/>
            <ac:spMk id="12" creationId="{A0CD95FF-59B8-E862-A8C9-A252A07714F1}"/>
          </ac:spMkLst>
        </pc:spChg>
      </pc:sldChg>
      <pc:sldChg chg="addSp delSp modSp mod modClrScheme chgLayout">
        <pc:chgData name="Chiyu Wang" userId="04cdba72-ae31-45c9-bb75-cd094cecc039" providerId="ADAL" clId="{E9E2DF6F-914D-D741-BE39-41DB74BCD57B}" dt="2022-10-18T22:21:00.176" v="1308"/>
        <pc:sldMkLst>
          <pc:docMk/>
          <pc:sldMk cId="328186195" sldId="2032092805"/>
        </pc:sldMkLst>
        <pc:spChg chg="mod ord">
          <ac:chgData name="Chiyu Wang" userId="04cdba72-ae31-45c9-bb75-cd094cecc039" providerId="ADAL" clId="{E9E2DF6F-914D-D741-BE39-41DB74BCD57B}" dt="2022-10-18T22:21:00.176" v="1308"/>
          <ac:spMkLst>
            <pc:docMk/>
            <pc:sldMk cId="328186195" sldId="2032092805"/>
            <ac:spMk id="2" creationId="{C7C3E391-05FC-1C66-FBD7-B5A3DB56F02D}"/>
          </ac:spMkLst>
        </pc:spChg>
        <pc:spChg chg="add mod ord">
          <ac:chgData name="Chiyu Wang" userId="04cdba72-ae31-45c9-bb75-cd094cecc039" providerId="ADAL" clId="{E9E2DF6F-914D-D741-BE39-41DB74BCD57B}" dt="2022-10-18T22:21:00.176" v="1308"/>
          <ac:spMkLst>
            <pc:docMk/>
            <pc:sldMk cId="328186195" sldId="2032092805"/>
            <ac:spMk id="3" creationId="{C6692052-3B74-F2F8-7715-7F5CB1F32683}"/>
          </ac:spMkLst>
        </pc:spChg>
        <pc:spChg chg="add del mod ord">
          <ac:chgData name="Chiyu Wang" userId="04cdba72-ae31-45c9-bb75-cd094cecc039" providerId="ADAL" clId="{E9E2DF6F-914D-D741-BE39-41DB74BCD57B}" dt="2022-10-18T21:08:50.488" v="808" actId="700"/>
          <ac:spMkLst>
            <pc:docMk/>
            <pc:sldMk cId="328186195" sldId="2032092805"/>
            <ac:spMk id="3" creationId="{DAF87E7B-94D4-1227-75A0-4BC5FBAE08B8}"/>
          </ac:spMkLst>
        </pc:spChg>
        <pc:spChg chg="mod ord">
          <ac:chgData name="Chiyu Wang" userId="04cdba72-ae31-45c9-bb75-cd094cecc039" providerId="ADAL" clId="{E9E2DF6F-914D-D741-BE39-41DB74BCD57B}" dt="2022-10-18T22:21:00.176" v="1308"/>
          <ac:spMkLst>
            <pc:docMk/>
            <pc:sldMk cId="328186195" sldId="2032092805"/>
            <ac:spMk id="4" creationId="{95C81CDD-5576-1D8B-EF2A-09C8B0143563}"/>
          </ac:spMkLst>
        </pc:spChg>
      </pc:sldChg>
      <pc:sldChg chg="new add del">
        <pc:chgData name="Chiyu Wang" userId="04cdba72-ae31-45c9-bb75-cd094cecc039" providerId="ADAL" clId="{E9E2DF6F-914D-D741-BE39-41DB74BCD57B}" dt="2022-10-18T21:08:02.309" v="805" actId="680"/>
        <pc:sldMkLst>
          <pc:docMk/>
          <pc:sldMk cId="1053132361" sldId="2032092806"/>
        </pc:sldMkLst>
      </pc:sldChg>
      <pc:sldChg chg="modSp add mod ord">
        <pc:chgData name="Chiyu Wang" userId="04cdba72-ae31-45c9-bb75-cd094cecc039" providerId="ADAL" clId="{E9E2DF6F-914D-D741-BE39-41DB74BCD57B}" dt="2022-10-18T22:44:52.065" v="1398" actId="20577"/>
        <pc:sldMkLst>
          <pc:docMk/>
          <pc:sldMk cId="1092001072" sldId="2032092806"/>
        </pc:sldMkLst>
        <pc:spChg chg="mod">
          <ac:chgData name="Chiyu Wang" userId="04cdba72-ae31-45c9-bb75-cd094cecc039" providerId="ADAL" clId="{E9E2DF6F-914D-D741-BE39-41DB74BCD57B}" dt="2022-10-18T22:44:52.065" v="1398" actId="20577"/>
          <ac:spMkLst>
            <pc:docMk/>
            <pc:sldMk cId="1092001072" sldId="2032092806"/>
            <ac:spMk id="2" creationId="{96243FCF-6C81-0C06-E124-46D9FE47DB2A}"/>
          </ac:spMkLst>
        </pc:spChg>
      </pc:sldChg>
      <pc:sldMasterChg chg="addSp delSp modSp mod addSldLayout delSldLayout modSldLayout sldLayoutOrd">
        <pc:chgData name="Chiyu Wang" userId="04cdba72-ae31-45c9-bb75-cd094cecc039" providerId="ADAL" clId="{E9E2DF6F-914D-D741-BE39-41DB74BCD57B}" dt="2022-10-18T21:35:42.553" v="1246" actId="113"/>
        <pc:sldMasterMkLst>
          <pc:docMk/>
          <pc:sldMasterMk cId="1495384462" sldId="2147483648"/>
        </pc:sldMasterMkLst>
        <pc:spChg chg="mod">
          <ac:chgData name="Chiyu Wang" userId="04cdba72-ae31-45c9-bb75-cd094cecc039" providerId="ADAL" clId="{E9E2DF6F-914D-D741-BE39-41DB74BCD57B}" dt="2022-10-18T00:40:44.012" v="103" actId="2711"/>
          <ac:spMkLst>
            <pc:docMk/>
            <pc:sldMasterMk cId="1495384462" sldId="2147483648"/>
            <ac:spMk id="2" creationId="{B59B0450-9D76-4A00-C428-762B45FB9FCB}"/>
          </ac:spMkLst>
        </pc:spChg>
        <pc:spChg chg="mod">
          <ac:chgData name="Chiyu Wang" userId="04cdba72-ae31-45c9-bb75-cd094cecc039" providerId="ADAL" clId="{E9E2DF6F-914D-D741-BE39-41DB74BCD57B}" dt="2022-10-18T00:40:49.163" v="104" actId="2711"/>
          <ac:spMkLst>
            <pc:docMk/>
            <pc:sldMasterMk cId="1495384462" sldId="2147483648"/>
            <ac:spMk id="3" creationId="{EFB652EE-0A82-3431-3957-12E09825AC80}"/>
          </ac:spMkLst>
        </pc:spChg>
        <pc:spChg chg="add mod">
          <ac:chgData name="Chiyu Wang" userId="04cdba72-ae31-45c9-bb75-cd094cecc039" providerId="ADAL" clId="{E9E2DF6F-914D-D741-BE39-41DB74BCD57B}" dt="2022-10-18T00:37:21.055" v="72" actId="208"/>
          <ac:spMkLst>
            <pc:docMk/>
            <pc:sldMasterMk cId="1495384462" sldId="2147483648"/>
            <ac:spMk id="8" creationId="{E479BB08-D481-CE69-806B-72D5FA539A6A}"/>
          </ac:spMkLst>
        </pc:spChg>
        <pc:spChg chg="add del mod">
          <ac:chgData name="Chiyu Wang" userId="04cdba72-ae31-45c9-bb75-cd094cecc039" providerId="ADAL" clId="{E9E2DF6F-914D-D741-BE39-41DB74BCD57B}" dt="2022-10-18T00:41:58.420" v="118" actId="21"/>
          <ac:spMkLst>
            <pc:docMk/>
            <pc:sldMasterMk cId="1495384462" sldId="2147483648"/>
            <ac:spMk id="9" creationId="{10A61837-806C-BD08-DB7F-34BA0688146F}"/>
          </ac:spMkLst>
        </pc:spChg>
        <pc:picChg chg="add mod">
          <ac:chgData name="Chiyu Wang" userId="04cdba72-ae31-45c9-bb75-cd094cecc039" providerId="ADAL" clId="{E9E2DF6F-914D-D741-BE39-41DB74BCD57B}" dt="2022-10-18T00:36:38.870" v="68"/>
          <ac:picMkLst>
            <pc:docMk/>
            <pc:sldMasterMk cId="1495384462" sldId="2147483648"/>
            <ac:picMk id="7" creationId="{B0CC544D-1C29-C821-6B3B-C326F3DE7940}"/>
          </ac:picMkLst>
        </pc:picChg>
        <pc:sldLayoutChg chg="del">
          <pc:chgData name="Chiyu Wang" userId="04cdba72-ae31-45c9-bb75-cd094cecc039" providerId="ADAL" clId="{E9E2DF6F-914D-D741-BE39-41DB74BCD57B}" dt="2022-10-18T00:33:07.589" v="2" actId="2696"/>
          <pc:sldLayoutMkLst>
            <pc:docMk/>
            <pc:sldMasterMk cId="1495384462" sldId="2147483648"/>
            <pc:sldLayoutMk cId="2403312926" sldId="2147483660"/>
          </pc:sldLayoutMkLst>
        </pc:sldLayoutChg>
        <pc:sldLayoutChg chg="addSp delSp modSp mod">
          <pc:chgData name="Chiyu Wang" userId="04cdba72-ae31-45c9-bb75-cd094cecc039" providerId="ADAL" clId="{E9E2DF6F-914D-D741-BE39-41DB74BCD57B}" dt="2022-10-18T15:45:05.622" v="769" actId="478"/>
          <pc:sldLayoutMkLst>
            <pc:docMk/>
            <pc:sldMasterMk cId="1495384462" sldId="2147483648"/>
            <pc:sldLayoutMk cId="1098145410" sldId="2147483661"/>
          </pc:sldLayoutMkLst>
          <pc:spChg chg="mod">
            <ac:chgData name="Chiyu Wang" userId="04cdba72-ae31-45c9-bb75-cd094cecc039" providerId="ADAL" clId="{E9E2DF6F-914D-D741-BE39-41DB74BCD57B}" dt="2022-10-18T15:06:46.845" v="235" actId="113"/>
            <ac:spMkLst>
              <pc:docMk/>
              <pc:sldMasterMk cId="1495384462" sldId="2147483648"/>
              <pc:sldLayoutMk cId="1098145410" sldId="2147483661"/>
              <ac:spMk id="2" creationId="{54BE9C1A-FDF8-518D-E0AE-905B38495D88}"/>
            </ac:spMkLst>
          </pc:spChg>
          <pc:spChg chg="mod">
            <ac:chgData name="Chiyu Wang" userId="04cdba72-ae31-45c9-bb75-cd094cecc039" providerId="ADAL" clId="{E9E2DF6F-914D-D741-BE39-41DB74BCD57B}" dt="2022-10-18T15:40:38.833" v="727" actId="207"/>
            <ac:spMkLst>
              <pc:docMk/>
              <pc:sldMasterMk cId="1495384462" sldId="2147483648"/>
              <pc:sldLayoutMk cId="1098145410" sldId="2147483661"/>
              <ac:spMk id="7" creationId="{9F8D780B-2C1B-9A45-F0C3-58B11995A5A5}"/>
            </ac:spMkLst>
          </pc:spChg>
          <pc:spChg chg="mod">
            <ac:chgData name="Chiyu Wang" userId="04cdba72-ae31-45c9-bb75-cd094cecc039" providerId="ADAL" clId="{E9E2DF6F-914D-D741-BE39-41DB74BCD57B}" dt="2022-10-18T15:39:46.333" v="722" actId="1076"/>
            <ac:spMkLst>
              <pc:docMk/>
              <pc:sldMasterMk cId="1495384462" sldId="2147483648"/>
              <pc:sldLayoutMk cId="1098145410" sldId="2147483661"/>
              <ac:spMk id="8" creationId="{C65FDB6C-7893-0955-50A4-DC2E6C8632C0}"/>
            </ac:spMkLst>
          </pc:spChg>
          <pc:spChg chg="mod">
            <ac:chgData name="Chiyu Wang" userId="04cdba72-ae31-45c9-bb75-cd094cecc039" providerId="ADAL" clId="{E9E2DF6F-914D-D741-BE39-41DB74BCD57B}" dt="2022-10-18T15:39:42.171" v="721" actId="1076"/>
            <ac:spMkLst>
              <pc:docMk/>
              <pc:sldMasterMk cId="1495384462" sldId="2147483648"/>
              <pc:sldLayoutMk cId="1098145410" sldId="2147483661"/>
              <ac:spMk id="9" creationId="{0931D87B-A4F7-2042-1D5B-CDD31ECC982C}"/>
            </ac:spMkLst>
          </pc:spChg>
          <pc:spChg chg="mod">
            <ac:chgData name="Chiyu Wang" userId="04cdba72-ae31-45c9-bb75-cd094cecc039" providerId="ADAL" clId="{E9E2DF6F-914D-D741-BE39-41DB74BCD57B}" dt="2022-10-18T15:39:34.129" v="719" actId="1076"/>
            <ac:spMkLst>
              <pc:docMk/>
              <pc:sldMasterMk cId="1495384462" sldId="2147483648"/>
              <pc:sldLayoutMk cId="1098145410" sldId="2147483661"/>
              <ac:spMk id="10" creationId="{95F27E86-F213-DAC2-8F62-055169626B42}"/>
            </ac:spMkLst>
          </pc:spChg>
          <pc:spChg chg="add del mod">
            <ac:chgData name="Chiyu Wang" userId="04cdba72-ae31-45c9-bb75-cd094cecc039" providerId="ADAL" clId="{E9E2DF6F-914D-D741-BE39-41DB74BCD57B}" dt="2022-10-18T15:45:05.622" v="769" actId="478"/>
            <ac:spMkLst>
              <pc:docMk/>
              <pc:sldMasterMk cId="1495384462" sldId="2147483648"/>
              <pc:sldLayoutMk cId="1098145410" sldId="2147483661"/>
              <ac:spMk id="12" creationId="{850E73E5-4113-D70C-1B0D-11959ADB7A2E}"/>
            </ac:spMkLst>
          </pc:spChg>
          <pc:spChg chg="add mod">
            <ac:chgData name="Chiyu Wang" userId="04cdba72-ae31-45c9-bb75-cd094cecc039" providerId="ADAL" clId="{E9E2DF6F-914D-D741-BE39-41DB74BCD57B}" dt="2022-10-18T15:41:59.486" v="742" actId="207"/>
            <ac:spMkLst>
              <pc:docMk/>
              <pc:sldMasterMk cId="1495384462" sldId="2147483648"/>
              <pc:sldLayoutMk cId="1098145410" sldId="2147483661"/>
              <ac:spMk id="13" creationId="{D40F16D0-D5C1-F1B2-341F-737A5B3C3A22}"/>
            </ac:spMkLst>
          </pc:spChg>
          <pc:spChg chg="add mod">
            <ac:chgData name="Chiyu Wang" userId="04cdba72-ae31-45c9-bb75-cd094cecc039" providerId="ADAL" clId="{E9E2DF6F-914D-D741-BE39-41DB74BCD57B}" dt="2022-10-18T15:39:38.355" v="720" actId="1076"/>
            <ac:spMkLst>
              <pc:docMk/>
              <pc:sldMasterMk cId="1495384462" sldId="2147483648"/>
              <pc:sldLayoutMk cId="1098145410" sldId="2147483661"/>
              <ac:spMk id="14" creationId="{9D9081C1-262F-AB72-C7E7-AE1D2121EEC9}"/>
            </ac:spMkLst>
          </pc:spChg>
        </pc:sldLayoutChg>
        <pc:sldLayoutChg chg="del">
          <pc:chgData name="Chiyu Wang" userId="04cdba72-ae31-45c9-bb75-cd094cecc039" providerId="ADAL" clId="{E9E2DF6F-914D-D741-BE39-41DB74BCD57B}" dt="2022-10-18T00:34:38.736" v="26" actId="2696"/>
          <pc:sldLayoutMkLst>
            <pc:docMk/>
            <pc:sldMasterMk cId="1495384462" sldId="2147483648"/>
            <pc:sldLayoutMk cId="3100691701" sldId="2147483662"/>
          </pc:sldLayoutMkLst>
        </pc:sldLayoutChg>
        <pc:sldLayoutChg chg="del">
          <pc:chgData name="Chiyu Wang" userId="04cdba72-ae31-45c9-bb75-cd094cecc039" providerId="ADAL" clId="{E9E2DF6F-914D-D741-BE39-41DB74BCD57B}" dt="2022-10-18T00:34:38.760" v="27" actId="2696"/>
          <pc:sldLayoutMkLst>
            <pc:docMk/>
            <pc:sldMasterMk cId="1495384462" sldId="2147483648"/>
            <pc:sldLayoutMk cId="413227403" sldId="2147483663"/>
          </pc:sldLayoutMkLst>
        </pc:sldLayoutChg>
        <pc:sldLayoutChg chg="del">
          <pc:chgData name="Chiyu Wang" userId="04cdba72-ae31-45c9-bb75-cd094cecc039" providerId="ADAL" clId="{E9E2DF6F-914D-D741-BE39-41DB74BCD57B}" dt="2022-10-18T00:34:38.778" v="29" actId="2696"/>
          <pc:sldLayoutMkLst>
            <pc:docMk/>
            <pc:sldMasterMk cId="1495384462" sldId="2147483648"/>
            <pc:sldLayoutMk cId="2448405541" sldId="2147483664"/>
          </pc:sldLayoutMkLst>
        </pc:sldLayoutChg>
        <pc:sldLayoutChg chg="del">
          <pc:chgData name="Chiyu Wang" userId="04cdba72-ae31-45c9-bb75-cd094cecc039" providerId="ADAL" clId="{E9E2DF6F-914D-D741-BE39-41DB74BCD57B}" dt="2022-10-18T00:34:38.776" v="28" actId="2696"/>
          <pc:sldLayoutMkLst>
            <pc:docMk/>
            <pc:sldMasterMk cId="1495384462" sldId="2147483648"/>
            <pc:sldLayoutMk cId="964220252" sldId="2147483665"/>
          </pc:sldLayoutMkLst>
        </pc:sldLayoutChg>
        <pc:sldLayoutChg chg="addSp delSp modSp add mod modTransition">
          <pc:chgData name="Chiyu Wang" userId="04cdba72-ae31-45c9-bb75-cd094cecc039" providerId="ADAL" clId="{E9E2DF6F-914D-D741-BE39-41DB74BCD57B}" dt="2022-10-18T15:42:41.034" v="750" actId="6014"/>
          <pc:sldLayoutMkLst>
            <pc:docMk/>
            <pc:sldMasterMk cId="1495384462" sldId="2147483648"/>
            <pc:sldLayoutMk cId="1563863980" sldId="2147483675"/>
          </pc:sldLayoutMkLst>
          <pc:spChg chg="mod">
            <ac:chgData name="Chiyu Wang" userId="04cdba72-ae31-45c9-bb75-cd094cecc039" providerId="ADAL" clId="{E9E2DF6F-914D-D741-BE39-41DB74BCD57B}" dt="2022-10-18T15:06:55.629" v="237" actId="2711"/>
            <ac:spMkLst>
              <pc:docMk/>
              <pc:sldMasterMk cId="1495384462" sldId="2147483648"/>
              <pc:sldLayoutMk cId="1563863980" sldId="2147483675"/>
              <ac:spMk id="2" creationId="{54BE9C1A-FDF8-518D-E0AE-905B38495D88}"/>
            </ac:spMkLst>
          </pc:spChg>
          <pc:spChg chg="del">
            <ac:chgData name="Chiyu Wang" userId="04cdba72-ae31-45c9-bb75-cd094cecc039" providerId="ADAL" clId="{E9E2DF6F-914D-D741-BE39-41DB74BCD57B}" dt="2022-10-18T15:41:11.457" v="730" actId="478"/>
            <ac:spMkLst>
              <pc:docMk/>
              <pc:sldMasterMk cId="1495384462" sldId="2147483648"/>
              <pc:sldLayoutMk cId="1563863980" sldId="2147483675"/>
              <ac:spMk id="7" creationId="{9F8D780B-2C1B-9A45-F0C3-58B11995A5A5}"/>
            </ac:spMkLst>
          </pc:spChg>
          <pc:spChg chg="del mod">
            <ac:chgData name="Chiyu Wang" userId="04cdba72-ae31-45c9-bb75-cd094cecc039" providerId="ADAL" clId="{E9E2DF6F-914D-D741-BE39-41DB74BCD57B}" dt="2022-10-18T15:41:11.457" v="730" actId="478"/>
            <ac:spMkLst>
              <pc:docMk/>
              <pc:sldMasterMk cId="1495384462" sldId="2147483648"/>
              <pc:sldLayoutMk cId="1563863980" sldId="2147483675"/>
              <ac:spMk id="8" creationId="{C65FDB6C-7893-0955-50A4-DC2E6C8632C0}"/>
            </ac:spMkLst>
          </pc:spChg>
          <pc:spChg chg="del">
            <ac:chgData name="Chiyu Wang" userId="04cdba72-ae31-45c9-bb75-cd094cecc039" providerId="ADAL" clId="{E9E2DF6F-914D-D741-BE39-41DB74BCD57B}" dt="2022-10-18T15:41:11.457" v="730" actId="478"/>
            <ac:spMkLst>
              <pc:docMk/>
              <pc:sldMasterMk cId="1495384462" sldId="2147483648"/>
              <pc:sldLayoutMk cId="1563863980" sldId="2147483675"/>
              <ac:spMk id="9" creationId="{0931D87B-A4F7-2042-1D5B-CDD31ECC982C}"/>
            </ac:spMkLst>
          </pc:spChg>
          <pc:spChg chg="del">
            <ac:chgData name="Chiyu Wang" userId="04cdba72-ae31-45c9-bb75-cd094cecc039" providerId="ADAL" clId="{E9E2DF6F-914D-D741-BE39-41DB74BCD57B}" dt="2022-10-18T15:41:11.457" v="730" actId="478"/>
            <ac:spMkLst>
              <pc:docMk/>
              <pc:sldMasterMk cId="1495384462" sldId="2147483648"/>
              <pc:sldLayoutMk cId="1563863980" sldId="2147483675"/>
              <ac:spMk id="10" creationId="{95F27E86-F213-DAC2-8F62-055169626B42}"/>
            </ac:spMkLst>
          </pc:spChg>
          <pc:spChg chg="add mod">
            <ac:chgData name="Chiyu Wang" userId="04cdba72-ae31-45c9-bb75-cd094cecc039" providerId="ADAL" clId="{E9E2DF6F-914D-D741-BE39-41DB74BCD57B}" dt="2022-10-18T15:41:12.042" v="731"/>
            <ac:spMkLst>
              <pc:docMk/>
              <pc:sldMasterMk cId="1495384462" sldId="2147483648"/>
              <pc:sldLayoutMk cId="1563863980" sldId="2147483675"/>
              <ac:spMk id="11" creationId="{D91A79E8-7D14-70BE-F3CE-02DD3A62BB4B}"/>
            </ac:spMkLst>
          </pc:spChg>
          <pc:spChg chg="add mod">
            <ac:chgData name="Chiyu Wang" userId="04cdba72-ae31-45c9-bb75-cd094cecc039" providerId="ADAL" clId="{E9E2DF6F-914D-D741-BE39-41DB74BCD57B}" dt="2022-10-18T15:41:53.255" v="740" actId="207"/>
            <ac:spMkLst>
              <pc:docMk/>
              <pc:sldMasterMk cId="1495384462" sldId="2147483648"/>
              <pc:sldLayoutMk cId="1563863980" sldId="2147483675"/>
              <ac:spMk id="12" creationId="{63FB5785-B235-6158-B62F-5A525A7B4D0F}"/>
            </ac:spMkLst>
          </pc:spChg>
          <pc:spChg chg="add mod">
            <ac:chgData name="Chiyu Wang" userId="04cdba72-ae31-45c9-bb75-cd094cecc039" providerId="ADAL" clId="{E9E2DF6F-914D-D741-BE39-41DB74BCD57B}" dt="2022-10-18T15:41:12.042" v="731"/>
            <ac:spMkLst>
              <pc:docMk/>
              <pc:sldMasterMk cId="1495384462" sldId="2147483648"/>
              <pc:sldLayoutMk cId="1563863980" sldId="2147483675"/>
              <ac:spMk id="13" creationId="{FAD17763-2104-DD64-1B3C-2C6DDC34837E}"/>
            </ac:spMkLst>
          </pc:spChg>
          <pc:spChg chg="add mod">
            <ac:chgData name="Chiyu Wang" userId="04cdba72-ae31-45c9-bb75-cd094cecc039" providerId="ADAL" clId="{E9E2DF6F-914D-D741-BE39-41DB74BCD57B}" dt="2022-10-18T15:41:12.042" v="731"/>
            <ac:spMkLst>
              <pc:docMk/>
              <pc:sldMasterMk cId="1495384462" sldId="2147483648"/>
              <pc:sldLayoutMk cId="1563863980" sldId="2147483675"/>
              <ac:spMk id="14" creationId="{281BA238-FEBB-F751-50D4-9F38E4999E9D}"/>
            </ac:spMkLst>
          </pc:spChg>
          <pc:spChg chg="add mod">
            <ac:chgData name="Chiyu Wang" userId="04cdba72-ae31-45c9-bb75-cd094cecc039" providerId="ADAL" clId="{E9E2DF6F-914D-D741-BE39-41DB74BCD57B}" dt="2022-10-18T15:41:12.042" v="731"/>
            <ac:spMkLst>
              <pc:docMk/>
              <pc:sldMasterMk cId="1495384462" sldId="2147483648"/>
              <pc:sldLayoutMk cId="1563863980" sldId="2147483675"/>
              <ac:spMk id="15" creationId="{B49E86CA-8170-3E6C-FBEA-2858B068107D}"/>
            </ac:spMkLst>
          </pc:spChg>
          <pc:spChg chg="add mod">
            <ac:chgData name="Chiyu Wang" userId="04cdba72-ae31-45c9-bb75-cd094cecc039" providerId="ADAL" clId="{E9E2DF6F-914D-D741-BE39-41DB74BCD57B}" dt="2022-10-18T15:41:12.042" v="731"/>
            <ac:spMkLst>
              <pc:docMk/>
              <pc:sldMasterMk cId="1495384462" sldId="2147483648"/>
              <pc:sldLayoutMk cId="1563863980" sldId="2147483675"/>
              <ac:spMk id="16" creationId="{FAC587C7-4EE6-8485-ED0A-5F30C2A47B87}"/>
            </ac:spMkLst>
          </pc:spChg>
        </pc:sldLayoutChg>
        <pc:sldLayoutChg chg="addSp delSp modSp add mod ord modTransition">
          <pc:chgData name="Chiyu Wang" userId="04cdba72-ae31-45c9-bb75-cd094cecc039" providerId="ADAL" clId="{E9E2DF6F-914D-D741-BE39-41DB74BCD57B}" dt="2022-10-18T21:35:42.553" v="1246" actId="113"/>
          <pc:sldLayoutMkLst>
            <pc:docMk/>
            <pc:sldMasterMk cId="1495384462" sldId="2147483648"/>
            <pc:sldLayoutMk cId="3656519525" sldId="2147483676"/>
          </pc:sldLayoutMkLst>
          <pc:spChg chg="mod">
            <ac:chgData name="Chiyu Wang" userId="04cdba72-ae31-45c9-bb75-cd094cecc039" providerId="ADAL" clId="{E9E2DF6F-914D-D741-BE39-41DB74BCD57B}" dt="2022-10-18T15:07:00.017" v="238" actId="2711"/>
            <ac:spMkLst>
              <pc:docMk/>
              <pc:sldMasterMk cId="1495384462" sldId="2147483648"/>
              <pc:sldLayoutMk cId="3656519525" sldId="2147483676"/>
              <ac:spMk id="2" creationId="{54BE9C1A-FDF8-518D-E0AE-905B38495D88}"/>
            </ac:spMkLst>
          </pc:spChg>
          <pc:spChg chg="del">
            <ac:chgData name="Chiyu Wang" userId="04cdba72-ae31-45c9-bb75-cd094cecc039" providerId="ADAL" clId="{E9E2DF6F-914D-D741-BE39-41DB74BCD57B}" dt="2022-10-18T21:35:13.390" v="1238" actId="478"/>
            <ac:spMkLst>
              <pc:docMk/>
              <pc:sldMasterMk cId="1495384462" sldId="2147483648"/>
              <pc:sldLayoutMk cId="3656519525" sldId="2147483676"/>
              <ac:spMk id="7" creationId="{9F8D780B-2C1B-9A45-F0C3-58B11995A5A5}"/>
            </ac:spMkLst>
          </pc:spChg>
          <pc:spChg chg="del">
            <ac:chgData name="Chiyu Wang" userId="04cdba72-ae31-45c9-bb75-cd094cecc039" providerId="ADAL" clId="{E9E2DF6F-914D-D741-BE39-41DB74BCD57B}" dt="2022-10-18T21:35:13.390" v="1238" actId="478"/>
            <ac:spMkLst>
              <pc:docMk/>
              <pc:sldMasterMk cId="1495384462" sldId="2147483648"/>
              <pc:sldLayoutMk cId="3656519525" sldId="2147483676"/>
              <ac:spMk id="8" creationId="{C65FDB6C-7893-0955-50A4-DC2E6C8632C0}"/>
            </ac:spMkLst>
          </pc:spChg>
          <pc:spChg chg="del mod">
            <ac:chgData name="Chiyu Wang" userId="04cdba72-ae31-45c9-bb75-cd094cecc039" providerId="ADAL" clId="{E9E2DF6F-914D-D741-BE39-41DB74BCD57B}" dt="2022-10-18T21:35:13.390" v="1238" actId="478"/>
            <ac:spMkLst>
              <pc:docMk/>
              <pc:sldMasterMk cId="1495384462" sldId="2147483648"/>
              <pc:sldLayoutMk cId="3656519525" sldId="2147483676"/>
              <ac:spMk id="9" creationId="{0931D87B-A4F7-2042-1D5B-CDD31ECC982C}"/>
            </ac:spMkLst>
          </pc:spChg>
          <pc:spChg chg="del">
            <ac:chgData name="Chiyu Wang" userId="04cdba72-ae31-45c9-bb75-cd094cecc039" providerId="ADAL" clId="{E9E2DF6F-914D-D741-BE39-41DB74BCD57B}" dt="2022-10-18T21:35:13.390" v="1238" actId="478"/>
            <ac:spMkLst>
              <pc:docMk/>
              <pc:sldMasterMk cId="1495384462" sldId="2147483648"/>
              <pc:sldLayoutMk cId="3656519525" sldId="2147483676"/>
              <ac:spMk id="10" creationId="{95F27E86-F213-DAC2-8F62-055169626B42}"/>
            </ac:spMkLst>
          </pc:spChg>
          <pc:spChg chg="add del mod">
            <ac:chgData name="Chiyu Wang" userId="04cdba72-ae31-45c9-bb75-cd094cecc039" providerId="ADAL" clId="{E9E2DF6F-914D-D741-BE39-41DB74BCD57B}" dt="2022-10-18T21:34:55.467" v="1234" actId="478"/>
            <ac:spMkLst>
              <pc:docMk/>
              <pc:sldMasterMk cId="1495384462" sldId="2147483648"/>
              <pc:sldLayoutMk cId="3656519525" sldId="2147483676"/>
              <ac:spMk id="11" creationId="{54A52315-E4D8-21F7-5DA2-BA7C96D39B74}"/>
            </ac:spMkLst>
          </pc:spChg>
          <pc:spChg chg="add del mod">
            <ac:chgData name="Chiyu Wang" userId="04cdba72-ae31-45c9-bb75-cd094cecc039" providerId="ADAL" clId="{E9E2DF6F-914D-D741-BE39-41DB74BCD57B}" dt="2022-10-18T21:35:01.750" v="1236" actId="478"/>
            <ac:spMkLst>
              <pc:docMk/>
              <pc:sldMasterMk cId="1495384462" sldId="2147483648"/>
              <pc:sldLayoutMk cId="3656519525" sldId="2147483676"/>
              <ac:spMk id="12" creationId="{18306B19-92FD-B7B5-4D37-1758F92B7094}"/>
            </ac:spMkLst>
          </pc:spChg>
          <pc:spChg chg="add del mod">
            <ac:chgData name="Chiyu Wang" userId="04cdba72-ae31-45c9-bb75-cd094cecc039" providerId="ADAL" clId="{E9E2DF6F-914D-D741-BE39-41DB74BCD57B}" dt="2022-10-18T21:35:01.750" v="1236" actId="478"/>
            <ac:spMkLst>
              <pc:docMk/>
              <pc:sldMasterMk cId="1495384462" sldId="2147483648"/>
              <pc:sldLayoutMk cId="3656519525" sldId="2147483676"/>
              <ac:spMk id="13" creationId="{BF62733E-AA0B-75AB-5D48-B845A1BB461D}"/>
            </ac:spMkLst>
          </pc:spChg>
          <pc:spChg chg="add del mod">
            <ac:chgData name="Chiyu Wang" userId="04cdba72-ae31-45c9-bb75-cd094cecc039" providerId="ADAL" clId="{E9E2DF6F-914D-D741-BE39-41DB74BCD57B}" dt="2022-10-18T21:35:08.464" v="1237" actId="478"/>
            <ac:spMkLst>
              <pc:docMk/>
              <pc:sldMasterMk cId="1495384462" sldId="2147483648"/>
              <pc:sldLayoutMk cId="3656519525" sldId="2147483676"/>
              <ac:spMk id="14" creationId="{B29994D2-0074-1FEB-1A8A-0CEB025691F3}"/>
            </ac:spMkLst>
          </pc:spChg>
          <pc:spChg chg="add del mod">
            <ac:chgData name="Chiyu Wang" userId="04cdba72-ae31-45c9-bb75-cd094cecc039" providerId="ADAL" clId="{E9E2DF6F-914D-D741-BE39-41DB74BCD57B}" dt="2022-10-18T21:34:57.854" v="1235" actId="478"/>
            <ac:spMkLst>
              <pc:docMk/>
              <pc:sldMasterMk cId="1495384462" sldId="2147483648"/>
              <pc:sldLayoutMk cId="3656519525" sldId="2147483676"/>
              <ac:spMk id="15" creationId="{074B3CFB-D552-B8F2-0D66-11324C620FBC}"/>
            </ac:spMkLst>
          </pc:spChg>
          <pc:spChg chg="add del mod">
            <ac:chgData name="Chiyu Wang" userId="04cdba72-ae31-45c9-bb75-cd094cecc039" providerId="ADAL" clId="{E9E2DF6F-914D-D741-BE39-41DB74BCD57B}" dt="2022-10-18T21:35:08.464" v="1237" actId="478"/>
            <ac:spMkLst>
              <pc:docMk/>
              <pc:sldMasterMk cId="1495384462" sldId="2147483648"/>
              <pc:sldLayoutMk cId="3656519525" sldId="2147483676"/>
              <ac:spMk id="16" creationId="{29D63ADF-8915-F359-D444-2AFBDA06F4B0}"/>
            </ac:spMkLst>
          </pc:spChg>
          <pc:spChg chg="add del mod">
            <ac:chgData name="Chiyu Wang" userId="04cdba72-ae31-45c9-bb75-cd094cecc039" providerId="ADAL" clId="{E9E2DF6F-914D-D741-BE39-41DB74BCD57B}" dt="2022-10-18T15:42:15.546" v="745"/>
            <ac:spMkLst>
              <pc:docMk/>
              <pc:sldMasterMk cId="1495384462" sldId="2147483648"/>
              <pc:sldLayoutMk cId="3656519525" sldId="2147483676"/>
              <ac:spMk id="17" creationId="{0E46BF36-284B-CB0D-C820-C91829495FE3}"/>
            </ac:spMkLst>
          </pc:spChg>
          <pc:spChg chg="add mod">
            <ac:chgData name="Chiyu Wang" userId="04cdba72-ae31-45c9-bb75-cd094cecc039" providerId="ADAL" clId="{E9E2DF6F-914D-D741-BE39-41DB74BCD57B}" dt="2022-10-18T21:35:19.672" v="1239"/>
            <ac:spMkLst>
              <pc:docMk/>
              <pc:sldMasterMk cId="1495384462" sldId="2147483648"/>
              <pc:sldLayoutMk cId="3656519525" sldId="2147483676"/>
              <ac:spMk id="17" creationId="{FD0A7F88-CD55-2867-5520-1E642CEA00FF}"/>
            </ac:spMkLst>
          </pc:spChg>
          <pc:spChg chg="add del mod">
            <ac:chgData name="Chiyu Wang" userId="04cdba72-ae31-45c9-bb75-cd094cecc039" providerId="ADAL" clId="{E9E2DF6F-914D-D741-BE39-41DB74BCD57B}" dt="2022-10-18T15:42:15.546" v="745"/>
            <ac:spMkLst>
              <pc:docMk/>
              <pc:sldMasterMk cId="1495384462" sldId="2147483648"/>
              <pc:sldLayoutMk cId="3656519525" sldId="2147483676"/>
              <ac:spMk id="18" creationId="{1BFCFEB8-A3D2-62A6-9AD7-A5EADE6B23A2}"/>
            </ac:spMkLst>
          </pc:spChg>
          <pc:spChg chg="add mod">
            <ac:chgData name="Chiyu Wang" userId="04cdba72-ae31-45c9-bb75-cd094cecc039" providerId="ADAL" clId="{E9E2DF6F-914D-D741-BE39-41DB74BCD57B}" dt="2022-10-18T21:35:19.672" v="1239"/>
            <ac:spMkLst>
              <pc:docMk/>
              <pc:sldMasterMk cId="1495384462" sldId="2147483648"/>
              <pc:sldLayoutMk cId="3656519525" sldId="2147483676"/>
              <ac:spMk id="18" creationId="{6BA1D33F-4E3C-57F1-417D-F5807A0EF98C}"/>
            </ac:spMkLst>
          </pc:spChg>
          <pc:spChg chg="add del mod">
            <ac:chgData name="Chiyu Wang" userId="04cdba72-ae31-45c9-bb75-cd094cecc039" providerId="ADAL" clId="{E9E2DF6F-914D-D741-BE39-41DB74BCD57B}" dt="2022-10-18T15:42:15.546" v="745"/>
            <ac:spMkLst>
              <pc:docMk/>
              <pc:sldMasterMk cId="1495384462" sldId="2147483648"/>
              <pc:sldLayoutMk cId="3656519525" sldId="2147483676"/>
              <ac:spMk id="19" creationId="{0731E63F-2286-F050-C385-74ACB4BC9DC1}"/>
            </ac:spMkLst>
          </pc:spChg>
          <pc:spChg chg="add mod">
            <ac:chgData name="Chiyu Wang" userId="04cdba72-ae31-45c9-bb75-cd094cecc039" providerId="ADAL" clId="{E9E2DF6F-914D-D741-BE39-41DB74BCD57B}" dt="2022-10-18T21:35:27.133" v="1241" actId="207"/>
            <ac:spMkLst>
              <pc:docMk/>
              <pc:sldMasterMk cId="1495384462" sldId="2147483648"/>
              <pc:sldLayoutMk cId="3656519525" sldId="2147483676"/>
              <ac:spMk id="19" creationId="{C0B9BDED-EBBB-36AF-1503-4859DE432117}"/>
            </ac:spMkLst>
          </pc:spChg>
          <pc:spChg chg="add mod">
            <ac:chgData name="Chiyu Wang" userId="04cdba72-ae31-45c9-bb75-cd094cecc039" providerId="ADAL" clId="{E9E2DF6F-914D-D741-BE39-41DB74BCD57B}" dt="2022-10-18T21:35:19.672" v="1239"/>
            <ac:spMkLst>
              <pc:docMk/>
              <pc:sldMasterMk cId="1495384462" sldId="2147483648"/>
              <pc:sldLayoutMk cId="3656519525" sldId="2147483676"/>
              <ac:spMk id="20" creationId="{99A93CE0-A386-5D3C-8E55-6E21274EDE19}"/>
            </ac:spMkLst>
          </pc:spChg>
          <pc:spChg chg="add del mod">
            <ac:chgData name="Chiyu Wang" userId="04cdba72-ae31-45c9-bb75-cd094cecc039" providerId="ADAL" clId="{E9E2DF6F-914D-D741-BE39-41DB74BCD57B}" dt="2022-10-18T15:42:15.546" v="745"/>
            <ac:spMkLst>
              <pc:docMk/>
              <pc:sldMasterMk cId="1495384462" sldId="2147483648"/>
              <pc:sldLayoutMk cId="3656519525" sldId="2147483676"/>
              <ac:spMk id="20" creationId="{9DB5A158-6145-C92D-693E-CDE67B5AE513}"/>
            </ac:spMkLst>
          </pc:spChg>
          <pc:spChg chg="add mod">
            <ac:chgData name="Chiyu Wang" userId="04cdba72-ae31-45c9-bb75-cd094cecc039" providerId="ADAL" clId="{E9E2DF6F-914D-D741-BE39-41DB74BCD57B}" dt="2022-10-18T21:35:19.672" v="1239"/>
            <ac:spMkLst>
              <pc:docMk/>
              <pc:sldMasterMk cId="1495384462" sldId="2147483648"/>
              <pc:sldLayoutMk cId="3656519525" sldId="2147483676"/>
              <ac:spMk id="21" creationId="{630C77BA-9C6E-9F06-BAD8-C94CC7FD7E19}"/>
            </ac:spMkLst>
          </pc:spChg>
          <pc:spChg chg="add del mod">
            <ac:chgData name="Chiyu Wang" userId="04cdba72-ae31-45c9-bb75-cd094cecc039" providerId="ADAL" clId="{E9E2DF6F-914D-D741-BE39-41DB74BCD57B}" dt="2022-10-18T15:42:15.546" v="745"/>
            <ac:spMkLst>
              <pc:docMk/>
              <pc:sldMasterMk cId="1495384462" sldId="2147483648"/>
              <pc:sldLayoutMk cId="3656519525" sldId="2147483676"/>
              <ac:spMk id="21" creationId="{8400F02C-1FC0-DD36-7D97-EFE30CA1A98E}"/>
            </ac:spMkLst>
          </pc:spChg>
          <pc:spChg chg="add mod">
            <ac:chgData name="Chiyu Wang" userId="04cdba72-ae31-45c9-bb75-cd094cecc039" providerId="ADAL" clId="{E9E2DF6F-914D-D741-BE39-41DB74BCD57B}" dt="2022-10-18T21:35:42.553" v="1246" actId="113"/>
            <ac:spMkLst>
              <pc:docMk/>
              <pc:sldMasterMk cId="1495384462" sldId="2147483648"/>
              <pc:sldLayoutMk cId="3656519525" sldId="2147483676"/>
              <ac:spMk id="22" creationId="{16287661-E8AA-2355-F269-AC24106CB949}"/>
            </ac:spMkLst>
          </pc:spChg>
          <pc:spChg chg="add del mod">
            <ac:chgData name="Chiyu Wang" userId="04cdba72-ae31-45c9-bb75-cd094cecc039" providerId="ADAL" clId="{E9E2DF6F-914D-D741-BE39-41DB74BCD57B}" dt="2022-10-18T15:42:15.546" v="745"/>
            <ac:spMkLst>
              <pc:docMk/>
              <pc:sldMasterMk cId="1495384462" sldId="2147483648"/>
              <pc:sldLayoutMk cId="3656519525" sldId="2147483676"/>
              <ac:spMk id="22" creationId="{E75E32D5-5E28-ABEA-312A-EE7FEAE613BB}"/>
            </ac:spMkLst>
          </pc:spChg>
        </pc:sldLayoutChg>
        <pc:sldLayoutChg chg="addSp delSp modSp add mod modTransition">
          <pc:chgData name="Chiyu Wang" userId="04cdba72-ae31-45c9-bb75-cd094cecc039" providerId="ADAL" clId="{E9E2DF6F-914D-D741-BE39-41DB74BCD57B}" dt="2022-10-18T15:43:19.900" v="757" actId="207"/>
          <pc:sldLayoutMkLst>
            <pc:docMk/>
            <pc:sldMasterMk cId="1495384462" sldId="2147483648"/>
            <pc:sldLayoutMk cId="351302769" sldId="2147483677"/>
          </pc:sldLayoutMkLst>
          <pc:spChg chg="mod">
            <ac:chgData name="Chiyu Wang" userId="04cdba72-ae31-45c9-bb75-cd094cecc039" providerId="ADAL" clId="{E9E2DF6F-914D-D741-BE39-41DB74BCD57B}" dt="2022-10-18T15:07:04.030" v="239" actId="2711"/>
            <ac:spMkLst>
              <pc:docMk/>
              <pc:sldMasterMk cId="1495384462" sldId="2147483648"/>
              <pc:sldLayoutMk cId="351302769" sldId="2147483677"/>
              <ac:spMk id="2" creationId="{54BE9C1A-FDF8-518D-E0AE-905B38495D88}"/>
            </ac:spMkLst>
          </pc:spChg>
          <pc:spChg chg="del">
            <ac:chgData name="Chiyu Wang" userId="04cdba72-ae31-45c9-bb75-cd094cecc039" providerId="ADAL" clId="{E9E2DF6F-914D-D741-BE39-41DB74BCD57B}" dt="2022-10-18T15:41:29.994" v="733" actId="478"/>
            <ac:spMkLst>
              <pc:docMk/>
              <pc:sldMasterMk cId="1495384462" sldId="2147483648"/>
              <pc:sldLayoutMk cId="351302769" sldId="2147483677"/>
              <ac:spMk id="7" creationId="{9F8D780B-2C1B-9A45-F0C3-58B11995A5A5}"/>
            </ac:spMkLst>
          </pc:spChg>
          <pc:spChg chg="del">
            <ac:chgData name="Chiyu Wang" userId="04cdba72-ae31-45c9-bb75-cd094cecc039" providerId="ADAL" clId="{E9E2DF6F-914D-D741-BE39-41DB74BCD57B}" dt="2022-10-18T15:41:29.994" v="733" actId="478"/>
            <ac:spMkLst>
              <pc:docMk/>
              <pc:sldMasterMk cId="1495384462" sldId="2147483648"/>
              <pc:sldLayoutMk cId="351302769" sldId="2147483677"/>
              <ac:spMk id="8" creationId="{C65FDB6C-7893-0955-50A4-DC2E6C8632C0}"/>
            </ac:spMkLst>
          </pc:spChg>
          <pc:spChg chg="del">
            <ac:chgData name="Chiyu Wang" userId="04cdba72-ae31-45c9-bb75-cd094cecc039" providerId="ADAL" clId="{E9E2DF6F-914D-D741-BE39-41DB74BCD57B}" dt="2022-10-18T15:41:29.994" v="733" actId="478"/>
            <ac:spMkLst>
              <pc:docMk/>
              <pc:sldMasterMk cId="1495384462" sldId="2147483648"/>
              <pc:sldLayoutMk cId="351302769" sldId="2147483677"/>
              <ac:spMk id="9" creationId="{0931D87B-A4F7-2042-1D5B-CDD31ECC982C}"/>
            </ac:spMkLst>
          </pc:spChg>
          <pc:spChg chg="del mod">
            <ac:chgData name="Chiyu Wang" userId="04cdba72-ae31-45c9-bb75-cd094cecc039" providerId="ADAL" clId="{E9E2DF6F-914D-D741-BE39-41DB74BCD57B}" dt="2022-10-18T15:41:29.994" v="733" actId="478"/>
            <ac:spMkLst>
              <pc:docMk/>
              <pc:sldMasterMk cId="1495384462" sldId="2147483648"/>
              <pc:sldLayoutMk cId="351302769" sldId="2147483677"/>
              <ac:spMk id="10" creationId="{95F27E86-F213-DAC2-8F62-055169626B42}"/>
            </ac:spMkLst>
          </pc:spChg>
          <pc:spChg chg="add mod">
            <ac:chgData name="Chiyu Wang" userId="04cdba72-ae31-45c9-bb75-cd094cecc039" providerId="ADAL" clId="{E9E2DF6F-914D-D741-BE39-41DB74BCD57B}" dt="2022-10-18T15:41:30.589" v="734"/>
            <ac:spMkLst>
              <pc:docMk/>
              <pc:sldMasterMk cId="1495384462" sldId="2147483648"/>
              <pc:sldLayoutMk cId="351302769" sldId="2147483677"/>
              <ac:spMk id="11" creationId="{D2F24C83-B0F8-D09C-5AF8-92F0FDC2DB80}"/>
            </ac:spMkLst>
          </pc:spChg>
          <pc:spChg chg="add mod">
            <ac:chgData name="Chiyu Wang" userId="04cdba72-ae31-45c9-bb75-cd094cecc039" providerId="ADAL" clId="{E9E2DF6F-914D-D741-BE39-41DB74BCD57B}" dt="2022-10-18T15:41:30.589" v="734"/>
            <ac:spMkLst>
              <pc:docMk/>
              <pc:sldMasterMk cId="1495384462" sldId="2147483648"/>
              <pc:sldLayoutMk cId="351302769" sldId="2147483677"/>
              <ac:spMk id="12" creationId="{F31E855A-4812-1FAF-E688-8C56D2C9EF18}"/>
            </ac:spMkLst>
          </pc:spChg>
          <pc:spChg chg="add mod">
            <ac:chgData name="Chiyu Wang" userId="04cdba72-ae31-45c9-bb75-cd094cecc039" providerId="ADAL" clId="{E9E2DF6F-914D-D741-BE39-41DB74BCD57B}" dt="2022-10-18T15:41:30.589" v="734"/>
            <ac:spMkLst>
              <pc:docMk/>
              <pc:sldMasterMk cId="1495384462" sldId="2147483648"/>
              <pc:sldLayoutMk cId="351302769" sldId="2147483677"/>
              <ac:spMk id="13" creationId="{4BB48E7D-086E-1002-AA08-194A937ED184}"/>
            </ac:spMkLst>
          </pc:spChg>
          <pc:spChg chg="add mod">
            <ac:chgData name="Chiyu Wang" userId="04cdba72-ae31-45c9-bb75-cd094cecc039" providerId="ADAL" clId="{E9E2DF6F-914D-D741-BE39-41DB74BCD57B}" dt="2022-10-18T15:43:19.900" v="757" actId="207"/>
            <ac:spMkLst>
              <pc:docMk/>
              <pc:sldMasterMk cId="1495384462" sldId="2147483648"/>
              <pc:sldLayoutMk cId="351302769" sldId="2147483677"/>
              <ac:spMk id="14" creationId="{26FC0B9B-E820-5850-444F-81AEB7E12DB8}"/>
            </ac:spMkLst>
          </pc:spChg>
          <pc:spChg chg="add mod">
            <ac:chgData name="Chiyu Wang" userId="04cdba72-ae31-45c9-bb75-cd094cecc039" providerId="ADAL" clId="{E9E2DF6F-914D-D741-BE39-41DB74BCD57B}" dt="2022-10-18T15:41:30.589" v="734"/>
            <ac:spMkLst>
              <pc:docMk/>
              <pc:sldMasterMk cId="1495384462" sldId="2147483648"/>
              <pc:sldLayoutMk cId="351302769" sldId="2147483677"/>
              <ac:spMk id="15" creationId="{B07D36C7-6D20-3169-174F-1CA8BD92AF57}"/>
            </ac:spMkLst>
          </pc:spChg>
          <pc:spChg chg="add mod">
            <ac:chgData name="Chiyu Wang" userId="04cdba72-ae31-45c9-bb75-cd094cecc039" providerId="ADAL" clId="{E9E2DF6F-914D-D741-BE39-41DB74BCD57B}" dt="2022-10-18T15:41:30.589" v="734"/>
            <ac:spMkLst>
              <pc:docMk/>
              <pc:sldMasterMk cId="1495384462" sldId="2147483648"/>
              <pc:sldLayoutMk cId="351302769" sldId="2147483677"/>
              <ac:spMk id="16" creationId="{9F886D85-A947-6932-795C-2D469B6A5A06}"/>
            </ac:spMkLst>
          </pc:spChg>
        </pc:sldLayoutChg>
        <pc:sldLayoutChg chg="delSp modSp add mod ord modTransition">
          <pc:chgData name="Chiyu Wang" userId="04cdba72-ae31-45c9-bb75-cd094cecc039" providerId="ADAL" clId="{E9E2DF6F-914D-D741-BE39-41DB74BCD57B}" dt="2022-10-18T15:42:03.804" v="743" actId="20578"/>
          <pc:sldLayoutMkLst>
            <pc:docMk/>
            <pc:sldMasterMk cId="1495384462" sldId="2147483648"/>
            <pc:sldLayoutMk cId="1455915603" sldId="2147483678"/>
          </pc:sldLayoutMkLst>
          <pc:spChg chg="mod">
            <ac:chgData name="Chiyu Wang" userId="04cdba72-ae31-45c9-bb75-cd094cecc039" providerId="ADAL" clId="{E9E2DF6F-914D-D741-BE39-41DB74BCD57B}" dt="2022-10-18T15:06:51.148" v="236" actId="2711"/>
            <ac:spMkLst>
              <pc:docMk/>
              <pc:sldMasterMk cId="1495384462" sldId="2147483648"/>
              <pc:sldLayoutMk cId="1455915603" sldId="2147483678"/>
              <ac:spMk id="2" creationId="{54BE9C1A-FDF8-518D-E0AE-905B38495D88}"/>
            </ac:spMkLst>
          </pc:spChg>
          <pc:spChg chg="del">
            <ac:chgData name="Chiyu Wang" userId="04cdba72-ae31-45c9-bb75-cd094cecc039" providerId="ADAL" clId="{E9E2DF6F-914D-D741-BE39-41DB74BCD57B}" dt="2022-10-18T15:05:08.424" v="218" actId="478"/>
            <ac:spMkLst>
              <pc:docMk/>
              <pc:sldMasterMk cId="1495384462" sldId="2147483648"/>
              <pc:sldLayoutMk cId="1455915603" sldId="2147483678"/>
              <ac:spMk id="7" creationId="{9F8D780B-2C1B-9A45-F0C3-58B11995A5A5}"/>
            </ac:spMkLst>
          </pc:spChg>
          <pc:spChg chg="del">
            <ac:chgData name="Chiyu Wang" userId="04cdba72-ae31-45c9-bb75-cd094cecc039" providerId="ADAL" clId="{E9E2DF6F-914D-D741-BE39-41DB74BCD57B}" dt="2022-10-18T15:05:08.424" v="218" actId="478"/>
            <ac:spMkLst>
              <pc:docMk/>
              <pc:sldMasterMk cId="1495384462" sldId="2147483648"/>
              <pc:sldLayoutMk cId="1455915603" sldId="2147483678"/>
              <ac:spMk id="8" creationId="{C65FDB6C-7893-0955-50A4-DC2E6C8632C0}"/>
            </ac:spMkLst>
          </pc:spChg>
          <pc:spChg chg="del">
            <ac:chgData name="Chiyu Wang" userId="04cdba72-ae31-45c9-bb75-cd094cecc039" providerId="ADAL" clId="{E9E2DF6F-914D-D741-BE39-41DB74BCD57B}" dt="2022-10-18T15:05:08.424" v="218" actId="478"/>
            <ac:spMkLst>
              <pc:docMk/>
              <pc:sldMasterMk cId="1495384462" sldId="2147483648"/>
              <pc:sldLayoutMk cId="1455915603" sldId="2147483678"/>
              <ac:spMk id="9" creationId="{0931D87B-A4F7-2042-1D5B-CDD31ECC982C}"/>
            </ac:spMkLst>
          </pc:spChg>
          <pc:spChg chg="del">
            <ac:chgData name="Chiyu Wang" userId="04cdba72-ae31-45c9-bb75-cd094cecc039" providerId="ADAL" clId="{E9E2DF6F-914D-D741-BE39-41DB74BCD57B}" dt="2022-10-18T15:05:08.424" v="218" actId="478"/>
            <ac:spMkLst>
              <pc:docMk/>
              <pc:sldMasterMk cId="1495384462" sldId="2147483648"/>
              <pc:sldLayoutMk cId="1455915603" sldId="2147483678"/>
              <ac:spMk id="10" creationId="{95F27E86-F213-DAC2-8F62-055169626B42}"/>
            </ac:spMkLst>
          </pc:spChg>
        </pc:sldLayoutChg>
        <pc:sldLayoutChg chg="delSp modSp add mod modTransition">
          <pc:chgData name="Chiyu Wang" userId="04cdba72-ae31-45c9-bb75-cd094cecc039" providerId="ADAL" clId="{E9E2DF6F-914D-D741-BE39-41DB74BCD57B}" dt="2022-10-18T15:45:09.052" v="770" actId="478"/>
          <pc:sldLayoutMkLst>
            <pc:docMk/>
            <pc:sldMasterMk cId="1495384462" sldId="2147483648"/>
            <pc:sldLayoutMk cId="506452896" sldId="2147483679"/>
          </pc:sldLayoutMkLst>
          <pc:spChg chg="mod">
            <ac:chgData name="Chiyu Wang" userId="04cdba72-ae31-45c9-bb75-cd094cecc039" providerId="ADAL" clId="{E9E2DF6F-914D-D741-BE39-41DB74BCD57B}" dt="2022-10-18T15:41:45.598" v="738" actId="207"/>
            <ac:spMkLst>
              <pc:docMk/>
              <pc:sldMasterMk cId="1495384462" sldId="2147483648"/>
              <pc:sldLayoutMk cId="506452896" sldId="2147483679"/>
              <ac:spMk id="7" creationId="{9F8D780B-2C1B-9A45-F0C3-58B11995A5A5}"/>
            </ac:spMkLst>
          </pc:spChg>
          <pc:spChg chg="del">
            <ac:chgData name="Chiyu Wang" userId="04cdba72-ae31-45c9-bb75-cd094cecc039" providerId="ADAL" clId="{E9E2DF6F-914D-D741-BE39-41DB74BCD57B}" dt="2022-10-18T15:45:09.052" v="770" actId="478"/>
            <ac:spMkLst>
              <pc:docMk/>
              <pc:sldMasterMk cId="1495384462" sldId="2147483648"/>
              <pc:sldLayoutMk cId="506452896" sldId="2147483679"/>
              <ac:spMk id="12" creationId="{850E73E5-4113-D70C-1B0D-11959ADB7A2E}"/>
            </ac:spMkLst>
          </pc:spChg>
        </pc:sldLayoutChg>
        <pc:sldLayoutChg chg="modSp add mod modTransition">
          <pc:chgData name="Chiyu Wang" userId="04cdba72-ae31-45c9-bb75-cd094cecc039" providerId="ADAL" clId="{E9E2DF6F-914D-D741-BE39-41DB74BCD57B}" dt="2022-10-18T15:43:06.848" v="754" actId="207"/>
          <pc:sldLayoutMkLst>
            <pc:docMk/>
            <pc:sldMasterMk cId="1495384462" sldId="2147483648"/>
            <pc:sldLayoutMk cId="3097655558" sldId="2147483680"/>
          </pc:sldLayoutMkLst>
          <pc:spChg chg="mod">
            <ac:chgData name="Chiyu Wang" userId="04cdba72-ae31-45c9-bb75-cd094cecc039" providerId="ADAL" clId="{E9E2DF6F-914D-D741-BE39-41DB74BCD57B}" dt="2022-10-18T15:43:06.848" v="754" actId="207"/>
            <ac:spMkLst>
              <pc:docMk/>
              <pc:sldMasterMk cId="1495384462" sldId="2147483648"/>
              <pc:sldLayoutMk cId="3097655558" sldId="2147483680"/>
              <ac:spMk id="16" creationId="{9F886D85-A947-6932-795C-2D469B6A5A06}"/>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746A4-F621-42D4-AFF1-E76B07B8C659}" type="datetimeFigureOut">
              <a:rPr lang="en-US" smtClean="0"/>
              <a:t>10/18/2022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2AE821-5BAE-448C-B2E7-CD5239F1CB88}" type="slidenum">
              <a:rPr lang="en-US" smtClean="0"/>
              <a:t>‹#›</a:t>
            </a:fld>
            <a:endParaRPr lang="en-US"/>
          </a:p>
        </p:txBody>
      </p:sp>
    </p:spTree>
    <p:extLst>
      <p:ext uri="{BB962C8B-B14F-4D97-AF65-F5344CB8AC3E}">
        <p14:creationId xmlns:p14="http://schemas.microsoft.com/office/powerpoint/2010/main" val="732471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F55DF97-AFFE-42B5-8269-4299C3F7272F}" type="slidenum">
              <a:rPr lang="en-US" smtClean="0"/>
              <a:pPr>
                <a:defRPr/>
              </a:pPr>
              <a:t>4</a:t>
            </a:fld>
            <a:endParaRPr lang="en-US"/>
          </a:p>
        </p:txBody>
      </p:sp>
    </p:spTree>
    <p:extLst>
      <p:ext uri="{BB962C8B-B14F-4D97-AF65-F5344CB8AC3E}">
        <p14:creationId xmlns:p14="http://schemas.microsoft.com/office/powerpoint/2010/main" val="2218391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2783E-7C1C-473A-0E8C-2896C21DB4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D02508-1AA8-FBFE-70D5-010B658258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67768D-4405-9B43-C376-ABE3E83A1022}"/>
              </a:ext>
            </a:extLst>
          </p:cNvPr>
          <p:cNvSpPr>
            <a:spLocks noGrp="1"/>
          </p:cNvSpPr>
          <p:nvPr>
            <p:ph type="dt" sz="half" idx="10"/>
          </p:nvPr>
        </p:nvSpPr>
        <p:spPr/>
        <p:txBody>
          <a:bodyPr/>
          <a:lstStyle/>
          <a:p>
            <a:fld id="{58237199-E9E4-C547-BD06-9DCF0C35F5D8}" type="datetime1">
              <a:rPr lang="en-US" smtClean="0"/>
              <a:t>10/18/2022</a:t>
            </a:fld>
            <a:endParaRPr lang="en-US"/>
          </a:p>
        </p:txBody>
      </p:sp>
      <p:sp>
        <p:nvSpPr>
          <p:cNvPr id="5" name="Footer Placeholder 4">
            <a:extLst>
              <a:ext uri="{FF2B5EF4-FFF2-40B4-BE49-F238E27FC236}">
                <a16:creationId xmlns:a16="http://schemas.microsoft.com/office/drawing/2014/main" id="{BA942D27-654F-8FFA-B8A2-576C077DC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0B2F0-1E6F-44DF-4472-9D65DC8E68E1}"/>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71060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061C-9307-25AB-70BA-2BF64C054EC0}"/>
              </a:ext>
            </a:extLst>
          </p:cNvPr>
          <p:cNvSpPr>
            <a:spLocks noGrp="1"/>
          </p:cNvSpPr>
          <p:nvPr>
            <p:ph type="title"/>
          </p:nvPr>
        </p:nvSpPr>
        <p:spPr>
          <a:xfrm>
            <a:off x="568568" y="320675"/>
            <a:ext cx="11037277" cy="79301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66BDE77-1C98-E7F2-4384-CF1A66CF8D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AB5A49-2DB1-D1FD-7C0C-C4A6E5559C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D9EAB1-C631-6B1E-6AC4-5654E70A71EE}"/>
              </a:ext>
            </a:extLst>
          </p:cNvPr>
          <p:cNvSpPr>
            <a:spLocks noGrp="1"/>
          </p:cNvSpPr>
          <p:nvPr>
            <p:ph type="dt" sz="half" idx="10"/>
          </p:nvPr>
        </p:nvSpPr>
        <p:spPr/>
        <p:txBody>
          <a:bodyPr/>
          <a:lstStyle/>
          <a:p>
            <a:fld id="{25F1D82A-DBA7-E941-A2DB-61C6C26D5CF0}" type="datetime1">
              <a:rPr lang="en-US" smtClean="0"/>
              <a:t>10/18/2022</a:t>
            </a:fld>
            <a:endParaRPr lang="en-US"/>
          </a:p>
        </p:txBody>
      </p:sp>
      <p:sp>
        <p:nvSpPr>
          <p:cNvPr id="6" name="Footer Placeholder 5">
            <a:extLst>
              <a:ext uri="{FF2B5EF4-FFF2-40B4-BE49-F238E27FC236}">
                <a16:creationId xmlns:a16="http://schemas.microsoft.com/office/drawing/2014/main" id="{3AF86266-303D-5871-2EB2-001D24B9D4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9E880-A6A4-4B6F-9307-B9D1F03475DD}"/>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220172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A503-8286-82DF-E739-AC16E6B86E2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E3BCCF0-202F-767B-9839-24D1882837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A880E9-E359-26A3-56A3-ECFC2FA27A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63150D-BE19-5D74-339C-90665AC4E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AF0EC4-5F29-CDB7-D9D8-9B8058D5BE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CE7040-7EF9-06A2-60D3-991C44FC3482}"/>
              </a:ext>
            </a:extLst>
          </p:cNvPr>
          <p:cNvSpPr>
            <a:spLocks noGrp="1"/>
          </p:cNvSpPr>
          <p:nvPr>
            <p:ph type="dt" sz="half" idx="10"/>
          </p:nvPr>
        </p:nvSpPr>
        <p:spPr/>
        <p:txBody>
          <a:bodyPr/>
          <a:lstStyle/>
          <a:p>
            <a:fld id="{7C7AFC50-8D3D-E847-AACF-72600F47D9D9}" type="datetime1">
              <a:rPr lang="en-US" smtClean="0"/>
              <a:t>10/18/2022</a:t>
            </a:fld>
            <a:endParaRPr lang="en-US"/>
          </a:p>
        </p:txBody>
      </p:sp>
      <p:sp>
        <p:nvSpPr>
          <p:cNvPr id="8" name="Footer Placeholder 7">
            <a:extLst>
              <a:ext uri="{FF2B5EF4-FFF2-40B4-BE49-F238E27FC236}">
                <a16:creationId xmlns:a16="http://schemas.microsoft.com/office/drawing/2014/main" id="{98C54C70-1933-BF05-5EDE-73AF8A337F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99798-1E3A-7FC2-51B9-286BACBC134B}"/>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1530186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C155-4088-CF4B-54E5-818686477F8E}"/>
              </a:ext>
            </a:extLst>
          </p:cNvPr>
          <p:cNvSpPr>
            <a:spLocks noGrp="1"/>
          </p:cNvSpPr>
          <p:nvPr>
            <p:ph type="title"/>
          </p:nvPr>
        </p:nvSpPr>
        <p:spPr>
          <a:xfrm>
            <a:off x="568568" y="320675"/>
            <a:ext cx="11037277" cy="793017"/>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D82AA084-76A4-EAB3-9F23-4727E09A577B}"/>
              </a:ext>
            </a:extLst>
          </p:cNvPr>
          <p:cNvSpPr>
            <a:spLocks noGrp="1"/>
          </p:cNvSpPr>
          <p:nvPr>
            <p:ph type="dt" sz="half" idx="10"/>
          </p:nvPr>
        </p:nvSpPr>
        <p:spPr/>
        <p:txBody>
          <a:bodyPr/>
          <a:lstStyle/>
          <a:p>
            <a:fld id="{E19444BD-2D46-BA4A-B222-83D7706BDE7C}" type="datetime1">
              <a:rPr lang="en-US" smtClean="0"/>
              <a:t>10/18/2022</a:t>
            </a:fld>
            <a:endParaRPr lang="en-US"/>
          </a:p>
        </p:txBody>
      </p:sp>
      <p:sp>
        <p:nvSpPr>
          <p:cNvPr id="4" name="Footer Placeholder 3">
            <a:extLst>
              <a:ext uri="{FF2B5EF4-FFF2-40B4-BE49-F238E27FC236}">
                <a16:creationId xmlns:a16="http://schemas.microsoft.com/office/drawing/2014/main" id="{02077B74-5BF3-6F5C-8606-D4D1B1BC24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FE5CD7-8099-67BF-57B9-C1D2DBF4A057}"/>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208107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2421CB-538B-BC18-B641-E6D7ED293D68}"/>
              </a:ext>
            </a:extLst>
          </p:cNvPr>
          <p:cNvSpPr>
            <a:spLocks noGrp="1"/>
          </p:cNvSpPr>
          <p:nvPr>
            <p:ph type="dt" sz="half" idx="10"/>
          </p:nvPr>
        </p:nvSpPr>
        <p:spPr/>
        <p:txBody>
          <a:bodyPr/>
          <a:lstStyle/>
          <a:p>
            <a:fld id="{75146493-3A7D-2D4C-ACC4-9FEFE1EE0146}" type="datetime1">
              <a:rPr lang="en-US" smtClean="0"/>
              <a:t>10/18/2022</a:t>
            </a:fld>
            <a:endParaRPr lang="en-US"/>
          </a:p>
        </p:txBody>
      </p:sp>
      <p:sp>
        <p:nvSpPr>
          <p:cNvPr id="3" name="Footer Placeholder 2">
            <a:extLst>
              <a:ext uri="{FF2B5EF4-FFF2-40B4-BE49-F238E27FC236}">
                <a16:creationId xmlns:a16="http://schemas.microsoft.com/office/drawing/2014/main" id="{11016599-A0A2-A30C-36FD-1E2A9345AC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910985-5F3D-AD69-5928-D6CDA626621E}"/>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70415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28C15-B751-9090-E8C8-DBBC40DAF26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AEC54C-41BF-CB1C-C604-2C58E43ED2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2B23D8-86E2-133F-0B4C-3D2840CB7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0129F-18DB-7CEA-3979-4169C1700A0F}"/>
              </a:ext>
            </a:extLst>
          </p:cNvPr>
          <p:cNvSpPr>
            <a:spLocks noGrp="1"/>
          </p:cNvSpPr>
          <p:nvPr>
            <p:ph type="dt" sz="half" idx="10"/>
          </p:nvPr>
        </p:nvSpPr>
        <p:spPr/>
        <p:txBody>
          <a:bodyPr/>
          <a:lstStyle/>
          <a:p>
            <a:fld id="{039BA7EE-A48C-E946-ACD9-1F22CC2069EE}" type="datetime1">
              <a:rPr lang="en-US" smtClean="0"/>
              <a:t>10/18/2022</a:t>
            </a:fld>
            <a:endParaRPr lang="en-US"/>
          </a:p>
        </p:txBody>
      </p:sp>
      <p:sp>
        <p:nvSpPr>
          <p:cNvPr id="6" name="Footer Placeholder 5">
            <a:extLst>
              <a:ext uri="{FF2B5EF4-FFF2-40B4-BE49-F238E27FC236}">
                <a16:creationId xmlns:a16="http://schemas.microsoft.com/office/drawing/2014/main" id="{3CB28964-CADF-6260-FF4B-718B8648C0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6D65F2-B653-FF81-E422-B7459E17BDC6}"/>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4012067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4424-14DE-3D32-190B-CB40ADE4D17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9EA664-85B7-C907-CBB9-FB5A3610DF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33111-1794-139B-19D7-68DE3DE2D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FF9880-92DD-8F69-7EAA-ECD218BCDA8D}"/>
              </a:ext>
            </a:extLst>
          </p:cNvPr>
          <p:cNvSpPr>
            <a:spLocks noGrp="1"/>
          </p:cNvSpPr>
          <p:nvPr>
            <p:ph type="dt" sz="half" idx="10"/>
          </p:nvPr>
        </p:nvSpPr>
        <p:spPr/>
        <p:txBody>
          <a:bodyPr/>
          <a:lstStyle/>
          <a:p>
            <a:fld id="{A98F9DF7-DB5C-E84D-9C4D-60D7E31DD50C}" type="datetime1">
              <a:rPr lang="en-US" smtClean="0"/>
              <a:t>10/18/2022</a:t>
            </a:fld>
            <a:endParaRPr lang="en-US"/>
          </a:p>
        </p:txBody>
      </p:sp>
      <p:sp>
        <p:nvSpPr>
          <p:cNvPr id="6" name="Footer Placeholder 5">
            <a:extLst>
              <a:ext uri="{FF2B5EF4-FFF2-40B4-BE49-F238E27FC236}">
                <a16:creationId xmlns:a16="http://schemas.microsoft.com/office/drawing/2014/main" id="{C527A1C5-F449-4C2D-0167-8E04CDFC5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BBD97-6EF1-2C24-BBA9-27F0B7CE9935}"/>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4194694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857B-832C-104B-05FA-043640A1AD07}"/>
              </a:ext>
            </a:extLst>
          </p:cNvPr>
          <p:cNvSpPr>
            <a:spLocks noGrp="1"/>
          </p:cNvSpPr>
          <p:nvPr>
            <p:ph type="title"/>
          </p:nvPr>
        </p:nvSpPr>
        <p:spPr>
          <a:xfrm>
            <a:off x="568568" y="320675"/>
            <a:ext cx="11037277" cy="793017"/>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8BA01-9D49-2724-4930-97AE3DB5E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ACF3B-8315-1AD8-D492-ED6147185BDE}"/>
              </a:ext>
            </a:extLst>
          </p:cNvPr>
          <p:cNvSpPr>
            <a:spLocks noGrp="1"/>
          </p:cNvSpPr>
          <p:nvPr>
            <p:ph type="dt" sz="half" idx="10"/>
          </p:nvPr>
        </p:nvSpPr>
        <p:spPr/>
        <p:txBody>
          <a:bodyPr/>
          <a:lstStyle/>
          <a:p>
            <a:fld id="{7BDBD741-853D-8345-86AE-F2F2450291EB}" type="datetime1">
              <a:rPr lang="en-US" smtClean="0"/>
              <a:t>10/18/2022</a:t>
            </a:fld>
            <a:endParaRPr lang="en-US"/>
          </a:p>
        </p:txBody>
      </p:sp>
      <p:sp>
        <p:nvSpPr>
          <p:cNvPr id="5" name="Footer Placeholder 4">
            <a:extLst>
              <a:ext uri="{FF2B5EF4-FFF2-40B4-BE49-F238E27FC236}">
                <a16:creationId xmlns:a16="http://schemas.microsoft.com/office/drawing/2014/main" id="{5F2BE1E9-2CAF-82EF-A72E-F48638383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3610C-1905-8DBC-98AA-23C8B969A4DF}"/>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4205608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82408-A5A0-6D37-72CB-93BC4DC5EC5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4A93D4-8ABA-59DC-0AEA-050DD1137C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12C4A-A33A-98B1-C7E0-E613EF5D5456}"/>
              </a:ext>
            </a:extLst>
          </p:cNvPr>
          <p:cNvSpPr>
            <a:spLocks noGrp="1"/>
          </p:cNvSpPr>
          <p:nvPr>
            <p:ph type="dt" sz="half" idx="10"/>
          </p:nvPr>
        </p:nvSpPr>
        <p:spPr/>
        <p:txBody>
          <a:bodyPr/>
          <a:lstStyle/>
          <a:p>
            <a:fld id="{4321135E-B0EB-744A-9796-4C61A5077107}" type="datetime1">
              <a:rPr lang="en-US" smtClean="0"/>
              <a:t>10/18/2022</a:t>
            </a:fld>
            <a:endParaRPr lang="en-US"/>
          </a:p>
        </p:txBody>
      </p:sp>
      <p:sp>
        <p:nvSpPr>
          <p:cNvPr id="5" name="Footer Placeholder 4">
            <a:extLst>
              <a:ext uri="{FF2B5EF4-FFF2-40B4-BE49-F238E27FC236}">
                <a16:creationId xmlns:a16="http://schemas.microsoft.com/office/drawing/2014/main" id="{DB3CBD27-DB00-A241-12EE-57FA602B2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76159-4B89-7876-A63D-FEF4466A782E}"/>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3250969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3D05-7876-95DB-1E91-1F7F736EC9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A16E04-E494-B97B-554D-220AF98E15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46654-E6F5-B84A-1EA1-CE5B526AB53A}"/>
              </a:ext>
            </a:extLst>
          </p:cNvPr>
          <p:cNvSpPr>
            <a:spLocks noGrp="1"/>
          </p:cNvSpPr>
          <p:nvPr>
            <p:ph type="dt" sz="half" idx="10"/>
          </p:nvPr>
        </p:nvSpPr>
        <p:spPr/>
        <p:txBody>
          <a:bodyPr/>
          <a:lstStyle/>
          <a:p>
            <a:fld id="{EC248134-31E8-D74E-A893-DC57DF971AC3}" type="datetime1">
              <a:rPr lang="en-US" smtClean="0"/>
              <a:t>10/18/2022</a:t>
            </a:fld>
            <a:endParaRPr lang="en-US"/>
          </a:p>
        </p:txBody>
      </p:sp>
      <p:sp>
        <p:nvSpPr>
          <p:cNvPr id="5" name="Footer Placeholder 4">
            <a:extLst>
              <a:ext uri="{FF2B5EF4-FFF2-40B4-BE49-F238E27FC236}">
                <a16:creationId xmlns:a16="http://schemas.microsoft.com/office/drawing/2014/main" id="{A83A1A15-79F7-92E3-D253-5B44236F0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9F3FD-F4C2-DAEA-5C87-891DAD54313E}"/>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649681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CBB3-2678-BF23-7033-7E998972BD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5F8292-6F00-90C5-2E8A-F1F79D8B5E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00E080-AC28-33FE-166C-7AB192A7BCEC}"/>
              </a:ext>
            </a:extLst>
          </p:cNvPr>
          <p:cNvSpPr>
            <a:spLocks noGrp="1"/>
          </p:cNvSpPr>
          <p:nvPr>
            <p:ph type="dt" sz="half" idx="10"/>
          </p:nvPr>
        </p:nvSpPr>
        <p:spPr/>
        <p:txBody>
          <a:bodyPr/>
          <a:lstStyle/>
          <a:p>
            <a:fld id="{FFC285A7-F212-014E-8DD7-5ADA6F270F4C}" type="datetime1">
              <a:rPr lang="en-US" smtClean="0"/>
              <a:t>10/18/2022</a:t>
            </a:fld>
            <a:endParaRPr lang="en-US"/>
          </a:p>
        </p:txBody>
      </p:sp>
      <p:sp>
        <p:nvSpPr>
          <p:cNvPr id="5" name="Footer Placeholder 4">
            <a:extLst>
              <a:ext uri="{FF2B5EF4-FFF2-40B4-BE49-F238E27FC236}">
                <a16:creationId xmlns:a16="http://schemas.microsoft.com/office/drawing/2014/main" id="{4A74A207-36CF-EE6B-C3D1-545B2E409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92962-0C00-F3CD-646A-9298F50B536E}"/>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4282467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9C1A-FDF8-518D-E0AE-905B38495D88}"/>
              </a:ext>
            </a:extLst>
          </p:cNvPr>
          <p:cNvSpPr>
            <a:spLocks noGrp="1"/>
          </p:cNvSpPr>
          <p:nvPr>
            <p:ph type="title"/>
          </p:nvPr>
        </p:nvSpPr>
        <p:spPr>
          <a:xfrm>
            <a:off x="1025768" y="295153"/>
            <a:ext cx="10134601" cy="918428"/>
          </a:xfrm>
          <a:prstGeom prst="rect">
            <a:avLst/>
          </a:prstGeom>
        </p:spPr>
        <p:txBody>
          <a:bodyPr>
            <a:normAutofit/>
          </a:bodyPr>
          <a:lstStyle>
            <a:lvl1pPr>
              <a:defRPr sz="3200" b="1">
                <a:latin typeface="Athelas" panose="02000503000000020003" pitchFamily="2" charset="77"/>
              </a:defRPr>
            </a:lvl1pPr>
          </a:lstStyle>
          <a:p>
            <a:r>
              <a:rPr lang="en-US"/>
              <a:t>Click to edit Master title style</a:t>
            </a:r>
          </a:p>
        </p:txBody>
      </p:sp>
      <p:sp>
        <p:nvSpPr>
          <p:cNvPr id="3" name="Content Placeholder 2">
            <a:extLst>
              <a:ext uri="{FF2B5EF4-FFF2-40B4-BE49-F238E27FC236}">
                <a16:creationId xmlns:a16="http://schemas.microsoft.com/office/drawing/2014/main" id="{AB770310-75A2-DF06-77FD-BA017346A187}"/>
              </a:ext>
            </a:extLst>
          </p:cNvPr>
          <p:cNvSpPr>
            <a:spLocks noGrp="1"/>
          </p:cNvSpPr>
          <p:nvPr>
            <p:ph idx="1"/>
          </p:nvPr>
        </p:nvSpPr>
        <p:spPr>
          <a:xfrm>
            <a:off x="1025768" y="1368424"/>
            <a:ext cx="10134601" cy="4833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10FF1-F21D-04AA-7F4A-0D91B72ABCA4}"/>
              </a:ext>
            </a:extLst>
          </p:cNvPr>
          <p:cNvSpPr>
            <a:spLocks noGrp="1"/>
          </p:cNvSpPr>
          <p:nvPr>
            <p:ph type="dt" sz="half" idx="10"/>
          </p:nvPr>
        </p:nvSpPr>
        <p:spPr/>
        <p:txBody>
          <a:bodyPr/>
          <a:lstStyle/>
          <a:p>
            <a:fld id="{0369466D-118C-EF4A-823F-A0822B0C3373}" type="datetime1">
              <a:rPr lang="en-US" smtClean="0"/>
              <a:t>10/18/2022</a:t>
            </a:fld>
            <a:endParaRPr lang="en-US"/>
          </a:p>
        </p:txBody>
      </p:sp>
      <p:sp>
        <p:nvSpPr>
          <p:cNvPr id="5" name="Footer Placeholder 4">
            <a:extLst>
              <a:ext uri="{FF2B5EF4-FFF2-40B4-BE49-F238E27FC236}">
                <a16:creationId xmlns:a16="http://schemas.microsoft.com/office/drawing/2014/main" id="{28DD5935-0A49-1DEE-EF1B-C514F1A13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E5F00-ED89-01B3-4A9D-5E6C60BD45E0}"/>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1455915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AABC-D824-1D4C-4EE4-C82F44820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C361E-BD73-CE46-022C-3D629BBE9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1D2722-FF34-C719-7441-5BF35D4F34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B94EBB-B085-1586-57AB-93BB41EF974F}"/>
              </a:ext>
            </a:extLst>
          </p:cNvPr>
          <p:cNvSpPr>
            <a:spLocks noGrp="1"/>
          </p:cNvSpPr>
          <p:nvPr>
            <p:ph type="dt" sz="half" idx="10"/>
          </p:nvPr>
        </p:nvSpPr>
        <p:spPr/>
        <p:txBody>
          <a:bodyPr/>
          <a:lstStyle/>
          <a:p>
            <a:fld id="{68ADD22D-B347-BA49-9B5A-212A2B5AA6A7}" type="datetime1">
              <a:rPr lang="en-US" smtClean="0"/>
              <a:t>10/18/2022</a:t>
            </a:fld>
            <a:endParaRPr lang="en-US"/>
          </a:p>
        </p:txBody>
      </p:sp>
      <p:sp>
        <p:nvSpPr>
          <p:cNvPr id="6" name="Footer Placeholder 5">
            <a:extLst>
              <a:ext uri="{FF2B5EF4-FFF2-40B4-BE49-F238E27FC236}">
                <a16:creationId xmlns:a16="http://schemas.microsoft.com/office/drawing/2014/main" id="{B0ADF6F9-68E7-944B-0BEA-38E1C99CD2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C7DFFE-066F-8213-3718-A354B6D844B5}"/>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12403616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70B6-E78F-98B9-1C1F-B0F958C24E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E1EEBC-4170-3F7D-F07A-5F18483431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EA252-C58B-D1CA-81B1-A486201937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6FE2BA-9555-38C8-0459-E5459E45B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E8724A-F1AD-EE2F-85FB-6CDBC9F5EC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DD37BE-2284-7FFD-9D75-9ABDA3F0C30E}"/>
              </a:ext>
            </a:extLst>
          </p:cNvPr>
          <p:cNvSpPr>
            <a:spLocks noGrp="1"/>
          </p:cNvSpPr>
          <p:nvPr>
            <p:ph type="dt" sz="half" idx="10"/>
          </p:nvPr>
        </p:nvSpPr>
        <p:spPr/>
        <p:txBody>
          <a:bodyPr/>
          <a:lstStyle/>
          <a:p>
            <a:fld id="{4ED4A636-C1A9-304E-8F36-D57A7DA39597}" type="datetime1">
              <a:rPr lang="en-US" smtClean="0"/>
              <a:t>10/18/2022</a:t>
            </a:fld>
            <a:endParaRPr lang="en-US"/>
          </a:p>
        </p:txBody>
      </p:sp>
      <p:sp>
        <p:nvSpPr>
          <p:cNvPr id="8" name="Footer Placeholder 7">
            <a:extLst>
              <a:ext uri="{FF2B5EF4-FFF2-40B4-BE49-F238E27FC236}">
                <a16:creationId xmlns:a16="http://schemas.microsoft.com/office/drawing/2014/main" id="{CDCA2561-49D0-758A-7F2C-36A13EF083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BB6A63-84E1-ADDC-2AAA-1E4783154DB1}"/>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778604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CBE8-685F-7A49-2854-1C78841C20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7A7E10-023D-FFB0-958B-F55BC1F63C6B}"/>
              </a:ext>
            </a:extLst>
          </p:cNvPr>
          <p:cNvSpPr>
            <a:spLocks noGrp="1"/>
          </p:cNvSpPr>
          <p:nvPr>
            <p:ph type="dt" sz="half" idx="10"/>
          </p:nvPr>
        </p:nvSpPr>
        <p:spPr/>
        <p:txBody>
          <a:bodyPr/>
          <a:lstStyle/>
          <a:p>
            <a:fld id="{70CA933E-1133-3149-9CAD-662FFD3BFF2F}" type="datetime1">
              <a:rPr lang="en-US" smtClean="0"/>
              <a:t>10/18/2022</a:t>
            </a:fld>
            <a:endParaRPr lang="en-US"/>
          </a:p>
        </p:txBody>
      </p:sp>
      <p:sp>
        <p:nvSpPr>
          <p:cNvPr id="4" name="Footer Placeholder 3">
            <a:extLst>
              <a:ext uri="{FF2B5EF4-FFF2-40B4-BE49-F238E27FC236}">
                <a16:creationId xmlns:a16="http://schemas.microsoft.com/office/drawing/2014/main" id="{02A25429-33ED-F121-2720-DEADBC8C88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2856D4-6BCC-5756-4C8D-EC14AAD62A71}"/>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36723943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42B45B-8949-25EE-5C9E-D133FB8CAC89}"/>
              </a:ext>
            </a:extLst>
          </p:cNvPr>
          <p:cNvSpPr>
            <a:spLocks noGrp="1"/>
          </p:cNvSpPr>
          <p:nvPr>
            <p:ph type="dt" sz="half" idx="10"/>
          </p:nvPr>
        </p:nvSpPr>
        <p:spPr/>
        <p:txBody>
          <a:bodyPr/>
          <a:lstStyle/>
          <a:p>
            <a:fld id="{9AC93389-BE28-4746-AFF3-44DB8FCB6C6D}" type="datetime1">
              <a:rPr lang="en-US" smtClean="0"/>
              <a:t>10/18/2022</a:t>
            </a:fld>
            <a:endParaRPr lang="en-US"/>
          </a:p>
        </p:txBody>
      </p:sp>
      <p:sp>
        <p:nvSpPr>
          <p:cNvPr id="3" name="Footer Placeholder 2">
            <a:extLst>
              <a:ext uri="{FF2B5EF4-FFF2-40B4-BE49-F238E27FC236}">
                <a16:creationId xmlns:a16="http://schemas.microsoft.com/office/drawing/2014/main" id="{F3480142-9B40-A151-B354-A75F93B2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9E3C02-9093-52DD-F0AB-11A560A00FC0}"/>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20419658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7AC2-4A40-FEA6-89DF-CEFE7355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5686E3-0F02-9483-FD7F-ED288A3E1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F44551-0FFF-B9C2-C19F-ACD0E5798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5AA68-8852-53EC-6EBC-9EE9B3C644A7}"/>
              </a:ext>
            </a:extLst>
          </p:cNvPr>
          <p:cNvSpPr>
            <a:spLocks noGrp="1"/>
          </p:cNvSpPr>
          <p:nvPr>
            <p:ph type="dt" sz="half" idx="10"/>
          </p:nvPr>
        </p:nvSpPr>
        <p:spPr/>
        <p:txBody>
          <a:bodyPr/>
          <a:lstStyle/>
          <a:p>
            <a:fld id="{FD089825-1919-C845-A60E-C0F8E3C88C58}" type="datetime1">
              <a:rPr lang="en-US" smtClean="0"/>
              <a:t>10/18/2022</a:t>
            </a:fld>
            <a:endParaRPr lang="en-US"/>
          </a:p>
        </p:txBody>
      </p:sp>
      <p:sp>
        <p:nvSpPr>
          <p:cNvPr id="6" name="Footer Placeholder 5">
            <a:extLst>
              <a:ext uri="{FF2B5EF4-FFF2-40B4-BE49-F238E27FC236}">
                <a16:creationId xmlns:a16="http://schemas.microsoft.com/office/drawing/2014/main" id="{19800E67-2140-8ED7-9680-80B495A83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3D176D-F69F-9067-FDAA-71B953AAC375}"/>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1617307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B7D5-5DA2-FF17-31D9-66784F7E0F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1E6F67-A8B4-24B9-3D69-CF4585635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A3C8C4-CA57-D53A-5BDB-A368635B6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C829F7-8678-449E-FE1D-E83622502CEA}"/>
              </a:ext>
            </a:extLst>
          </p:cNvPr>
          <p:cNvSpPr>
            <a:spLocks noGrp="1"/>
          </p:cNvSpPr>
          <p:nvPr>
            <p:ph type="dt" sz="half" idx="10"/>
          </p:nvPr>
        </p:nvSpPr>
        <p:spPr/>
        <p:txBody>
          <a:bodyPr/>
          <a:lstStyle/>
          <a:p>
            <a:fld id="{5DEAF799-902E-9A45-A71B-8E0119BB8EF5}" type="datetime1">
              <a:rPr lang="en-US" smtClean="0"/>
              <a:t>10/18/2022</a:t>
            </a:fld>
            <a:endParaRPr lang="en-US"/>
          </a:p>
        </p:txBody>
      </p:sp>
      <p:sp>
        <p:nvSpPr>
          <p:cNvPr id="6" name="Footer Placeholder 5">
            <a:extLst>
              <a:ext uri="{FF2B5EF4-FFF2-40B4-BE49-F238E27FC236}">
                <a16:creationId xmlns:a16="http://schemas.microsoft.com/office/drawing/2014/main" id="{3650D94C-6732-CB9C-D24A-5B3639235F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6F10A-1D8F-77FF-FB1B-6405403F728C}"/>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2927616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3511-C9E9-C9D2-00E3-B08C44E720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0EC422-B945-ECDA-0884-C7DA036E39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33F3C-FE03-D608-37F5-79DF36F2EE83}"/>
              </a:ext>
            </a:extLst>
          </p:cNvPr>
          <p:cNvSpPr>
            <a:spLocks noGrp="1"/>
          </p:cNvSpPr>
          <p:nvPr>
            <p:ph type="dt" sz="half" idx="10"/>
          </p:nvPr>
        </p:nvSpPr>
        <p:spPr/>
        <p:txBody>
          <a:bodyPr/>
          <a:lstStyle/>
          <a:p>
            <a:fld id="{DC91EAD5-884C-9641-A945-99B096E4E6F5}" type="datetime1">
              <a:rPr lang="en-US" smtClean="0"/>
              <a:t>10/18/2022</a:t>
            </a:fld>
            <a:endParaRPr lang="en-US"/>
          </a:p>
        </p:txBody>
      </p:sp>
      <p:sp>
        <p:nvSpPr>
          <p:cNvPr id="5" name="Footer Placeholder 4">
            <a:extLst>
              <a:ext uri="{FF2B5EF4-FFF2-40B4-BE49-F238E27FC236}">
                <a16:creationId xmlns:a16="http://schemas.microsoft.com/office/drawing/2014/main" id="{46FA5AC8-510A-CBD6-B7AD-C341C7288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48858-3A2D-4F2F-522F-8B8CA6F15F3F}"/>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1533544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7E9E8C-6D88-BB0B-1F4D-327289C7E9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4F5AAF-A529-8F96-A77F-B654BFCB6E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52DD4-F5C3-7E3B-DEA4-10BA075FEF4D}"/>
              </a:ext>
            </a:extLst>
          </p:cNvPr>
          <p:cNvSpPr>
            <a:spLocks noGrp="1"/>
          </p:cNvSpPr>
          <p:nvPr>
            <p:ph type="dt" sz="half" idx="10"/>
          </p:nvPr>
        </p:nvSpPr>
        <p:spPr/>
        <p:txBody>
          <a:bodyPr/>
          <a:lstStyle/>
          <a:p>
            <a:fld id="{2D8B5D45-0CE4-6947-AE55-53187F7E931A}" type="datetime1">
              <a:rPr lang="en-US" smtClean="0"/>
              <a:t>10/18/2022</a:t>
            </a:fld>
            <a:endParaRPr lang="en-US"/>
          </a:p>
        </p:txBody>
      </p:sp>
      <p:sp>
        <p:nvSpPr>
          <p:cNvPr id="5" name="Footer Placeholder 4">
            <a:extLst>
              <a:ext uri="{FF2B5EF4-FFF2-40B4-BE49-F238E27FC236}">
                <a16:creationId xmlns:a16="http://schemas.microsoft.com/office/drawing/2014/main" id="{3E8250BB-8CD2-C4D3-55E7-7D8A09756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13F5A-5E9E-B547-2B6A-DD511DD0EF6C}"/>
              </a:ext>
            </a:extLst>
          </p:cNvPr>
          <p:cNvSpPr>
            <a:spLocks noGrp="1"/>
          </p:cNvSpPr>
          <p:nvPr>
            <p:ph type="sldNum" sz="quarter" idx="12"/>
          </p:nvPr>
        </p:nvSpPr>
        <p:spPr/>
        <p:txBody>
          <a:bodyPr/>
          <a:lstStyle/>
          <a:p>
            <a:fld id="{A69A374E-438B-1B42-8998-415DF2A14850}" type="slidenum">
              <a:rPr lang="en-US" smtClean="0"/>
              <a:t>‹#›</a:t>
            </a:fld>
            <a:endParaRPr lang="en-US"/>
          </a:p>
        </p:txBody>
      </p:sp>
    </p:spTree>
    <p:extLst>
      <p:ext uri="{BB962C8B-B14F-4D97-AF65-F5344CB8AC3E}">
        <p14:creationId xmlns:p14="http://schemas.microsoft.com/office/powerpoint/2010/main" val="256017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ection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9C1A-FDF8-518D-E0AE-905B38495D88}"/>
              </a:ext>
            </a:extLst>
          </p:cNvPr>
          <p:cNvSpPr>
            <a:spLocks noGrp="1"/>
          </p:cNvSpPr>
          <p:nvPr>
            <p:ph type="title"/>
          </p:nvPr>
        </p:nvSpPr>
        <p:spPr>
          <a:xfrm>
            <a:off x="1025768" y="295153"/>
            <a:ext cx="10134601" cy="918428"/>
          </a:xfrm>
          <a:prstGeom prst="rect">
            <a:avLst/>
          </a:prstGeom>
        </p:spPr>
        <p:txBody>
          <a:bodyPr>
            <a:normAutofit/>
          </a:bodyPr>
          <a:lstStyle>
            <a:lvl1pPr>
              <a:defRPr sz="3200" b="1">
                <a:latin typeface="Athelas" panose="02000503000000020003" pitchFamily="2" charset="77"/>
              </a:defRPr>
            </a:lvl1pPr>
          </a:lstStyle>
          <a:p>
            <a:r>
              <a:rPr lang="en-US"/>
              <a:t>Click to edit Master title style</a:t>
            </a:r>
          </a:p>
        </p:txBody>
      </p:sp>
      <p:sp>
        <p:nvSpPr>
          <p:cNvPr id="3" name="Content Placeholder 2">
            <a:extLst>
              <a:ext uri="{FF2B5EF4-FFF2-40B4-BE49-F238E27FC236}">
                <a16:creationId xmlns:a16="http://schemas.microsoft.com/office/drawing/2014/main" id="{AB770310-75A2-DF06-77FD-BA017346A187}"/>
              </a:ext>
            </a:extLst>
          </p:cNvPr>
          <p:cNvSpPr>
            <a:spLocks noGrp="1"/>
          </p:cNvSpPr>
          <p:nvPr>
            <p:ph idx="1"/>
          </p:nvPr>
        </p:nvSpPr>
        <p:spPr>
          <a:xfrm>
            <a:off x="1025768" y="1368424"/>
            <a:ext cx="10134601" cy="4833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10FF1-F21D-04AA-7F4A-0D91B72ABCA4}"/>
              </a:ext>
            </a:extLst>
          </p:cNvPr>
          <p:cNvSpPr>
            <a:spLocks noGrp="1"/>
          </p:cNvSpPr>
          <p:nvPr>
            <p:ph type="dt" sz="half" idx="10"/>
          </p:nvPr>
        </p:nvSpPr>
        <p:spPr/>
        <p:txBody>
          <a:bodyPr/>
          <a:lstStyle/>
          <a:p>
            <a:fld id="{2D14FA86-FB90-EA4F-8C7E-B309A4DF8A43}" type="datetime1">
              <a:rPr lang="en-US" smtClean="0"/>
              <a:t>10/18/2022</a:t>
            </a:fld>
            <a:endParaRPr lang="en-US"/>
          </a:p>
        </p:txBody>
      </p:sp>
      <p:sp>
        <p:nvSpPr>
          <p:cNvPr id="5" name="Footer Placeholder 4">
            <a:extLst>
              <a:ext uri="{FF2B5EF4-FFF2-40B4-BE49-F238E27FC236}">
                <a16:creationId xmlns:a16="http://schemas.microsoft.com/office/drawing/2014/main" id="{28DD5935-0A49-1DEE-EF1B-C514F1A13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E5F00-ED89-01B3-4A9D-5E6C60BD45E0}"/>
              </a:ext>
            </a:extLst>
          </p:cNvPr>
          <p:cNvSpPr>
            <a:spLocks noGrp="1"/>
          </p:cNvSpPr>
          <p:nvPr>
            <p:ph type="sldNum" sz="quarter" idx="12"/>
          </p:nvPr>
        </p:nvSpPr>
        <p:spPr/>
        <p:txBody>
          <a:bodyPr/>
          <a:lstStyle/>
          <a:p>
            <a:fld id="{CA3C94AB-CBD4-7F45-9F72-A46191FF5935}" type="slidenum">
              <a:rPr lang="en-US" smtClean="0"/>
              <a:t>‹#›</a:t>
            </a:fld>
            <a:endParaRPr lang="en-US"/>
          </a:p>
        </p:txBody>
      </p:sp>
      <p:sp>
        <p:nvSpPr>
          <p:cNvPr id="7" name="Rectangle 6">
            <a:extLst>
              <a:ext uri="{FF2B5EF4-FFF2-40B4-BE49-F238E27FC236}">
                <a16:creationId xmlns:a16="http://schemas.microsoft.com/office/drawing/2014/main" id="{9F8D780B-2C1B-9A45-F0C3-58B11995A5A5}"/>
              </a:ext>
            </a:extLst>
          </p:cNvPr>
          <p:cNvSpPr/>
          <p:nvPr userDrawn="1"/>
        </p:nvSpPr>
        <p:spPr>
          <a:xfrm>
            <a:off x="2524230" y="6311900"/>
            <a:ext cx="1385718" cy="3474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latin typeface="Athelas" panose="02000503000000020003" pitchFamily="2" charset="77"/>
              </a:rPr>
              <a:t>Introduction</a:t>
            </a:r>
            <a:endParaRPr lang="en-US" sz="1000" b="1">
              <a:latin typeface="Athelas" panose="02000503000000020003" pitchFamily="2" charset="77"/>
            </a:endParaRPr>
          </a:p>
        </p:txBody>
      </p:sp>
      <p:sp>
        <p:nvSpPr>
          <p:cNvPr id="8" name="Rectangle 7">
            <a:extLst>
              <a:ext uri="{FF2B5EF4-FFF2-40B4-BE49-F238E27FC236}">
                <a16:creationId xmlns:a16="http://schemas.microsoft.com/office/drawing/2014/main" id="{C65FDB6C-7893-0955-50A4-DC2E6C8632C0}"/>
              </a:ext>
            </a:extLst>
          </p:cNvPr>
          <p:cNvSpPr/>
          <p:nvPr userDrawn="1"/>
        </p:nvSpPr>
        <p:spPr>
          <a:xfrm>
            <a:off x="5295666"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latin typeface="Athelas" panose="02000503000000020003" pitchFamily="2" charset="77"/>
              </a:rPr>
              <a:t>Ex</a:t>
            </a:r>
            <a:r>
              <a:rPr lang="en-US" altLang="zh-CN" sz="1000" b="0">
                <a:latin typeface="Athelas" panose="02000503000000020003" pitchFamily="2" charset="77"/>
              </a:rPr>
              <a:t>ploratory</a:t>
            </a:r>
            <a:r>
              <a:rPr lang="zh-CN" altLang="en-US" sz="1000" b="0">
                <a:latin typeface="Athelas" panose="02000503000000020003" pitchFamily="2" charset="77"/>
              </a:rPr>
              <a:t> </a:t>
            </a: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Analysis</a:t>
            </a:r>
            <a:endParaRPr lang="en-US" sz="1000" b="0">
              <a:latin typeface="Athelas" panose="02000503000000020003" pitchFamily="2" charset="77"/>
            </a:endParaRPr>
          </a:p>
        </p:txBody>
      </p:sp>
      <p:sp>
        <p:nvSpPr>
          <p:cNvPr id="9" name="Rectangle 8">
            <a:extLst>
              <a:ext uri="{FF2B5EF4-FFF2-40B4-BE49-F238E27FC236}">
                <a16:creationId xmlns:a16="http://schemas.microsoft.com/office/drawing/2014/main" id="{0931D87B-A4F7-2042-1D5B-CDD31ECC982C}"/>
              </a:ext>
            </a:extLst>
          </p:cNvPr>
          <p:cNvSpPr/>
          <p:nvPr userDrawn="1"/>
        </p:nvSpPr>
        <p:spPr>
          <a:xfrm>
            <a:off x="6681384"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Model</a:t>
            </a:r>
            <a:r>
              <a:rPr lang="zh-CN" altLang="en-US" sz="1000" b="0">
                <a:latin typeface="Athelas" panose="02000503000000020003" pitchFamily="2" charset="77"/>
              </a:rPr>
              <a:t>  </a:t>
            </a:r>
            <a:r>
              <a:rPr lang="en-US" altLang="zh-CN" sz="1000" b="0">
                <a:latin typeface="Athelas" panose="02000503000000020003" pitchFamily="2" charset="77"/>
              </a:rPr>
              <a:t>Estimation</a:t>
            </a:r>
            <a:r>
              <a:rPr lang="zh-CN" altLang="en-US" sz="1000" b="0">
                <a:latin typeface="Athelas" panose="02000503000000020003" pitchFamily="2" charset="77"/>
              </a:rPr>
              <a:t> </a:t>
            </a:r>
            <a:r>
              <a:rPr lang="en-US" altLang="zh-CN" sz="1000" b="0">
                <a:latin typeface="Athelas" panose="02000503000000020003" pitchFamily="2" charset="77"/>
              </a:rPr>
              <a:t>&amp;</a:t>
            </a:r>
            <a:r>
              <a:rPr lang="zh-CN" altLang="en-US" sz="1000" b="0">
                <a:latin typeface="Athelas" panose="02000503000000020003" pitchFamily="2" charset="77"/>
              </a:rPr>
              <a:t> </a:t>
            </a:r>
            <a:r>
              <a:rPr lang="en-US" altLang="zh-CN" sz="1000" b="0">
                <a:latin typeface="Athelas" panose="02000503000000020003" pitchFamily="2" charset="77"/>
              </a:rPr>
              <a:t>Results</a:t>
            </a:r>
            <a:endParaRPr lang="en-US" sz="1000" b="0">
              <a:latin typeface="Athelas" panose="02000503000000020003" pitchFamily="2" charset="77"/>
            </a:endParaRPr>
          </a:p>
        </p:txBody>
      </p:sp>
      <p:sp>
        <p:nvSpPr>
          <p:cNvPr id="10" name="Rectangle 9">
            <a:extLst>
              <a:ext uri="{FF2B5EF4-FFF2-40B4-BE49-F238E27FC236}">
                <a16:creationId xmlns:a16="http://schemas.microsoft.com/office/drawing/2014/main" id="{95F27E86-F213-DAC2-8F62-055169626B42}"/>
              </a:ext>
            </a:extLst>
          </p:cNvPr>
          <p:cNvSpPr/>
          <p:nvPr userDrawn="1"/>
        </p:nvSpPr>
        <p:spPr>
          <a:xfrm>
            <a:off x="9452820" y="6315597"/>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Limitations</a:t>
            </a:r>
            <a:endParaRPr lang="en-US" sz="1000" b="0">
              <a:latin typeface="Athelas" panose="02000503000000020003" pitchFamily="2" charset="77"/>
            </a:endParaRPr>
          </a:p>
        </p:txBody>
      </p:sp>
      <p:sp>
        <p:nvSpPr>
          <p:cNvPr id="13" name="Rectangle 12">
            <a:extLst>
              <a:ext uri="{FF2B5EF4-FFF2-40B4-BE49-F238E27FC236}">
                <a16:creationId xmlns:a16="http://schemas.microsoft.com/office/drawing/2014/main" id="{D40F16D0-D5C1-F1B2-341F-737A5B3C3A22}"/>
              </a:ext>
            </a:extLst>
          </p:cNvPr>
          <p:cNvSpPr/>
          <p:nvPr userDrawn="1"/>
        </p:nvSpPr>
        <p:spPr>
          <a:xfrm>
            <a:off x="3909948"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Explanation</a:t>
            </a:r>
            <a:endParaRPr lang="en-US" sz="1000" b="0">
              <a:latin typeface="Athelas" panose="02000503000000020003" pitchFamily="2" charset="77"/>
            </a:endParaRPr>
          </a:p>
        </p:txBody>
      </p:sp>
      <p:sp>
        <p:nvSpPr>
          <p:cNvPr id="14" name="Rectangle 13">
            <a:extLst>
              <a:ext uri="{FF2B5EF4-FFF2-40B4-BE49-F238E27FC236}">
                <a16:creationId xmlns:a16="http://schemas.microsoft.com/office/drawing/2014/main" id="{9D9081C1-262F-AB72-C7E7-AE1D2121EEC9}"/>
              </a:ext>
            </a:extLst>
          </p:cNvPr>
          <p:cNvSpPr/>
          <p:nvPr userDrawn="1"/>
        </p:nvSpPr>
        <p:spPr>
          <a:xfrm>
            <a:off x="8067102"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Managerial</a:t>
            </a:r>
            <a:r>
              <a:rPr lang="zh-CN" altLang="en-US" sz="1000" b="0">
                <a:latin typeface="Athelas" panose="02000503000000020003" pitchFamily="2" charset="77"/>
              </a:rPr>
              <a:t> </a:t>
            </a:r>
            <a:r>
              <a:rPr lang="en-US" altLang="zh-CN" sz="1000" b="0">
                <a:latin typeface="Athelas" panose="02000503000000020003" pitchFamily="2" charset="77"/>
              </a:rPr>
              <a:t>Takeaways</a:t>
            </a:r>
            <a:endParaRPr lang="en-US" sz="1000" b="0">
              <a:latin typeface="Athelas" panose="02000503000000020003" pitchFamily="2" charset="77"/>
            </a:endParaRPr>
          </a:p>
        </p:txBody>
      </p:sp>
    </p:spTree>
    <p:extLst>
      <p:ext uri="{BB962C8B-B14F-4D97-AF65-F5344CB8AC3E}">
        <p14:creationId xmlns:p14="http://schemas.microsoft.com/office/powerpoint/2010/main" val="506452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ectio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9C1A-FDF8-518D-E0AE-905B38495D88}"/>
              </a:ext>
            </a:extLst>
          </p:cNvPr>
          <p:cNvSpPr>
            <a:spLocks noGrp="1"/>
          </p:cNvSpPr>
          <p:nvPr>
            <p:ph type="title"/>
          </p:nvPr>
        </p:nvSpPr>
        <p:spPr>
          <a:xfrm>
            <a:off x="1025768" y="295153"/>
            <a:ext cx="10134601" cy="918428"/>
          </a:xfrm>
          <a:prstGeom prst="rect">
            <a:avLst/>
          </a:prstGeom>
        </p:spPr>
        <p:txBody>
          <a:bodyPr>
            <a:normAutofit/>
          </a:bodyPr>
          <a:lstStyle>
            <a:lvl1pPr>
              <a:defRPr sz="3200" b="1">
                <a:latin typeface="Athelas" panose="02000503000000020003" pitchFamily="2" charset="77"/>
              </a:defRPr>
            </a:lvl1pPr>
          </a:lstStyle>
          <a:p>
            <a:r>
              <a:rPr lang="en-US"/>
              <a:t>Click to edit Master title style</a:t>
            </a:r>
          </a:p>
        </p:txBody>
      </p:sp>
      <p:sp>
        <p:nvSpPr>
          <p:cNvPr id="3" name="Content Placeholder 2">
            <a:extLst>
              <a:ext uri="{FF2B5EF4-FFF2-40B4-BE49-F238E27FC236}">
                <a16:creationId xmlns:a16="http://schemas.microsoft.com/office/drawing/2014/main" id="{AB770310-75A2-DF06-77FD-BA017346A187}"/>
              </a:ext>
            </a:extLst>
          </p:cNvPr>
          <p:cNvSpPr>
            <a:spLocks noGrp="1"/>
          </p:cNvSpPr>
          <p:nvPr>
            <p:ph idx="1"/>
          </p:nvPr>
        </p:nvSpPr>
        <p:spPr>
          <a:xfrm>
            <a:off x="1025768" y="1368424"/>
            <a:ext cx="10134601" cy="4833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10FF1-F21D-04AA-7F4A-0D91B72ABCA4}"/>
              </a:ext>
            </a:extLst>
          </p:cNvPr>
          <p:cNvSpPr>
            <a:spLocks noGrp="1"/>
          </p:cNvSpPr>
          <p:nvPr>
            <p:ph type="dt" sz="half" idx="10"/>
          </p:nvPr>
        </p:nvSpPr>
        <p:spPr/>
        <p:txBody>
          <a:bodyPr/>
          <a:lstStyle/>
          <a:p>
            <a:fld id="{2D14FA86-FB90-EA4F-8C7E-B309A4DF8A43}" type="datetime1">
              <a:rPr lang="en-US" smtClean="0"/>
              <a:t>10/18/2022</a:t>
            </a:fld>
            <a:endParaRPr lang="en-US"/>
          </a:p>
        </p:txBody>
      </p:sp>
      <p:sp>
        <p:nvSpPr>
          <p:cNvPr id="5" name="Footer Placeholder 4">
            <a:extLst>
              <a:ext uri="{FF2B5EF4-FFF2-40B4-BE49-F238E27FC236}">
                <a16:creationId xmlns:a16="http://schemas.microsoft.com/office/drawing/2014/main" id="{28DD5935-0A49-1DEE-EF1B-C514F1A13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E5F00-ED89-01B3-4A9D-5E6C60BD45E0}"/>
              </a:ext>
            </a:extLst>
          </p:cNvPr>
          <p:cNvSpPr>
            <a:spLocks noGrp="1"/>
          </p:cNvSpPr>
          <p:nvPr>
            <p:ph type="sldNum" sz="quarter" idx="12"/>
          </p:nvPr>
        </p:nvSpPr>
        <p:spPr/>
        <p:txBody>
          <a:bodyPr/>
          <a:lstStyle/>
          <a:p>
            <a:fld id="{CA3C94AB-CBD4-7F45-9F72-A46191FF5935}" type="slidenum">
              <a:rPr lang="en-US" smtClean="0"/>
              <a:t>‹#›</a:t>
            </a:fld>
            <a:endParaRPr lang="en-US"/>
          </a:p>
        </p:txBody>
      </p:sp>
      <p:sp>
        <p:nvSpPr>
          <p:cNvPr id="7" name="Rectangle 6">
            <a:extLst>
              <a:ext uri="{FF2B5EF4-FFF2-40B4-BE49-F238E27FC236}">
                <a16:creationId xmlns:a16="http://schemas.microsoft.com/office/drawing/2014/main" id="{9F8D780B-2C1B-9A45-F0C3-58B11995A5A5}"/>
              </a:ext>
            </a:extLst>
          </p:cNvPr>
          <p:cNvSpPr/>
          <p:nvPr userDrawn="1"/>
        </p:nvSpPr>
        <p:spPr>
          <a:xfrm>
            <a:off x="2524230"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Introduction</a:t>
            </a:r>
            <a:endParaRPr lang="en-US" sz="1000" b="0">
              <a:latin typeface="Athelas" panose="02000503000000020003" pitchFamily="2" charset="77"/>
            </a:endParaRPr>
          </a:p>
        </p:txBody>
      </p:sp>
      <p:sp>
        <p:nvSpPr>
          <p:cNvPr id="8" name="Rectangle 7">
            <a:extLst>
              <a:ext uri="{FF2B5EF4-FFF2-40B4-BE49-F238E27FC236}">
                <a16:creationId xmlns:a16="http://schemas.microsoft.com/office/drawing/2014/main" id="{C65FDB6C-7893-0955-50A4-DC2E6C8632C0}"/>
              </a:ext>
            </a:extLst>
          </p:cNvPr>
          <p:cNvSpPr/>
          <p:nvPr userDrawn="1"/>
        </p:nvSpPr>
        <p:spPr>
          <a:xfrm>
            <a:off x="5295666"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latin typeface="Athelas" panose="02000503000000020003" pitchFamily="2" charset="77"/>
              </a:rPr>
              <a:t>Ex</a:t>
            </a:r>
            <a:r>
              <a:rPr lang="en-US" altLang="zh-CN" sz="1000" b="0">
                <a:latin typeface="Athelas" panose="02000503000000020003" pitchFamily="2" charset="77"/>
              </a:rPr>
              <a:t>ploratory</a:t>
            </a:r>
            <a:r>
              <a:rPr lang="zh-CN" altLang="en-US" sz="1000" b="0">
                <a:latin typeface="Athelas" panose="02000503000000020003" pitchFamily="2" charset="77"/>
              </a:rPr>
              <a:t> </a:t>
            </a: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Analysis</a:t>
            </a:r>
            <a:endParaRPr lang="en-US" sz="1000" b="0">
              <a:latin typeface="Athelas" panose="02000503000000020003" pitchFamily="2" charset="77"/>
            </a:endParaRPr>
          </a:p>
        </p:txBody>
      </p:sp>
      <p:sp>
        <p:nvSpPr>
          <p:cNvPr id="9" name="Rectangle 8">
            <a:extLst>
              <a:ext uri="{FF2B5EF4-FFF2-40B4-BE49-F238E27FC236}">
                <a16:creationId xmlns:a16="http://schemas.microsoft.com/office/drawing/2014/main" id="{0931D87B-A4F7-2042-1D5B-CDD31ECC982C}"/>
              </a:ext>
            </a:extLst>
          </p:cNvPr>
          <p:cNvSpPr/>
          <p:nvPr userDrawn="1"/>
        </p:nvSpPr>
        <p:spPr>
          <a:xfrm>
            <a:off x="6681384"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Model</a:t>
            </a:r>
            <a:r>
              <a:rPr lang="zh-CN" altLang="en-US" sz="1000" b="0">
                <a:latin typeface="Athelas" panose="02000503000000020003" pitchFamily="2" charset="77"/>
              </a:rPr>
              <a:t>  </a:t>
            </a:r>
            <a:r>
              <a:rPr lang="en-US" altLang="zh-CN" sz="1000" b="0">
                <a:latin typeface="Athelas" panose="02000503000000020003" pitchFamily="2" charset="77"/>
              </a:rPr>
              <a:t>Estimation</a:t>
            </a:r>
            <a:r>
              <a:rPr lang="zh-CN" altLang="en-US" sz="1000" b="0">
                <a:latin typeface="Athelas" panose="02000503000000020003" pitchFamily="2" charset="77"/>
              </a:rPr>
              <a:t> </a:t>
            </a:r>
            <a:r>
              <a:rPr lang="en-US" altLang="zh-CN" sz="1000" b="0">
                <a:latin typeface="Athelas" panose="02000503000000020003" pitchFamily="2" charset="77"/>
              </a:rPr>
              <a:t>&amp;</a:t>
            </a:r>
            <a:r>
              <a:rPr lang="zh-CN" altLang="en-US" sz="1000" b="0">
                <a:latin typeface="Athelas" panose="02000503000000020003" pitchFamily="2" charset="77"/>
              </a:rPr>
              <a:t> </a:t>
            </a:r>
            <a:r>
              <a:rPr lang="en-US" altLang="zh-CN" sz="1000" b="0">
                <a:latin typeface="Athelas" panose="02000503000000020003" pitchFamily="2" charset="77"/>
              </a:rPr>
              <a:t>Results</a:t>
            </a:r>
            <a:endParaRPr lang="en-US" sz="1000" b="0">
              <a:latin typeface="Athelas" panose="02000503000000020003" pitchFamily="2" charset="77"/>
            </a:endParaRPr>
          </a:p>
        </p:txBody>
      </p:sp>
      <p:sp>
        <p:nvSpPr>
          <p:cNvPr id="10" name="Rectangle 9">
            <a:extLst>
              <a:ext uri="{FF2B5EF4-FFF2-40B4-BE49-F238E27FC236}">
                <a16:creationId xmlns:a16="http://schemas.microsoft.com/office/drawing/2014/main" id="{95F27E86-F213-DAC2-8F62-055169626B42}"/>
              </a:ext>
            </a:extLst>
          </p:cNvPr>
          <p:cNvSpPr/>
          <p:nvPr userDrawn="1"/>
        </p:nvSpPr>
        <p:spPr>
          <a:xfrm>
            <a:off x="9452820" y="6315597"/>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Limitations</a:t>
            </a:r>
            <a:endParaRPr lang="en-US" sz="1000" b="0">
              <a:latin typeface="Athelas" panose="02000503000000020003" pitchFamily="2" charset="77"/>
            </a:endParaRPr>
          </a:p>
        </p:txBody>
      </p:sp>
      <p:sp>
        <p:nvSpPr>
          <p:cNvPr id="13" name="Rectangle 12">
            <a:extLst>
              <a:ext uri="{FF2B5EF4-FFF2-40B4-BE49-F238E27FC236}">
                <a16:creationId xmlns:a16="http://schemas.microsoft.com/office/drawing/2014/main" id="{D40F16D0-D5C1-F1B2-341F-737A5B3C3A22}"/>
              </a:ext>
            </a:extLst>
          </p:cNvPr>
          <p:cNvSpPr/>
          <p:nvPr userDrawn="1"/>
        </p:nvSpPr>
        <p:spPr>
          <a:xfrm>
            <a:off x="3909948" y="6311900"/>
            <a:ext cx="1385718" cy="3474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latin typeface="Athelas" panose="02000503000000020003" pitchFamily="2" charset="77"/>
              </a:rPr>
              <a:t>Data</a:t>
            </a:r>
            <a:r>
              <a:rPr lang="zh-CN" altLang="en-US" sz="1000" b="1">
                <a:latin typeface="Athelas" panose="02000503000000020003" pitchFamily="2" charset="77"/>
              </a:rPr>
              <a:t> </a:t>
            </a:r>
            <a:r>
              <a:rPr lang="en-US" altLang="zh-CN" sz="1000" b="1">
                <a:latin typeface="Athelas" panose="02000503000000020003" pitchFamily="2" charset="77"/>
              </a:rPr>
              <a:t>Explanation</a:t>
            </a:r>
            <a:endParaRPr lang="en-US" sz="1000" b="1">
              <a:latin typeface="Athelas" panose="02000503000000020003" pitchFamily="2" charset="77"/>
            </a:endParaRPr>
          </a:p>
        </p:txBody>
      </p:sp>
      <p:sp>
        <p:nvSpPr>
          <p:cNvPr id="14" name="Rectangle 13">
            <a:extLst>
              <a:ext uri="{FF2B5EF4-FFF2-40B4-BE49-F238E27FC236}">
                <a16:creationId xmlns:a16="http://schemas.microsoft.com/office/drawing/2014/main" id="{9D9081C1-262F-AB72-C7E7-AE1D2121EEC9}"/>
              </a:ext>
            </a:extLst>
          </p:cNvPr>
          <p:cNvSpPr/>
          <p:nvPr userDrawn="1"/>
        </p:nvSpPr>
        <p:spPr>
          <a:xfrm>
            <a:off x="8067102"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Managerial</a:t>
            </a:r>
            <a:r>
              <a:rPr lang="zh-CN" altLang="en-US" sz="1000" b="0">
                <a:latin typeface="Athelas" panose="02000503000000020003" pitchFamily="2" charset="77"/>
              </a:rPr>
              <a:t> </a:t>
            </a:r>
            <a:r>
              <a:rPr lang="en-US" altLang="zh-CN" sz="1000" b="0">
                <a:latin typeface="Athelas" panose="02000503000000020003" pitchFamily="2" charset="77"/>
              </a:rPr>
              <a:t>Takeaways</a:t>
            </a:r>
            <a:endParaRPr lang="en-US" sz="1000" b="0">
              <a:latin typeface="Athelas" panose="02000503000000020003" pitchFamily="2" charset="77"/>
            </a:endParaRPr>
          </a:p>
        </p:txBody>
      </p:sp>
    </p:spTree>
    <p:extLst>
      <p:ext uri="{BB962C8B-B14F-4D97-AF65-F5344CB8AC3E}">
        <p14:creationId xmlns:p14="http://schemas.microsoft.com/office/powerpoint/2010/main" val="1098145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ection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9C1A-FDF8-518D-E0AE-905B38495D88}"/>
              </a:ext>
            </a:extLst>
          </p:cNvPr>
          <p:cNvSpPr>
            <a:spLocks noGrp="1"/>
          </p:cNvSpPr>
          <p:nvPr>
            <p:ph type="title"/>
          </p:nvPr>
        </p:nvSpPr>
        <p:spPr>
          <a:xfrm>
            <a:off x="1025768" y="295153"/>
            <a:ext cx="10134601" cy="918428"/>
          </a:xfrm>
          <a:prstGeom prst="rect">
            <a:avLst/>
          </a:prstGeom>
        </p:spPr>
        <p:txBody>
          <a:bodyPr>
            <a:normAutofit/>
          </a:bodyPr>
          <a:lstStyle>
            <a:lvl1pPr>
              <a:defRPr sz="3200" b="1">
                <a:latin typeface="Athelas" panose="02000503000000020003" pitchFamily="2" charset="77"/>
              </a:defRPr>
            </a:lvl1pPr>
          </a:lstStyle>
          <a:p>
            <a:r>
              <a:rPr lang="en-US"/>
              <a:t>Click to edit Master title style</a:t>
            </a:r>
          </a:p>
        </p:txBody>
      </p:sp>
      <p:sp>
        <p:nvSpPr>
          <p:cNvPr id="3" name="Content Placeholder 2">
            <a:extLst>
              <a:ext uri="{FF2B5EF4-FFF2-40B4-BE49-F238E27FC236}">
                <a16:creationId xmlns:a16="http://schemas.microsoft.com/office/drawing/2014/main" id="{AB770310-75A2-DF06-77FD-BA017346A187}"/>
              </a:ext>
            </a:extLst>
          </p:cNvPr>
          <p:cNvSpPr>
            <a:spLocks noGrp="1"/>
          </p:cNvSpPr>
          <p:nvPr>
            <p:ph idx="1"/>
          </p:nvPr>
        </p:nvSpPr>
        <p:spPr>
          <a:xfrm>
            <a:off x="1025768" y="1368424"/>
            <a:ext cx="10134601" cy="4833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10FF1-F21D-04AA-7F4A-0D91B72ABCA4}"/>
              </a:ext>
            </a:extLst>
          </p:cNvPr>
          <p:cNvSpPr>
            <a:spLocks noGrp="1"/>
          </p:cNvSpPr>
          <p:nvPr>
            <p:ph type="dt" sz="half" idx="10"/>
          </p:nvPr>
        </p:nvSpPr>
        <p:spPr/>
        <p:txBody>
          <a:bodyPr/>
          <a:lstStyle/>
          <a:p>
            <a:fld id="{A1B9C9C5-A2C0-9F42-B65A-9590040722EF}" type="datetime1">
              <a:rPr lang="en-US" smtClean="0"/>
              <a:t>10/18/2022</a:t>
            </a:fld>
            <a:endParaRPr lang="en-US"/>
          </a:p>
        </p:txBody>
      </p:sp>
      <p:sp>
        <p:nvSpPr>
          <p:cNvPr id="5" name="Footer Placeholder 4">
            <a:extLst>
              <a:ext uri="{FF2B5EF4-FFF2-40B4-BE49-F238E27FC236}">
                <a16:creationId xmlns:a16="http://schemas.microsoft.com/office/drawing/2014/main" id="{28DD5935-0A49-1DEE-EF1B-C514F1A13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E5F00-ED89-01B3-4A9D-5E6C60BD45E0}"/>
              </a:ext>
            </a:extLst>
          </p:cNvPr>
          <p:cNvSpPr>
            <a:spLocks noGrp="1"/>
          </p:cNvSpPr>
          <p:nvPr>
            <p:ph type="sldNum" sz="quarter" idx="12"/>
          </p:nvPr>
        </p:nvSpPr>
        <p:spPr/>
        <p:txBody>
          <a:bodyPr/>
          <a:lstStyle/>
          <a:p>
            <a:fld id="{CA3C94AB-CBD4-7F45-9F72-A46191FF5935}" type="slidenum">
              <a:rPr lang="en-US" smtClean="0"/>
              <a:t>‹#›</a:t>
            </a:fld>
            <a:endParaRPr lang="en-US"/>
          </a:p>
        </p:txBody>
      </p:sp>
      <p:sp>
        <p:nvSpPr>
          <p:cNvPr id="11" name="Rectangle 10">
            <a:extLst>
              <a:ext uri="{FF2B5EF4-FFF2-40B4-BE49-F238E27FC236}">
                <a16:creationId xmlns:a16="http://schemas.microsoft.com/office/drawing/2014/main" id="{D91A79E8-7D14-70BE-F3CE-02DD3A62BB4B}"/>
              </a:ext>
            </a:extLst>
          </p:cNvPr>
          <p:cNvSpPr/>
          <p:nvPr userDrawn="1"/>
        </p:nvSpPr>
        <p:spPr>
          <a:xfrm>
            <a:off x="2524230"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Introduction</a:t>
            </a:r>
            <a:endParaRPr lang="en-US" sz="1000" b="0">
              <a:latin typeface="Athelas" panose="02000503000000020003" pitchFamily="2" charset="77"/>
            </a:endParaRPr>
          </a:p>
        </p:txBody>
      </p:sp>
      <p:sp>
        <p:nvSpPr>
          <p:cNvPr id="12" name="Rectangle 11">
            <a:extLst>
              <a:ext uri="{FF2B5EF4-FFF2-40B4-BE49-F238E27FC236}">
                <a16:creationId xmlns:a16="http://schemas.microsoft.com/office/drawing/2014/main" id="{63FB5785-B235-6158-B62F-5A525A7B4D0F}"/>
              </a:ext>
            </a:extLst>
          </p:cNvPr>
          <p:cNvSpPr/>
          <p:nvPr userDrawn="1"/>
        </p:nvSpPr>
        <p:spPr>
          <a:xfrm>
            <a:off x="5295666" y="6311900"/>
            <a:ext cx="1385718" cy="3474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latin typeface="Athelas" panose="02000503000000020003" pitchFamily="2" charset="77"/>
              </a:rPr>
              <a:t>Ex</a:t>
            </a:r>
            <a:r>
              <a:rPr lang="en-US" altLang="zh-CN" sz="1000" b="1">
                <a:latin typeface="Athelas" panose="02000503000000020003" pitchFamily="2" charset="77"/>
              </a:rPr>
              <a:t>ploratory</a:t>
            </a:r>
            <a:r>
              <a:rPr lang="zh-CN" altLang="en-US" sz="1000" b="1">
                <a:latin typeface="Athelas" panose="02000503000000020003" pitchFamily="2" charset="77"/>
              </a:rPr>
              <a:t> </a:t>
            </a:r>
            <a:r>
              <a:rPr lang="en-US" altLang="zh-CN" sz="1000" b="1">
                <a:latin typeface="Athelas" panose="02000503000000020003" pitchFamily="2" charset="77"/>
              </a:rPr>
              <a:t>Data</a:t>
            </a:r>
            <a:r>
              <a:rPr lang="zh-CN" altLang="en-US" sz="1000" b="1">
                <a:latin typeface="Athelas" panose="02000503000000020003" pitchFamily="2" charset="77"/>
              </a:rPr>
              <a:t> </a:t>
            </a:r>
            <a:r>
              <a:rPr lang="en-US" altLang="zh-CN" sz="1000" b="1">
                <a:latin typeface="Athelas" panose="02000503000000020003" pitchFamily="2" charset="77"/>
              </a:rPr>
              <a:t>Analysis</a:t>
            </a:r>
            <a:endParaRPr lang="en-US" sz="1000" b="1">
              <a:latin typeface="Athelas" panose="02000503000000020003" pitchFamily="2" charset="77"/>
            </a:endParaRPr>
          </a:p>
        </p:txBody>
      </p:sp>
      <p:sp>
        <p:nvSpPr>
          <p:cNvPr id="13" name="Rectangle 12">
            <a:extLst>
              <a:ext uri="{FF2B5EF4-FFF2-40B4-BE49-F238E27FC236}">
                <a16:creationId xmlns:a16="http://schemas.microsoft.com/office/drawing/2014/main" id="{FAD17763-2104-DD64-1B3C-2C6DDC34837E}"/>
              </a:ext>
            </a:extLst>
          </p:cNvPr>
          <p:cNvSpPr/>
          <p:nvPr userDrawn="1"/>
        </p:nvSpPr>
        <p:spPr>
          <a:xfrm>
            <a:off x="6681384"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Model</a:t>
            </a:r>
            <a:r>
              <a:rPr lang="zh-CN" altLang="en-US" sz="1000" b="0">
                <a:latin typeface="Athelas" panose="02000503000000020003" pitchFamily="2" charset="77"/>
              </a:rPr>
              <a:t>  </a:t>
            </a:r>
            <a:r>
              <a:rPr lang="en-US" altLang="zh-CN" sz="1000" b="0">
                <a:latin typeface="Athelas" panose="02000503000000020003" pitchFamily="2" charset="77"/>
              </a:rPr>
              <a:t>Estimation</a:t>
            </a:r>
            <a:r>
              <a:rPr lang="zh-CN" altLang="en-US" sz="1000" b="0">
                <a:latin typeface="Athelas" panose="02000503000000020003" pitchFamily="2" charset="77"/>
              </a:rPr>
              <a:t> </a:t>
            </a:r>
            <a:r>
              <a:rPr lang="en-US" altLang="zh-CN" sz="1000" b="0">
                <a:latin typeface="Athelas" panose="02000503000000020003" pitchFamily="2" charset="77"/>
              </a:rPr>
              <a:t>&amp;</a:t>
            </a:r>
            <a:r>
              <a:rPr lang="zh-CN" altLang="en-US" sz="1000" b="0">
                <a:latin typeface="Athelas" panose="02000503000000020003" pitchFamily="2" charset="77"/>
              </a:rPr>
              <a:t> </a:t>
            </a:r>
            <a:r>
              <a:rPr lang="en-US" altLang="zh-CN" sz="1000" b="0">
                <a:latin typeface="Athelas" panose="02000503000000020003" pitchFamily="2" charset="77"/>
              </a:rPr>
              <a:t>Results</a:t>
            </a:r>
            <a:endParaRPr lang="en-US" sz="1000" b="0">
              <a:latin typeface="Athelas" panose="02000503000000020003" pitchFamily="2" charset="77"/>
            </a:endParaRPr>
          </a:p>
        </p:txBody>
      </p:sp>
      <p:sp>
        <p:nvSpPr>
          <p:cNvPr id="14" name="Rectangle 13">
            <a:extLst>
              <a:ext uri="{FF2B5EF4-FFF2-40B4-BE49-F238E27FC236}">
                <a16:creationId xmlns:a16="http://schemas.microsoft.com/office/drawing/2014/main" id="{281BA238-FEBB-F751-50D4-9F38E4999E9D}"/>
              </a:ext>
            </a:extLst>
          </p:cNvPr>
          <p:cNvSpPr/>
          <p:nvPr userDrawn="1"/>
        </p:nvSpPr>
        <p:spPr>
          <a:xfrm>
            <a:off x="9452820" y="6315597"/>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Limitations</a:t>
            </a:r>
            <a:endParaRPr lang="en-US" sz="1000" b="0">
              <a:latin typeface="Athelas" panose="02000503000000020003" pitchFamily="2" charset="77"/>
            </a:endParaRPr>
          </a:p>
        </p:txBody>
      </p:sp>
      <p:sp>
        <p:nvSpPr>
          <p:cNvPr id="15" name="Rectangle 14">
            <a:extLst>
              <a:ext uri="{FF2B5EF4-FFF2-40B4-BE49-F238E27FC236}">
                <a16:creationId xmlns:a16="http://schemas.microsoft.com/office/drawing/2014/main" id="{B49E86CA-8170-3E6C-FBEA-2858B068107D}"/>
              </a:ext>
            </a:extLst>
          </p:cNvPr>
          <p:cNvSpPr/>
          <p:nvPr userDrawn="1"/>
        </p:nvSpPr>
        <p:spPr>
          <a:xfrm>
            <a:off x="3909948"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Explanation</a:t>
            </a:r>
            <a:endParaRPr lang="en-US" sz="1000" b="0">
              <a:latin typeface="Athelas" panose="02000503000000020003" pitchFamily="2" charset="77"/>
            </a:endParaRPr>
          </a:p>
        </p:txBody>
      </p:sp>
      <p:sp>
        <p:nvSpPr>
          <p:cNvPr id="16" name="Rectangle 15">
            <a:extLst>
              <a:ext uri="{FF2B5EF4-FFF2-40B4-BE49-F238E27FC236}">
                <a16:creationId xmlns:a16="http://schemas.microsoft.com/office/drawing/2014/main" id="{FAC587C7-4EE6-8485-ED0A-5F30C2A47B87}"/>
              </a:ext>
            </a:extLst>
          </p:cNvPr>
          <p:cNvSpPr/>
          <p:nvPr userDrawn="1"/>
        </p:nvSpPr>
        <p:spPr>
          <a:xfrm>
            <a:off x="8067102"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Managerial</a:t>
            </a:r>
            <a:r>
              <a:rPr lang="zh-CN" altLang="en-US" sz="1000" b="0">
                <a:latin typeface="Athelas" panose="02000503000000020003" pitchFamily="2" charset="77"/>
              </a:rPr>
              <a:t> </a:t>
            </a:r>
            <a:r>
              <a:rPr lang="en-US" altLang="zh-CN" sz="1000" b="0">
                <a:latin typeface="Athelas" panose="02000503000000020003" pitchFamily="2" charset="77"/>
              </a:rPr>
              <a:t>Takeaways</a:t>
            </a:r>
            <a:endParaRPr lang="en-US" sz="1000" b="0">
              <a:latin typeface="Athelas" panose="02000503000000020003" pitchFamily="2" charset="77"/>
            </a:endParaRPr>
          </a:p>
        </p:txBody>
      </p:sp>
    </p:spTree>
    <p:extLst>
      <p:ext uri="{BB962C8B-B14F-4D97-AF65-F5344CB8AC3E}">
        <p14:creationId xmlns:p14="http://schemas.microsoft.com/office/powerpoint/2010/main" val="1563863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section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9C1A-FDF8-518D-E0AE-905B38495D88}"/>
              </a:ext>
            </a:extLst>
          </p:cNvPr>
          <p:cNvSpPr>
            <a:spLocks noGrp="1"/>
          </p:cNvSpPr>
          <p:nvPr>
            <p:ph type="title"/>
          </p:nvPr>
        </p:nvSpPr>
        <p:spPr>
          <a:xfrm>
            <a:off x="1025768" y="295153"/>
            <a:ext cx="10134601" cy="918428"/>
          </a:xfrm>
          <a:prstGeom prst="rect">
            <a:avLst/>
          </a:prstGeom>
        </p:spPr>
        <p:txBody>
          <a:bodyPr>
            <a:normAutofit/>
          </a:bodyPr>
          <a:lstStyle>
            <a:lvl1pPr>
              <a:defRPr sz="3200" b="1">
                <a:latin typeface="Athelas" panose="02000503000000020003" pitchFamily="2" charset="77"/>
              </a:defRPr>
            </a:lvl1pPr>
          </a:lstStyle>
          <a:p>
            <a:r>
              <a:rPr lang="en-US"/>
              <a:t>Click to edit Master title style</a:t>
            </a:r>
          </a:p>
        </p:txBody>
      </p:sp>
      <p:sp>
        <p:nvSpPr>
          <p:cNvPr id="3" name="Content Placeholder 2">
            <a:extLst>
              <a:ext uri="{FF2B5EF4-FFF2-40B4-BE49-F238E27FC236}">
                <a16:creationId xmlns:a16="http://schemas.microsoft.com/office/drawing/2014/main" id="{AB770310-75A2-DF06-77FD-BA017346A187}"/>
              </a:ext>
            </a:extLst>
          </p:cNvPr>
          <p:cNvSpPr>
            <a:spLocks noGrp="1"/>
          </p:cNvSpPr>
          <p:nvPr>
            <p:ph idx="1"/>
          </p:nvPr>
        </p:nvSpPr>
        <p:spPr>
          <a:xfrm>
            <a:off x="1025768" y="1368424"/>
            <a:ext cx="10134601" cy="4833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10FF1-F21D-04AA-7F4A-0D91B72ABCA4}"/>
              </a:ext>
            </a:extLst>
          </p:cNvPr>
          <p:cNvSpPr>
            <a:spLocks noGrp="1"/>
          </p:cNvSpPr>
          <p:nvPr>
            <p:ph type="dt" sz="half" idx="10"/>
          </p:nvPr>
        </p:nvSpPr>
        <p:spPr/>
        <p:txBody>
          <a:bodyPr/>
          <a:lstStyle/>
          <a:p>
            <a:fld id="{89401F0D-3CBA-0840-8B19-EA7EB7E2D199}" type="datetime1">
              <a:rPr lang="en-US" smtClean="0"/>
              <a:t>10/18/2022</a:t>
            </a:fld>
            <a:endParaRPr lang="en-US"/>
          </a:p>
        </p:txBody>
      </p:sp>
      <p:sp>
        <p:nvSpPr>
          <p:cNvPr id="5" name="Footer Placeholder 4">
            <a:extLst>
              <a:ext uri="{FF2B5EF4-FFF2-40B4-BE49-F238E27FC236}">
                <a16:creationId xmlns:a16="http://schemas.microsoft.com/office/drawing/2014/main" id="{28DD5935-0A49-1DEE-EF1B-C514F1A13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E5F00-ED89-01B3-4A9D-5E6C60BD45E0}"/>
              </a:ext>
            </a:extLst>
          </p:cNvPr>
          <p:cNvSpPr>
            <a:spLocks noGrp="1"/>
          </p:cNvSpPr>
          <p:nvPr>
            <p:ph type="sldNum" sz="quarter" idx="12"/>
          </p:nvPr>
        </p:nvSpPr>
        <p:spPr/>
        <p:txBody>
          <a:bodyPr/>
          <a:lstStyle/>
          <a:p>
            <a:fld id="{CA3C94AB-CBD4-7F45-9F72-A46191FF5935}" type="slidenum">
              <a:rPr lang="en-US" smtClean="0"/>
              <a:t>‹#›</a:t>
            </a:fld>
            <a:endParaRPr lang="en-US"/>
          </a:p>
        </p:txBody>
      </p:sp>
      <p:sp>
        <p:nvSpPr>
          <p:cNvPr id="17" name="Rectangle 16">
            <a:extLst>
              <a:ext uri="{FF2B5EF4-FFF2-40B4-BE49-F238E27FC236}">
                <a16:creationId xmlns:a16="http://schemas.microsoft.com/office/drawing/2014/main" id="{FD0A7F88-CD55-2867-5520-1E642CEA00FF}"/>
              </a:ext>
            </a:extLst>
          </p:cNvPr>
          <p:cNvSpPr/>
          <p:nvPr userDrawn="1"/>
        </p:nvSpPr>
        <p:spPr>
          <a:xfrm>
            <a:off x="2524230"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Introduction</a:t>
            </a:r>
            <a:endParaRPr lang="en-US" sz="1000" b="0">
              <a:latin typeface="Athelas" panose="02000503000000020003" pitchFamily="2" charset="77"/>
            </a:endParaRPr>
          </a:p>
        </p:txBody>
      </p:sp>
      <p:sp>
        <p:nvSpPr>
          <p:cNvPr id="18" name="Rectangle 17">
            <a:extLst>
              <a:ext uri="{FF2B5EF4-FFF2-40B4-BE49-F238E27FC236}">
                <a16:creationId xmlns:a16="http://schemas.microsoft.com/office/drawing/2014/main" id="{6BA1D33F-4E3C-57F1-417D-F5807A0EF98C}"/>
              </a:ext>
            </a:extLst>
          </p:cNvPr>
          <p:cNvSpPr/>
          <p:nvPr userDrawn="1"/>
        </p:nvSpPr>
        <p:spPr>
          <a:xfrm>
            <a:off x="5295666"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latin typeface="Athelas" panose="02000503000000020003" pitchFamily="2" charset="77"/>
              </a:rPr>
              <a:t>Ex</a:t>
            </a:r>
            <a:r>
              <a:rPr lang="en-US" altLang="zh-CN" sz="1000" b="0">
                <a:latin typeface="Athelas" panose="02000503000000020003" pitchFamily="2" charset="77"/>
              </a:rPr>
              <a:t>ploratory</a:t>
            </a:r>
            <a:r>
              <a:rPr lang="zh-CN" altLang="en-US" sz="1000" b="0">
                <a:latin typeface="Athelas" panose="02000503000000020003" pitchFamily="2" charset="77"/>
              </a:rPr>
              <a:t> </a:t>
            </a: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Analysis</a:t>
            </a:r>
            <a:endParaRPr lang="en-US" sz="1000" b="0">
              <a:latin typeface="Athelas" panose="02000503000000020003" pitchFamily="2" charset="77"/>
            </a:endParaRPr>
          </a:p>
        </p:txBody>
      </p:sp>
      <p:sp>
        <p:nvSpPr>
          <p:cNvPr id="19" name="Rectangle 18">
            <a:extLst>
              <a:ext uri="{FF2B5EF4-FFF2-40B4-BE49-F238E27FC236}">
                <a16:creationId xmlns:a16="http://schemas.microsoft.com/office/drawing/2014/main" id="{C0B9BDED-EBBB-36AF-1503-4859DE432117}"/>
              </a:ext>
            </a:extLst>
          </p:cNvPr>
          <p:cNvSpPr/>
          <p:nvPr userDrawn="1"/>
        </p:nvSpPr>
        <p:spPr>
          <a:xfrm>
            <a:off x="6681384" y="6311900"/>
            <a:ext cx="1385718" cy="347472"/>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latin typeface="Athelas" panose="02000503000000020003" pitchFamily="2" charset="77"/>
              </a:rPr>
              <a:t>Model</a:t>
            </a:r>
            <a:r>
              <a:rPr lang="zh-CN" altLang="en-US" sz="1000" b="1">
                <a:latin typeface="Athelas" panose="02000503000000020003" pitchFamily="2" charset="77"/>
              </a:rPr>
              <a:t>  </a:t>
            </a:r>
            <a:r>
              <a:rPr lang="en-US" altLang="zh-CN" sz="1000" b="1">
                <a:latin typeface="Athelas" panose="02000503000000020003" pitchFamily="2" charset="77"/>
              </a:rPr>
              <a:t>Estimation</a:t>
            </a:r>
            <a:r>
              <a:rPr lang="zh-CN" altLang="en-US" sz="1000" b="1">
                <a:latin typeface="Athelas" panose="02000503000000020003" pitchFamily="2" charset="77"/>
              </a:rPr>
              <a:t> </a:t>
            </a:r>
            <a:r>
              <a:rPr lang="en-US" altLang="zh-CN" sz="1000" b="1">
                <a:latin typeface="Athelas" panose="02000503000000020003" pitchFamily="2" charset="77"/>
              </a:rPr>
              <a:t>&amp;</a:t>
            </a:r>
            <a:r>
              <a:rPr lang="zh-CN" altLang="en-US" sz="1000" b="1">
                <a:latin typeface="Athelas" panose="02000503000000020003" pitchFamily="2" charset="77"/>
              </a:rPr>
              <a:t> </a:t>
            </a:r>
            <a:r>
              <a:rPr lang="en-US" altLang="zh-CN" sz="1000" b="1">
                <a:latin typeface="Athelas" panose="02000503000000020003" pitchFamily="2" charset="77"/>
              </a:rPr>
              <a:t>Results</a:t>
            </a:r>
            <a:endParaRPr lang="en-US" sz="1000" b="1">
              <a:latin typeface="Athelas" panose="02000503000000020003" pitchFamily="2" charset="77"/>
            </a:endParaRPr>
          </a:p>
        </p:txBody>
      </p:sp>
      <p:sp>
        <p:nvSpPr>
          <p:cNvPr id="20" name="Rectangle 19">
            <a:extLst>
              <a:ext uri="{FF2B5EF4-FFF2-40B4-BE49-F238E27FC236}">
                <a16:creationId xmlns:a16="http://schemas.microsoft.com/office/drawing/2014/main" id="{99A93CE0-A386-5D3C-8E55-6E21274EDE19}"/>
              </a:ext>
            </a:extLst>
          </p:cNvPr>
          <p:cNvSpPr/>
          <p:nvPr userDrawn="1"/>
        </p:nvSpPr>
        <p:spPr>
          <a:xfrm>
            <a:off x="9452820" y="6315597"/>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Limitations</a:t>
            </a:r>
            <a:endParaRPr lang="en-US" sz="1000" b="0">
              <a:latin typeface="Athelas" panose="02000503000000020003" pitchFamily="2" charset="77"/>
            </a:endParaRPr>
          </a:p>
        </p:txBody>
      </p:sp>
      <p:sp>
        <p:nvSpPr>
          <p:cNvPr id="21" name="Rectangle 20">
            <a:extLst>
              <a:ext uri="{FF2B5EF4-FFF2-40B4-BE49-F238E27FC236}">
                <a16:creationId xmlns:a16="http://schemas.microsoft.com/office/drawing/2014/main" id="{630C77BA-9C6E-9F06-BAD8-C94CC7FD7E19}"/>
              </a:ext>
            </a:extLst>
          </p:cNvPr>
          <p:cNvSpPr/>
          <p:nvPr userDrawn="1"/>
        </p:nvSpPr>
        <p:spPr>
          <a:xfrm>
            <a:off x="3909948"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Explanation</a:t>
            </a:r>
            <a:endParaRPr lang="en-US" sz="1000" b="0">
              <a:latin typeface="Athelas" panose="02000503000000020003" pitchFamily="2" charset="77"/>
            </a:endParaRPr>
          </a:p>
        </p:txBody>
      </p:sp>
      <p:sp>
        <p:nvSpPr>
          <p:cNvPr id="22" name="Rectangle 21">
            <a:extLst>
              <a:ext uri="{FF2B5EF4-FFF2-40B4-BE49-F238E27FC236}">
                <a16:creationId xmlns:a16="http://schemas.microsoft.com/office/drawing/2014/main" id="{16287661-E8AA-2355-F269-AC24106CB949}"/>
              </a:ext>
            </a:extLst>
          </p:cNvPr>
          <p:cNvSpPr/>
          <p:nvPr userDrawn="1"/>
        </p:nvSpPr>
        <p:spPr>
          <a:xfrm>
            <a:off x="8067102"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Managerial</a:t>
            </a:r>
            <a:r>
              <a:rPr lang="zh-CN" altLang="en-US" sz="1000" b="0">
                <a:latin typeface="Athelas" panose="02000503000000020003" pitchFamily="2" charset="77"/>
              </a:rPr>
              <a:t> </a:t>
            </a:r>
            <a:r>
              <a:rPr lang="en-US" altLang="zh-CN" sz="1000" b="0">
                <a:latin typeface="Athelas" panose="02000503000000020003" pitchFamily="2" charset="77"/>
              </a:rPr>
              <a:t>Takeaways</a:t>
            </a:r>
            <a:endParaRPr lang="en-US" sz="1000" b="0">
              <a:latin typeface="Athelas" panose="02000503000000020003" pitchFamily="2" charset="77"/>
            </a:endParaRPr>
          </a:p>
        </p:txBody>
      </p:sp>
    </p:spTree>
    <p:extLst>
      <p:ext uri="{BB962C8B-B14F-4D97-AF65-F5344CB8AC3E}">
        <p14:creationId xmlns:p14="http://schemas.microsoft.com/office/powerpoint/2010/main" val="365651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ection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9C1A-FDF8-518D-E0AE-905B38495D88}"/>
              </a:ext>
            </a:extLst>
          </p:cNvPr>
          <p:cNvSpPr>
            <a:spLocks noGrp="1"/>
          </p:cNvSpPr>
          <p:nvPr>
            <p:ph type="title"/>
          </p:nvPr>
        </p:nvSpPr>
        <p:spPr>
          <a:xfrm>
            <a:off x="1025768" y="295153"/>
            <a:ext cx="10134601" cy="918428"/>
          </a:xfrm>
          <a:prstGeom prst="rect">
            <a:avLst/>
          </a:prstGeom>
        </p:spPr>
        <p:txBody>
          <a:bodyPr>
            <a:normAutofit/>
          </a:bodyPr>
          <a:lstStyle>
            <a:lvl1pPr>
              <a:defRPr sz="3200" b="1">
                <a:latin typeface="Athelas" panose="02000503000000020003" pitchFamily="2" charset="77"/>
              </a:defRPr>
            </a:lvl1pPr>
          </a:lstStyle>
          <a:p>
            <a:r>
              <a:rPr lang="en-US"/>
              <a:t>Click to edit Master title style</a:t>
            </a:r>
          </a:p>
        </p:txBody>
      </p:sp>
      <p:sp>
        <p:nvSpPr>
          <p:cNvPr id="3" name="Content Placeholder 2">
            <a:extLst>
              <a:ext uri="{FF2B5EF4-FFF2-40B4-BE49-F238E27FC236}">
                <a16:creationId xmlns:a16="http://schemas.microsoft.com/office/drawing/2014/main" id="{AB770310-75A2-DF06-77FD-BA017346A187}"/>
              </a:ext>
            </a:extLst>
          </p:cNvPr>
          <p:cNvSpPr>
            <a:spLocks noGrp="1"/>
          </p:cNvSpPr>
          <p:nvPr>
            <p:ph idx="1"/>
          </p:nvPr>
        </p:nvSpPr>
        <p:spPr>
          <a:xfrm>
            <a:off x="1025768" y="1368424"/>
            <a:ext cx="10134601" cy="4833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10FF1-F21D-04AA-7F4A-0D91B72ABCA4}"/>
              </a:ext>
            </a:extLst>
          </p:cNvPr>
          <p:cNvSpPr>
            <a:spLocks noGrp="1"/>
          </p:cNvSpPr>
          <p:nvPr>
            <p:ph type="dt" sz="half" idx="10"/>
          </p:nvPr>
        </p:nvSpPr>
        <p:spPr/>
        <p:txBody>
          <a:bodyPr/>
          <a:lstStyle/>
          <a:p>
            <a:fld id="{370F0A4A-B7F0-1D42-9AE1-248BF8169AFC}" type="datetime1">
              <a:rPr lang="en-US" smtClean="0"/>
              <a:t>10/18/2022</a:t>
            </a:fld>
            <a:endParaRPr lang="en-US"/>
          </a:p>
        </p:txBody>
      </p:sp>
      <p:sp>
        <p:nvSpPr>
          <p:cNvPr id="5" name="Footer Placeholder 4">
            <a:extLst>
              <a:ext uri="{FF2B5EF4-FFF2-40B4-BE49-F238E27FC236}">
                <a16:creationId xmlns:a16="http://schemas.microsoft.com/office/drawing/2014/main" id="{28DD5935-0A49-1DEE-EF1B-C514F1A13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E5F00-ED89-01B3-4A9D-5E6C60BD45E0}"/>
              </a:ext>
            </a:extLst>
          </p:cNvPr>
          <p:cNvSpPr>
            <a:spLocks noGrp="1"/>
          </p:cNvSpPr>
          <p:nvPr>
            <p:ph type="sldNum" sz="quarter" idx="12"/>
          </p:nvPr>
        </p:nvSpPr>
        <p:spPr/>
        <p:txBody>
          <a:bodyPr/>
          <a:lstStyle/>
          <a:p>
            <a:fld id="{CA3C94AB-CBD4-7F45-9F72-A46191FF5935}" type="slidenum">
              <a:rPr lang="en-US" smtClean="0"/>
              <a:t>‹#›</a:t>
            </a:fld>
            <a:endParaRPr lang="en-US"/>
          </a:p>
        </p:txBody>
      </p:sp>
      <p:sp>
        <p:nvSpPr>
          <p:cNvPr id="11" name="Rectangle 10">
            <a:extLst>
              <a:ext uri="{FF2B5EF4-FFF2-40B4-BE49-F238E27FC236}">
                <a16:creationId xmlns:a16="http://schemas.microsoft.com/office/drawing/2014/main" id="{D2F24C83-B0F8-D09C-5AF8-92F0FDC2DB80}"/>
              </a:ext>
            </a:extLst>
          </p:cNvPr>
          <p:cNvSpPr/>
          <p:nvPr userDrawn="1"/>
        </p:nvSpPr>
        <p:spPr>
          <a:xfrm>
            <a:off x="2524230"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Introduction</a:t>
            </a:r>
            <a:endParaRPr lang="en-US" sz="1000" b="0">
              <a:latin typeface="Athelas" panose="02000503000000020003" pitchFamily="2" charset="77"/>
            </a:endParaRPr>
          </a:p>
        </p:txBody>
      </p:sp>
      <p:sp>
        <p:nvSpPr>
          <p:cNvPr id="12" name="Rectangle 11">
            <a:extLst>
              <a:ext uri="{FF2B5EF4-FFF2-40B4-BE49-F238E27FC236}">
                <a16:creationId xmlns:a16="http://schemas.microsoft.com/office/drawing/2014/main" id="{F31E855A-4812-1FAF-E688-8C56D2C9EF18}"/>
              </a:ext>
            </a:extLst>
          </p:cNvPr>
          <p:cNvSpPr/>
          <p:nvPr userDrawn="1"/>
        </p:nvSpPr>
        <p:spPr>
          <a:xfrm>
            <a:off x="5295666"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latin typeface="Athelas" panose="02000503000000020003" pitchFamily="2" charset="77"/>
              </a:rPr>
              <a:t>Ex</a:t>
            </a:r>
            <a:r>
              <a:rPr lang="en-US" altLang="zh-CN" sz="1000" b="0">
                <a:latin typeface="Athelas" panose="02000503000000020003" pitchFamily="2" charset="77"/>
              </a:rPr>
              <a:t>ploratory</a:t>
            </a:r>
            <a:r>
              <a:rPr lang="zh-CN" altLang="en-US" sz="1000" b="0">
                <a:latin typeface="Athelas" panose="02000503000000020003" pitchFamily="2" charset="77"/>
              </a:rPr>
              <a:t> </a:t>
            </a: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Analysis</a:t>
            </a:r>
            <a:endParaRPr lang="en-US" sz="1000" b="0">
              <a:latin typeface="Athelas" panose="02000503000000020003" pitchFamily="2" charset="77"/>
            </a:endParaRPr>
          </a:p>
        </p:txBody>
      </p:sp>
      <p:sp>
        <p:nvSpPr>
          <p:cNvPr id="13" name="Rectangle 12">
            <a:extLst>
              <a:ext uri="{FF2B5EF4-FFF2-40B4-BE49-F238E27FC236}">
                <a16:creationId xmlns:a16="http://schemas.microsoft.com/office/drawing/2014/main" id="{4BB48E7D-086E-1002-AA08-194A937ED184}"/>
              </a:ext>
            </a:extLst>
          </p:cNvPr>
          <p:cNvSpPr/>
          <p:nvPr userDrawn="1"/>
        </p:nvSpPr>
        <p:spPr>
          <a:xfrm>
            <a:off x="6681384"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Model</a:t>
            </a:r>
            <a:r>
              <a:rPr lang="zh-CN" altLang="en-US" sz="1000" b="0">
                <a:latin typeface="Athelas" panose="02000503000000020003" pitchFamily="2" charset="77"/>
              </a:rPr>
              <a:t>  </a:t>
            </a:r>
            <a:r>
              <a:rPr lang="en-US" altLang="zh-CN" sz="1000" b="0">
                <a:latin typeface="Athelas" panose="02000503000000020003" pitchFamily="2" charset="77"/>
              </a:rPr>
              <a:t>Estimation</a:t>
            </a:r>
            <a:r>
              <a:rPr lang="zh-CN" altLang="en-US" sz="1000" b="0">
                <a:latin typeface="Athelas" panose="02000503000000020003" pitchFamily="2" charset="77"/>
              </a:rPr>
              <a:t> </a:t>
            </a:r>
            <a:r>
              <a:rPr lang="en-US" altLang="zh-CN" sz="1000" b="0">
                <a:latin typeface="Athelas" panose="02000503000000020003" pitchFamily="2" charset="77"/>
              </a:rPr>
              <a:t>&amp;</a:t>
            </a:r>
            <a:r>
              <a:rPr lang="zh-CN" altLang="en-US" sz="1000" b="0">
                <a:latin typeface="Athelas" panose="02000503000000020003" pitchFamily="2" charset="77"/>
              </a:rPr>
              <a:t> </a:t>
            </a:r>
            <a:r>
              <a:rPr lang="en-US" altLang="zh-CN" sz="1000" b="0">
                <a:latin typeface="Athelas" panose="02000503000000020003" pitchFamily="2" charset="77"/>
              </a:rPr>
              <a:t>Results</a:t>
            </a:r>
            <a:endParaRPr lang="en-US" sz="1000" b="0">
              <a:latin typeface="Athelas" panose="02000503000000020003" pitchFamily="2" charset="77"/>
            </a:endParaRPr>
          </a:p>
        </p:txBody>
      </p:sp>
      <p:sp>
        <p:nvSpPr>
          <p:cNvPr id="14" name="Rectangle 13">
            <a:extLst>
              <a:ext uri="{FF2B5EF4-FFF2-40B4-BE49-F238E27FC236}">
                <a16:creationId xmlns:a16="http://schemas.microsoft.com/office/drawing/2014/main" id="{26FC0B9B-E820-5850-444F-81AEB7E12DB8}"/>
              </a:ext>
            </a:extLst>
          </p:cNvPr>
          <p:cNvSpPr/>
          <p:nvPr userDrawn="1"/>
        </p:nvSpPr>
        <p:spPr>
          <a:xfrm>
            <a:off x="9452820" y="6315597"/>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Limitations</a:t>
            </a:r>
            <a:endParaRPr lang="en-US" sz="1000" b="0">
              <a:latin typeface="Athelas" panose="02000503000000020003" pitchFamily="2" charset="77"/>
            </a:endParaRPr>
          </a:p>
        </p:txBody>
      </p:sp>
      <p:sp>
        <p:nvSpPr>
          <p:cNvPr id="15" name="Rectangle 14">
            <a:extLst>
              <a:ext uri="{FF2B5EF4-FFF2-40B4-BE49-F238E27FC236}">
                <a16:creationId xmlns:a16="http://schemas.microsoft.com/office/drawing/2014/main" id="{B07D36C7-6D20-3169-174F-1CA8BD92AF57}"/>
              </a:ext>
            </a:extLst>
          </p:cNvPr>
          <p:cNvSpPr/>
          <p:nvPr userDrawn="1"/>
        </p:nvSpPr>
        <p:spPr>
          <a:xfrm>
            <a:off x="3909948"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Explanation</a:t>
            </a:r>
            <a:endParaRPr lang="en-US" sz="1000" b="0">
              <a:latin typeface="Athelas" panose="02000503000000020003" pitchFamily="2" charset="77"/>
            </a:endParaRPr>
          </a:p>
        </p:txBody>
      </p:sp>
      <p:sp>
        <p:nvSpPr>
          <p:cNvPr id="16" name="Rectangle 15">
            <a:extLst>
              <a:ext uri="{FF2B5EF4-FFF2-40B4-BE49-F238E27FC236}">
                <a16:creationId xmlns:a16="http://schemas.microsoft.com/office/drawing/2014/main" id="{9F886D85-A947-6932-795C-2D469B6A5A06}"/>
              </a:ext>
            </a:extLst>
          </p:cNvPr>
          <p:cNvSpPr/>
          <p:nvPr userDrawn="1"/>
        </p:nvSpPr>
        <p:spPr>
          <a:xfrm>
            <a:off x="8067102" y="6311900"/>
            <a:ext cx="1385718" cy="3474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latin typeface="Athelas" panose="02000503000000020003" pitchFamily="2" charset="77"/>
              </a:rPr>
              <a:t>Managerial</a:t>
            </a:r>
            <a:r>
              <a:rPr lang="zh-CN" altLang="en-US" sz="1000" b="1">
                <a:latin typeface="Athelas" panose="02000503000000020003" pitchFamily="2" charset="77"/>
              </a:rPr>
              <a:t> </a:t>
            </a:r>
            <a:r>
              <a:rPr lang="en-US" altLang="zh-CN" sz="1000" b="1">
                <a:latin typeface="Athelas" panose="02000503000000020003" pitchFamily="2" charset="77"/>
              </a:rPr>
              <a:t>Takeaways</a:t>
            </a:r>
            <a:endParaRPr lang="en-US" sz="1000" b="1">
              <a:latin typeface="Athelas" panose="02000503000000020003" pitchFamily="2" charset="77"/>
            </a:endParaRPr>
          </a:p>
        </p:txBody>
      </p:sp>
    </p:spTree>
    <p:extLst>
      <p:ext uri="{BB962C8B-B14F-4D97-AF65-F5344CB8AC3E}">
        <p14:creationId xmlns:p14="http://schemas.microsoft.com/office/powerpoint/2010/main" val="309765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9C1A-FDF8-518D-E0AE-905B38495D88}"/>
              </a:ext>
            </a:extLst>
          </p:cNvPr>
          <p:cNvSpPr>
            <a:spLocks noGrp="1"/>
          </p:cNvSpPr>
          <p:nvPr>
            <p:ph type="title"/>
          </p:nvPr>
        </p:nvSpPr>
        <p:spPr>
          <a:xfrm>
            <a:off x="1025768" y="295153"/>
            <a:ext cx="10134601" cy="918428"/>
          </a:xfrm>
          <a:prstGeom prst="rect">
            <a:avLst/>
          </a:prstGeom>
        </p:spPr>
        <p:txBody>
          <a:bodyPr>
            <a:normAutofit/>
          </a:bodyPr>
          <a:lstStyle>
            <a:lvl1pPr>
              <a:defRPr sz="3200" b="1">
                <a:latin typeface="Athelas" panose="02000503000000020003" pitchFamily="2" charset="77"/>
              </a:defRPr>
            </a:lvl1pPr>
          </a:lstStyle>
          <a:p>
            <a:r>
              <a:rPr lang="en-US"/>
              <a:t>Click to edit Master title style</a:t>
            </a:r>
          </a:p>
        </p:txBody>
      </p:sp>
      <p:sp>
        <p:nvSpPr>
          <p:cNvPr id="3" name="Content Placeholder 2">
            <a:extLst>
              <a:ext uri="{FF2B5EF4-FFF2-40B4-BE49-F238E27FC236}">
                <a16:creationId xmlns:a16="http://schemas.microsoft.com/office/drawing/2014/main" id="{AB770310-75A2-DF06-77FD-BA017346A187}"/>
              </a:ext>
            </a:extLst>
          </p:cNvPr>
          <p:cNvSpPr>
            <a:spLocks noGrp="1"/>
          </p:cNvSpPr>
          <p:nvPr>
            <p:ph idx="1"/>
          </p:nvPr>
        </p:nvSpPr>
        <p:spPr>
          <a:xfrm>
            <a:off x="1025768" y="1368424"/>
            <a:ext cx="10134601" cy="4833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10FF1-F21D-04AA-7F4A-0D91B72ABCA4}"/>
              </a:ext>
            </a:extLst>
          </p:cNvPr>
          <p:cNvSpPr>
            <a:spLocks noGrp="1"/>
          </p:cNvSpPr>
          <p:nvPr>
            <p:ph type="dt" sz="half" idx="10"/>
          </p:nvPr>
        </p:nvSpPr>
        <p:spPr/>
        <p:txBody>
          <a:bodyPr/>
          <a:lstStyle/>
          <a:p>
            <a:fld id="{370F0A4A-B7F0-1D42-9AE1-248BF8169AFC}" type="datetime1">
              <a:rPr lang="en-US" smtClean="0"/>
              <a:t>10/18/2022</a:t>
            </a:fld>
            <a:endParaRPr lang="en-US"/>
          </a:p>
        </p:txBody>
      </p:sp>
      <p:sp>
        <p:nvSpPr>
          <p:cNvPr id="5" name="Footer Placeholder 4">
            <a:extLst>
              <a:ext uri="{FF2B5EF4-FFF2-40B4-BE49-F238E27FC236}">
                <a16:creationId xmlns:a16="http://schemas.microsoft.com/office/drawing/2014/main" id="{28DD5935-0A49-1DEE-EF1B-C514F1A13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E5F00-ED89-01B3-4A9D-5E6C60BD45E0}"/>
              </a:ext>
            </a:extLst>
          </p:cNvPr>
          <p:cNvSpPr>
            <a:spLocks noGrp="1"/>
          </p:cNvSpPr>
          <p:nvPr>
            <p:ph type="sldNum" sz="quarter" idx="12"/>
          </p:nvPr>
        </p:nvSpPr>
        <p:spPr/>
        <p:txBody>
          <a:bodyPr/>
          <a:lstStyle/>
          <a:p>
            <a:fld id="{CA3C94AB-CBD4-7F45-9F72-A46191FF5935}" type="slidenum">
              <a:rPr lang="en-US" smtClean="0"/>
              <a:t>‹#›</a:t>
            </a:fld>
            <a:endParaRPr lang="en-US"/>
          </a:p>
        </p:txBody>
      </p:sp>
      <p:sp>
        <p:nvSpPr>
          <p:cNvPr id="11" name="Rectangle 10">
            <a:extLst>
              <a:ext uri="{FF2B5EF4-FFF2-40B4-BE49-F238E27FC236}">
                <a16:creationId xmlns:a16="http://schemas.microsoft.com/office/drawing/2014/main" id="{D2F24C83-B0F8-D09C-5AF8-92F0FDC2DB80}"/>
              </a:ext>
            </a:extLst>
          </p:cNvPr>
          <p:cNvSpPr/>
          <p:nvPr userDrawn="1"/>
        </p:nvSpPr>
        <p:spPr>
          <a:xfrm>
            <a:off x="2524230"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Introduction</a:t>
            </a:r>
            <a:endParaRPr lang="en-US" sz="1000" b="0">
              <a:latin typeface="Athelas" panose="02000503000000020003" pitchFamily="2" charset="77"/>
            </a:endParaRPr>
          </a:p>
        </p:txBody>
      </p:sp>
      <p:sp>
        <p:nvSpPr>
          <p:cNvPr id="12" name="Rectangle 11">
            <a:extLst>
              <a:ext uri="{FF2B5EF4-FFF2-40B4-BE49-F238E27FC236}">
                <a16:creationId xmlns:a16="http://schemas.microsoft.com/office/drawing/2014/main" id="{F31E855A-4812-1FAF-E688-8C56D2C9EF18}"/>
              </a:ext>
            </a:extLst>
          </p:cNvPr>
          <p:cNvSpPr/>
          <p:nvPr userDrawn="1"/>
        </p:nvSpPr>
        <p:spPr>
          <a:xfrm>
            <a:off x="5295666"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a:latin typeface="Athelas" panose="02000503000000020003" pitchFamily="2" charset="77"/>
              </a:rPr>
              <a:t>Ex</a:t>
            </a:r>
            <a:r>
              <a:rPr lang="en-US" altLang="zh-CN" sz="1000" b="0">
                <a:latin typeface="Athelas" panose="02000503000000020003" pitchFamily="2" charset="77"/>
              </a:rPr>
              <a:t>ploratory</a:t>
            </a:r>
            <a:r>
              <a:rPr lang="zh-CN" altLang="en-US" sz="1000" b="0">
                <a:latin typeface="Athelas" panose="02000503000000020003" pitchFamily="2" charset="77"/>
              </a:rPr>
              <a:t> </a:t>
            </a: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Analysis</a:t>
            </a:r>
            <a:endParaRPr lang="en-US" sz="1000" b="0">
              <a:latin typeface="Athelas" panose="02000503000000020003" pitchFamily="2" charset="77"/>
            </a:endParaRPr>
          </a:p>
        </p:txBody>
      </p:sp>
      <p:sp>
        <p:nvSpPr>
          <p:cNvPr id="13" name="Rectangle 12">
            <a:extLst>
              <a:ext uri="{FF2B5EF4-FFF2-40B4-BE49-F238E27FC236}">
                <a16:creationId xmlns:a16="http://schemas.microsoft.com/office/drawing/2014/main" id="{4BB48E7D-086E-1002-AA08-194A937ED184}"/>
              </a:ext>
            </a:extLst>
          </p:cNvPr>
          <p:cNvSpPr/>
          <p:nvPr userDrawn="1"/>
        </p:nvSpPr>
        <p:spPr>
          <a:xfrm>
            <a:off x="6681384"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Model</a:t>
            </a:r>
            <a:r>
              <a:rPr lang="zh-CN" altLang="en-US" sz="1000" b="0">
                <a:latin typeface="Athelas" panose="02000503000000020003" pitchFamily="2" charset="77"/>
              </a:rPr>
              <a:t>  </a:t>
            </a:r>
            <a:r>
              <a:rPr lang="en-US" altLang="zh-CN" sz="1000" b="0">
                <a:latin typeface="Athelas" panose="02000503000000020003" pitchFamily="2" charset="77"/>
              </a:rPr>
              <a:t>Estimation</a:t>
            </a:r>
            <a:r>
              <a:rPr lang="zh-CN" altLang="en-US" sz="1000" b="0">
                <a:latin typeface="Athelas" panose="02000503000000020003" pitchFamily="2" charset="77"/>
              </a:rPr>
              <a:t> </a:t>
            </a:r>
            <a:r>
              <a:rPr lang="en-US" altLang="zh-CN" sz="1000" b="0">
                <a:latin typeface="Athelas" panose="02000503000000020003" pitchFamily="2" charset="77"/>
              </a:rPr>
              <a:t>&amp;</a:t>
            </a:r>
            <a:r>
              <a:rPr lang="zh-CN" altLang="en-US" sz="1000" b="0">
                <a:latin typeface="Athelas" panose="02000503000000020003" pitchFamily="2" charset="77"/>
              </a:rPr>
              <a:t> </a:t>
            </a:r>
            <a:r>
              <a:rPr lang="en-US" altLang="zh-CN" sz="1000" b="0">
                <a:latin typeface="Athelas" panose="02000503000000020003" pitchFamily="2" charset="77"/>
              </a:rPr>
              <a:t>Results</a:t>
            </a:r>
            <a:endParaRPr lang="en-US" sz="1000" b="0">
              <a:latin typeface="Athelas" panose="02000503000000020003" pitchFamily="2" charset="77"/>
            </a:endParaRPr>
          </a:p>
        </p:txBody>
      </p:sp>
      <p:sp>
        <p:nvSpPr>
          <p:cNvPr id="14" name="Rectangle 13">
            <a:extLst>
              <a:ext uri="{FF2B5EF4-FFF2-40B4-BE49-F238E27FC236}">
                <a16:creationId xmlns:a16="http://schemas.microsoft.com/office/drawing/2014/main" id="{26FC0B9B-E820-5850-444F-81AEB7E12DB8}"/>
              </a:ext>
            </a:extLst>
          </p:cNvPr>
          <p:cNvSpPr/>
          <p:nvPr userDrawn="1"/>
        </p:nvSpPr>
        <p:spPr>
          <a:xfrm>
            <a:off x="9452820" y="6315597"/>
            <a:ext cx="1385718" cy="34747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latin typeface="Athelas" panose="02000503000000020003" pitchFamily="2" charset="77"/>
              </a:rPr>
              <a:t>Limitations</a:t>
            </a:r>
            <a:endParaRPr lang="en-US" sz="1000" b="1">
              <a:latin typeface="Athelas" panose="02000503000000020003" pitchFamily="2" charset="77"/>
            </a:endParaRPr>
          </a:p>
        </p:txBody>
      </p:sp>
      <p:sp>
        <p:nvSpPr>
          <p:cNvPr id="15" name="Rectangle 14">
            <a:extLst>
              <a:ext uri="{FF2B5EF4-FFF2-40B4-BE49-F238E27FC236}">
                <a16:creationId xmlns:a16="http://schemas.microsoft.com/office/drawing/2014/main" id="{B07D36C7-6D20-3169-174F-1CA8BD92AF57}"/>
              </a:ext>
            </a:extLst>
          </p:cNvPr>
          <p:cNvSpPr/>
          <p:nvPr userDrawn="1"/>
        </p:nvSpPr>
        <p:spPr>
          <a:xfrm>
            <a:off x="3909948"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Data</a:t>
            </a:r>
            <a:r>
              <a:rPr lang="zh-CN" altLang="en-US" sz="1000" b="0">
                <a:latin typeface="Athelas" panose="02000503000000020003" pitchFamily="2" charset="77"/>
              </a:rPr>
              <a:t> </a:t>
            </a:r>
            <a:r>
              <a:rPr lang="en-US" altLang="zh-CN" sz="1000" b="0">
                <a:latin typeface="Athelas" panose="02000503000000020003" pitchFamily="2" charset="77"/>
              </a:rPr>
              <a:t>Explanation</a:t>
            </a:r>
            <a:endParaRPr lang="en-US" sz="1000" b="0">
              <a:latin typeface="Athelas" panose="02000503000000020003" pitchFamily="2" charset="77"/>
            </a:endParaRPr>
          </a:p>
        </p:txBody>
      </p:sp>
      <p:sp>
        <p:nvSpPr>
          <p:cNvPr id="16" name="Rectangle 15">
            <a:extLst>
              <a:ext uri="{FF2B5EF4-FFF2-40B4-BE49-F238E27FC236}">
                <a16:creationId xmlns:a16="http://schemas.microsoft.com/office/drawing/2014/main" id="{9F886D85-A947-6932-795C-2D469B6A5A06}"/>
              </a:ext>
            </a:extLst>
          </p:cNvPr>
          <p:cNvSpPr/>
          <p:nvPr userDrawn="1"/>
        </p:nvSpPr>
        <p:spPr>
          <a:xfrm>
            <a:off x="8067102" y="6311900"/>
            <a:ext cx="1385718" cy="3474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0">
                <a:latin typeface="Athelas" panose="02000503000000020003" pitchFamily="2" charset="77"/>
              </a:rPr>
              <a:t>Managerial</a:t>
            </a:r>
            <a:r>
              <a:rPr lang="zh-CN" altLang="en-US" sz="1000" b="0">
                <a:latin typeface="Athelas" panose="02000503000000020003" pitchFamily="2" charset="77"/>
              </a:rPr>
              <a:t> </a:t>
            </a:r>
            <a:r>
              <a:rPr lang="en-US" altLang="zh-CN" sz="1000" b="0">
                <a:latin typeface="Athelas" panose="02000503000000020003" pitchFamily="2" charset="77"/>
              </a:rPr>
              <a:t>Takeaways</a:t>
            </a:r>
            <a:endParaRPr lang="en-US" sz="1000" b="0">
              <a:latin typeface="Athelas" panose="02000503000000020003" pitchFamily="2" charset="77"/>
            </a:endParaRPr>
          </a:p>
        </p:txBody>
      </p:sp>
    </p:spTree>
    <p:extLst>
      <p:ext uri="{BB962C8B-B14F-4D97-AF65-F5344CB8AC3E}">
        <p14:creationId xmlns:p14="http://schemas.microsoft.com/office/powerpoint/2010/main" val="35130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2E77-DAD0-2539-DCB8-2C33045120E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8C315D-33C7-F25D-0721-D5CACD526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3ED77F-76D3-E4F5-0937-FC257FA974D9}"/>
              </a:ext>
            </a:extLst>
          </p:cNvPr>
          <p:cNvSpPr>
            <a:spLocks noGrp="1"/>
          </p:cNvSpPr>
          <p:nvPr>
            <p:ph type="dt" sz="half" idx="10"/>
          </p:nvPr>
        </p:nvSpPr>
        <p:spPr/>
        <p:txBody>
          <a:bodyPr/>
          <a:lstStyle/>
          <a:p>
            <a:fld id="{59AF5B77-D98A-1049-8ADF-8BCB1B2A133F}" type="datetime1">
              <a:rPr lang="en-US" smtClean="0"/>
              <a:t>10/18/2022</a:t>
            </a:fld>
            <a:endParaRPr lang="en-US"/>
          </a:p>
        </p:txBody>
      </p:sp>
      <p:sp>
        <p:nvSpPr>
          <p:cNvPr id="5" name="Footer Placeholder 4">
            <a:extLst>
              <a:ext uri="{FF2B5EF4-FFF2-40B4-BE49-F238E27FC236}">
                <a16:creationId xmlns:a16="http://schemas.microsoft.com/office/drawing/2014/main" id="{05006E2B-463D-96ED-1081-D9B29F298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555B4-A1E7-7C3E-C6AC-A81EB3D18982}"/>
              </a:ext>
            </a:extLst>
          </p:cNvPr>
          <p:cNvSpPr>
            <a:spLocks noGrp="1"/>
          </p:cNvSpPr>
          <p:nvPr>
            <p:ph type="sldNum" sz="quarter" idx="12"/>
          </p:nvPr>
        </p:nvSpPr>
        <p:spPr/>
        <p:txBody>
          <a:bodyPr/>
          <a:lstStyle/>
          <a:p>
            <a:fld id="{CA3C94AB-CBD4-7F45-9F72-A46191FF5935}" type="slidenum">
              <a:rPr lang="en-US" smtClean="0"/>
              <a:t>‹#›</a:t>
            </a:fld>
            <a:endParaRPr lang="en-US"/>
          </a:p>
        </p:txBody>
      </p:sp>
    </p:spTree>
    <p:extLst>
      <p:ext uri="{BB962C8B-B14F-4D97-AF65-F5344CB8AC3E}">
        <p14:creationId xmlns:p14="http://schemas.microsoft.com/office/powerpoint/2010/main" val="3691118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9B0450-9D76-4A00-C428-762B45FB9F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B652EE-0A82-3431-3957-12E09825AC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F1AF1-146F-6192-DFA9-91FC2C9C9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218CD-F644-C444-B830-94307FFCD8E7}" type="datetime1">
              <a:rPr lang="en-US" smtClean="0"/>
              <a:t>10/18/2022</a:t>
            </a:fld>
            <a:endParaRPr lang="en-US"/>
          </a:p>
        </p:txBody>
      </p:sp>
      <p:sp>
        <p:nvSpPr>
          <p:cNvPr id="5" name="Footer Placeholder 4">
            <a:extLst>
              <a:ext uri="{FF2B5EF4-FFF2-40B4-BE49-F238E27FC236}">
                <a16:creationId xmlns:a16="http://schemas.microsoft.com/office/drawing/2014/main" id="{1D0D6F8C-699D-9017-F99D-0C1390C24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DC393B-DBC6-1470-71E3-DD28A81948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9A374E-438B-1B42-8998-415DF2A14850}" type="slidenum">
              <a:rPr lang="en-US" smtClean="0"/>
              <a:t>‹#›</a:t>
            </a:fld>
            <a:endParaRPr lang="en-US"/>
          </a:p>
        </p:txBody>
      </p:sp>
      <p:pic>
        <p:nvPicPr>
          <p:cNvPr id="7" name="Picture 6" descr="For the Media | Duke's Fuqua School of Business">
            <a:extLst>
              <a:ext uri="{FF2B5EF4-FFF2-40B4-BE49-F238E27FC236}">
                <a16:creationId xmlns:a16="http://schemas.microsoft.com/office/drawing/2014/main" id="{B0CC544D-1C29-C821-6B3B-C326F3DE7940}"/>
              </a:ext>
            </a:extLst>
          </p:cNvPr>
          <p:cNvPicPr>
            <a:picLocks noChangeAspect="1" noChangeArrowheads="1"/>
          </p:cNvPicPr>
          <p:nvPr userDrawn="1"/>
        </p:nvPicPr>
        <p:blipFill>
          <a:blip r:embed="rId29">
            <a:extLst>
              <a:ext uri="{28A0092B-C50C-407E-A947-70E740481C1C}">
                <a14:useLocalDpi xmlns:a14="http://schemas.microsoft.com/office/drawing/2010/main" val="0"/>
              </a:ext>
            </a:extLst>
          </a:blip>
          <a:srcRect/>
          <a:stretch>
            <a:fillRect/>
          </a:stretch>
        </p:blipFill>
        <p:spPr bwMode="auto">
          <a:xfrm>
            <a:off x="203201" y="6068568"/>
            <a:ext cx="637953" cy="64008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479BB08-D481-CE69-806B-72D5FA539A6A}"/>
              </a:ext>
            </a:extLst>
          </p:cNvPr>
          <p:cNvSpPr/>
          <p:nvPr userDrawn="1"/>
        </p:nvSpPr>
        <p:spPr>
          <a:xfrm>
            <a:off x="184548" y="148281"/>
            <a:ext cx="11822904" cy="6573795"/>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5384462"/>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79" r:id="rId3"/>
    <p:sldLayoutId id="2147483661" r:id="rId4"/>
    <p:sldLayoutId id="2147483675" r:id="rId5"/>
    <p:sldLayoutId id="2147483676" r:id="rId6"/>
    <p:sldLayoutId id="2147483680" r:id="rId7"/>
    <p:sldLayoutId id="2147483677"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50" r:id="rId18"/>
    <p:sldLayoutId id="2147483651" r:id="rId19"/>
    <p:sldLayoutId id="2147483652" r:id="rId20"/>
    <p:sldLayoutId id="2147483653" r:id="rId21"/>
    <p:sldLayoutId id="2147483654" r:id="rId22"/>
    <p:sldLayoutId id="2147483655" r:id="rId23"/>
    <p:sldLayoutId id="2147483656" r:id="rId24"/>
    <p:sldLayoutId id="2147483657" r:id="rId25"/>
    <p:sldLayoutId id="2147483658" r:id="rId26"/>
    <p:sldLayoutId id="2147483659" r:id="rId27"/>
  </p:sldLayoutIdLst>
  <p:hf hdr="0" ftr="0" dt="0"/>
  <p:txStyles>
    <p:titleStyle>
      <a:lvl1pPr algn="l" defTabSz="914400" rtl="0" eaLnBrk="1" latinLnBrk="0" hangingPunct="1">
        <a:lnSpc>
          <a:spcPct val="90000"/>
        </a:lnSpc>
        <a:spcBef>
          <a:spcPct val="0"/>
        </a:spcBef>
        <a:buNone/>
        <a:defRPr sz="4400" kern="1200">
          <a:solidFill>
            <a:schemeClr val="tx1"/>
          </a:solidFill>
          <a:latin typeface="Athelas" panose="02000503000000020003"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3" Type="http://schemas.openxmlformats.org/officeDocument/2006/relationships/image" Target="../media/image22.png"/><Relationship Id="rId7" Type="http://schemas.openxmlformats.org/officeDocument/2006/relationships/image" Target="../media/image26.sv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8.svg"/><Relationship Id="rId3" Type="http://schemas.openxmlformats.org/officeDocument/2006/relationships/image" Target="../media/image21.png"/><Relationship Id="rId7" Type="http://schemas.openxmlformats.org/officeDocument/2006/relationships/image" Target="../media/image36.svg"/><Relationship Id="rId12" Type="http://schemas.openxmlformats.org/officeDocument/2006/relationships/image" Target="../media/image37.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35.png"/><Relationship Id="rId11" Type="http://schemas.openxmlformats.org/officeDocument/2006/relationships/image" Target="../media/image26.svg"/><Relationship Id="rId5" Type="http://schemas.openxmlformats.org/officeDocument/2006/relationships/image" Target="../media/image34.png"/><Relationship Id="rId10" Type="http://schemas.openxmlformats.org/officeDocument/2006/relationships/image" Target="../media/image25.png"/><Relationship Id="rId4" Type="http://schemas.openxmlformats.org/officeDocument/2006/relationships/image" Target="../media/image33.png"/><Relationship Id="rId9" Type="http://schemas.openxmlformats.org/officeDocument/2006/relationships/image" Target="../media/image28.sv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6.svg"/><Relationship Id="rId3" Type="http://schemas.openxmlformats.org/officeDocument/2006/relationships/image" Target="../media/image21.png"/><Relationship Id="rId7" Type="http://schemas.openxmlformats.org/officeDocument/2006/relationships/image" Target="../media/image28.svg"/><Relationship Id="rId12" Type="http://schemas.openxmlformats.org/officeDocument/2006/relationships/image" Target="../media/image3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38.svg"/><Relationship Id="rId5" Type="http://schemas.openxmlformats.org/officeDocument/2006/relationships/image" Target="../media/image34.png"/><Relationship Id="rId10" Type="http://schemas.openxmlformats.org/officeDocument/2006/relationships/image" Target="../media/image37.png"/><Relationship Id="rId4" Type="http://schemas.openxmlformats.org/officeDocument/2006/relationships/image" Target="../media/image33.png"/><Relationship Id="rId9" Type="http://schemas.openxmlformats.org/officeDocument/2006/relationships/image" Target="../media/image26.svg"/></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41.svg"/><Relationship Id="rId7" Type="http://schemas.openxmlformats.org/officeDocument/2006/relationships/image" Target="../media/image45.sv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sv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6.xml"/><Relationship Id="rId5" Type="http://schemas.openxmlformats.org/officeDocument/2006/relationships/image" Target="../media/image50.sv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6.xml"/><Relationship Id="rId5" Type="http://schemas.openxmlformats.org/officeDocument/2006/relationships/image" Target="../media/image50.sv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4.svg"/><Relationship Id="rId7" Type="http://schemas.openxmlformats.org/officeDocument/2006/relationships/image" Target="../media/image58.sv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svg"/><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60.svg"/><Relationship Id="rId7" Type="http://schemas.openxmlformats.org/officeDocument/2006/relationships/image" Target="../media/image64.svg"/><Relationship Id="rId2" Type="http://schemas.openxmlformats.org/officeDocument/2006/relationships/image" Target="../media/image59.png"/><Relationship Id="rId1" Type="http://schemas.openxmlformats.org/officeDocument/2006/relationships/slideLayout" Target="../slideLayouts/slideLayout8.xml"/><Relationship Id="rId6" Type="http://schemas.openxmlformats.org/officeDocument/2006/relationships/image" Target="../media/image63.png"/><Relationship Id="rId5" Type="http://schemas.openxmlformats.org/officeDocument/2006/relationships/image" Target="../media/image62.svg"/><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327,328 Financial Services Stock Photos, Pictures &amp; Royalty-Free Images -  iStock">
            <a:extLst>
              <a:ext uri="{FF2B5EF4-FFF2-40B4-BE49-F238E27FC236}">
                <a16:creationId xmlns:a16="http://schemas.microsoft.com/office/drawing/2014/main" id="{54662D0D-6689-9D31-61B0-73C334186606}"/>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b="1573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361794-BCC3-DA22-7898-2C408767CA83}"/>
              </a:ext>
            </a:extLst>
          </p:cNvPr>
          <p:cNvSpPr>
            <a:spLocks noGrp="1"/>
          </p:cNvSpPr>
          <p:nvPr>
            <p:ph type="ctrTitle"/>
          </p:nvPr>
        </p:nvSpPr>
        <p:spPr>
          <a:xfrm>
            <a:off x="1524000" y="1122362"/>
            <a:ext cx="9144000" cy="2900518"/>
          </a:xfrm>
        </p:spPr>
        <p:txBody>
          <a:bodyPr>
            <a:normAutofit/>
          </a:bodyPr>
          <a:lstStyle/>
          <a:p>
            <a:r>
              <a:rPr lang="en-US" altLang="zh-CN">
                <a:solidFill>
                  <a:srgbClr val="FFFFFF"/>
                </a:solidFill>
              </a:rPr>
              <a:t>Personal Bank Loan</a:t>
            </a:r>
            <a:r>
              <a:rPr lang="zh-CN" altLang="en-US">
                <a:solidFill>
                  <a:srgbClr val="FFFFFF"/>
                </a:solidFill>
              </a:rPr>
              <a:t> </a:t>
            </a:r>
            <a:r>
              <a:rPr lang="en-US" altLang="zh-CN">
                <a:solidFill>
                  <a:srgbClr val="FFFFFF"/>
                </a:solidFill>
              </a:rPr>
              <a:t>Analysis</a:t>
            </a:r>
            <a:endParaRPr lang="en-US">
              <a:solidFill>
                <a:srgbClr val="FFFFFF"/>
              </a:solidFill>
            </a:endParaRPr>
          </a:p>
        </p:txBody>
      </p:sp>
      <p:sp>
        <p:nvSpPr>
          <p:cNvPr id="3" name="Subtitle 2">
            <a:extLst>
              <a:ext uri="{FF2B5EF4-FFF2-40B4-BE49-F238E27FC236}">
                <a16:creationId xmlns:a16="http://schemas.microsoft.com/office/drawing/2014/main" id="{A5477A43-2EB3-C245-CED9-8B1E9820DFDA}"/>
              </a:ext>
            </a:extLst>
          </p:cNvPr>
          <p:cNvSpPr>
            <a:spLocks noGrp="1"/>
          </p:cNvSpPr>
          <p:nvPr>
            <p:ph type="subTitle" idx="1"/>
          </p:nvPr>
        </p:nvSpPr>
        <p:spPr>
          <a:xfrm>
            <a:off x="1524000" y="4159404"/>
            <a:ext cx="9144000" cy="1098395"/>
          </a:xfrm>
        </p:spPr>
        <p:txBody>
          <a:bodyPr>
            <a:normAutofit/>
          </a:bodyPr>
          <a:lstStyle/>
          <a:p>
            <a:r>
              <a:rPr lang="en-US" altLang="zh-CN" sz="2000">
                <a:solidFill>
                  <a:srgbClr val="FFFFFF"/>
                </a:solidFill>
              </a:rPr>
              <a:t>Team</a:t>
            </a:r>
            <a:r>
              <a:rPr lang="zh-CN" altLang="en-US" sz="2000">
                <a:solidFill>
                  <a:srgbClr val="FFFFFF"/>
                </a:solidFill>
              </a:rPr>
              <a:t> </a:t>
            </a:r>
            <a:r>
              <a:rPr lang="en-US" altLang="zh-CN" sz="2000">
                <a:solidFill>
                  <a:srgbClr val="FFFFFF"/>
                </a:solidFill>
              </a:rPr>
              <a:t>23</a:t>
            </a:r>
          </a:p>
          <a:p>
            <a:r>
              <a:rPr lang="en-US" sz="2000">
                <a:solidFill>
                  <a:srgbClr val="FFFFFF"/>
                </a:solidFill>
              </a:rPr>
              <a:t>Rashmi </a:t>
            </a:r>
            <a:r>
              <a:rPr lang="en-US" sz="2000" err="1">
                <a:solidFill>
                  <a:srgbClr val="FFFFFF"/>
                </a:solidFill>
              </a:rPr>
              <a:t>Gehi</a:t>
            </a:r>
            <a:r>
              <a:rPr lang="en-US" sz="2000">
                <a:solidFill>
                  <a:srgbClr val="FFFFFF"/>
                </a:solidFill>
              </a:rPr>
              <a:t>, Sarah Guo, Tushar Pandey, Ahmet Tas, Alexandra Wang</a:t>
            </a:r>
          </a:p>
        </p:txBody>
      </p:sp>
      <p:pic>
        <p:nvPicPr>
          <p:cNvPr id="4" name="Picture 3" descr="For the Media | Duke's Fuqua School of Business">
            <a:extLst>
              <a:ext uri="{FF2B5EF4-FFF2-40B4-BE49-F238E27FC236}">
                <a16:creationId xmlns:a16="http://schemas.microsoft.com/office/drawing/2014/main" id="{298A5FFC-CCB3-10E1-99BF-BF89C3084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1" y="6068568"/>
            <a:ext cx="637953" cy="6400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2DAD006-B062-780D-0FCC-B5B5137295C8}"/>
              </a:ext>
            </a:extLst>
          </p:cNvPr>
          <p:cNvSpPr/>
          <p:nvPr/>
        </p:nvSpPr>
        <p:spPr>
          <a:xfrm>
            <a:off x="203201" y="134853"/>
            <a:ext cx="11822904" cy="65737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31064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D9B5-B80C-D398-BE6B-05127D90ADBD}"/>
              </a:ext>
            </a:extLst>
          </p:cNvPr>
          <p:cNvSpPr>
            <a:spLocks noGrp="1"/>
          </p:cNvSpPr>
          <p:nvPr>
            <p:ph type="title"/>
          </p:nvPr>
        </p:nvSpPr>
        <p:spPr/>
        <p:txBody>
          <a:bodyPr>
            <a:noAutofit/>
          </a:bodyPr>
          <a:lstStyle/>
          <a:p>
            <a:r>
              <a:rPr lang="en-US">
                <a:latin typeface="Athelas"/>
                <a:ea typeface="+mj-lt"/>
                <a:cs typeface="+mj-lt"/>
              </a:rPr>
              <a:t>All customers at least have undergraduate degrees</a:t>
            </a:r>
          </a:p>
        </p:txBody>
      </p:sp>
      <p:sp>
        <p:nvSpPr>
          <p:cNvPr id="5" name="TextBox 4">
            <a:extLst>
              <a:ext uri="{FF2B5EF4-FFF2-40B4-BE49-F238E27FC236}">
                <a16:creationId xmlns:a16="http://schemas.microsoft.com/office/drawing/2014/main" id="{80F93217-CF32-292F-6CC0-9CF140477C6D}"/>
              </a:ext>
            </a:extLst>
          </p:cNvPr>
          <p:cNvSpPr txBox="1"/>
          <p:nvPr/>
        </p:nvSpPr>
        <p:spPr>
          <a:xfrm>
            <a:off x="7397448" y="291011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C559F1DA-3A01-1287-E8F6-B09F9387735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88A82FCC-56DA-74C7-F6D3-882F2311FC9E}"/>
              </a:ext>
            </a:extLst>
          </p:cNvPr>
          <p:cNvSpPr txBox="1"/>
          <p:nvPr/>
        </p:nvSpPr>
        <p:spPr>
          <a:xfrm>
            <a:off x="7568153" y="26112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F562D012-DB74-3E24-6A14-F8C24E0355FB}"/>
              </a:ext>
            </a:extLst>
          </p:cNvPr>
          <p:cNvSpPr>
            <a:spLocks noGrp="1"/>
          </p:cNvSpPr>
          <p:nvPr>
            <p:ph type="sldNum" sz="quarter" idx="12"/>
          </p:nvPr>
        </p:nvSpPr>
        <p:spPr/>
        <p:txBody>
          <a:bodyPr/>
          <a:lstStyle/>
          <a:p>
            <a:fld id="{CA3C94AB-CBD4-7F45-9F72-A46191FF5935}" type="slidenum">
              <a:rPr lang="en-US" smtClean="0"/>
              <a:t>9</a:t>
            </a:fld>
            <a:endParaRPr lang="en-US"/>
          </a:p>
        </p:txBody>
      </p:sp>
      <p:pic>
        <p:nvPicPr>
          <p:cNvPr id="12" name="Picture 11">
            <a:extLst>
              <a:ext uri="{FF2B5EF4-FFF2-40B4-BE49-F238E27FC236}">
                <a16:creationId xmlns:a16="http://schemas.microsoft.com/office/drawing/2014/main" id="{6A925546-7972-FEC9-9BDA-F634211FD325}"/>
              </a:ext>
            </a:extLst>
          </p:cNvPr>
          <p:cNvPicPr>
            <a:picLocks noChangeAspect="1"/>
          </p:cNvPicPr>
          <p:nvPr/>
        </p:nvPicPr>
        <p:blipFill>
          <a:blip r:embed="rId2"/>
          <a:stretch>
            <a:fillRect/>
          </a:stretch>
        </p:blipFill>
        <p:spPr>
          <a:xfrm>
            <a:off x="2454864" y="1683797"/>
            <a:ext cx="6509842" cy="4020533"/>
          </a:xfrm>
          <a:prstGeom prst="rect">
            <a:avLst/>
          </a:prstGeom>
        </p:spPr>
      </p:pic>
    </p:spTree>
    <p:extLst>
      <p:ext uri="{BB962C8B-B14F-4D97-AF65-F5344CB8AC3E}">
        <p14:creationId xmlns:p14="http://schemas.microsoft.com/office/powerpoint/2010/main" val="3951085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D9B5-B80C-D398-BE6B-05127D90ADBD}"/>
              </a:ext>
            </a:extLst>
          </p:cNvPr>
          <p:cNvSpPr>
            <a:spLocks noGrp="1"/>
          </p:cNvSpPr>
          <p:nvPr>
            <p:ph type="title"/>
          </p:nvPr>
        </p:nvSpPr>
        <p:spPr>
          <a:xfrm>
            <a:off x="1025767" y="391747"/>
            <a:ext cx="10134601" cy="918428"/>
          </a:xfrm>
        </p:spPr>
        <p:txBody>
          <a:bodyPr>
            <a:noAutofit/>
          </a:bodyPr>
          <a:lstStyle/>
          <a:p>
            <a:r>
              <a:rPr lang="en-US">
                <a:latin typeface="Athelas"/>
                <a:ea typeface="+mj-lt"/>
                <a:cs typeface="+mj-lt"/>
              </a:rPr>
              <a:t>The most populous region is the Bay Area with 1943 customers, followed by the Southern region with 1450 customers</a:t>
            </a:r>
            <a:endParaRPr lang="en-US">
              <a:latin typeface="Athelas"/>
              <a:cs typeface="Calibri Light"/>
            </a:endParaRPr>
          </a:p>
        </p:txBody>
      </p:sp>
      <p:sp>
        <p:nvSpPr>
          <p:cNvPr id="5" name="TextBox 4">
            <a:extLst>
              <a:ext uri="{FF2B5EF4-FFF2-40B4-BE49-F238E27FC236}">
                <a16:creationId xmlns:a16="http://schemas.microsoft.com/office/drawing/2014/main" id="{80F93217-CF32-292F-6CC0-9CF140477C6D}"/>
              </a:ext>
            </a:extLst>
          </p:cNvPr>
          <p:cNvSpPr txBox="1"/>
          <p:nvPr/>
        </p:nvSpPr>
        <p:spPr>
          <a:xfrm>
            <a:off x="7397448" y="291011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C559F1DA-3A01-1287-E8F6-B09F9387735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88A82FCC-56DA-74C7-F6D3-882F2311FC9E}"/>
              </a:ext>
            </a:extLst>
          </p:cNvPr>
          <p:cNvSpPr txBox="1"/>
          <p:nvPr/>
        </p:nvSpPr>
        <p:spPr>
          <a:xfrm>
            <a:off x="7568153" y="26112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B176BCF4-18D6-661F-DE27-90C6E7EF632F}"/>
              </a:ext>
            </a:extLst>
          </p:cNvPr>
          <p:cNvSpPr txBox="1"/>
          <p:nvPr/>
        </p:nvSpPr>
        <p:spPr>
          <a:xfrm>
            <a:off x="7576008" y="270549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AFDE727B-73F6-8518-23F5-D4A4E1582A20}"/>
              </a:ext>
            </a:extLst>
          </p:cNvPr>
          <p:cNvSpPr txBox="1"/>
          <p:nvPr/>
        </p:nvSpPr>
        <p:spPr>
          <a:xfrm>
            <a:off x="7385352" y="29222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9DAA94C2-E51A-C0E8-38C4-862EE713F5AD}"/>
              </a:ext>
            </a:extLst>
          </p:cNvPr>
          <p:cNvSpPr>
            <a:spLocks noGrp="1"/>
          </p:cNvSpPr>
          <p:nvPr>
            <p:ph type="sldNum" sz="quarter" idx="12"/>
          </p:nvPr>
        </p:nvSpPr>
        <p:spPr/>
        <p:txBody>
          <a:bodyPr/>
          <a:lstStyle/>
          <a:p>
            <a:fld id="{CA3C94AB-CBD4-7F45-9F72-A46191FF5935}" type="slidenum">
              <a:rPr lang="en-US" smtClean="0"/>
              <a:t>10</a:t>
            </a:fld>
            <a:endParaRPr lang="en-US"/>
          </a:p>
        </p:txBody>
      </p:sp>
      <p:pic>
        <p:nvPicPr>
          <p:cNvPr id="16" name="Picture 15">
            <a:extLst>
              <a:ext uri="{FF2B5EF4-FFF2-40B4-BE49-F238E27FC236}">
                <a16:creationId xmlns:a16="http://schemas.microsoft.com/office/drawing/2014/main" id="{1804F27B-D85E-381A-2820-E4379694CF0E}"/>
              </a:ext>
            </a:extLst>
          </p:cNvPr>
          <p:cNvPicPr>
            <a:picLocks noChangeAspect="1"/>
          </p:cNvPicPr>
          <p:nvPr/>
        </p:nvPicPr>
        <p:blipFill rotWithShape="1">
          <a:blip r:embed="rId2"/>
          <a:srcRect t="1083"/>
          <a:stretch/>
        </p:blipFill>
        <p:spPr>
          <a:xfrm>
            <a:off x="2454009" y="1530928"/>
            <a:ext cx="7278116" cy="4438309"/>
          </a:xfrm>
          <a:prstGeom prst="rect">
            <a:avLst/>
          </a:prstGeom>
        </p:spPr>
      </p:pic>
    </p:spTree>
    <p:extLst>
      <p:ext uri="{BB962C8B-B14F-4D97-AF65-F5344CB8AC3E}">
        <p14:creationId xmlns:p14="http://schemas.microsoft.com/office/powerpoint/2010/main" val="3428217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53D3-E358-B55F-7AB6-62873269D6E3}"/>
              </a:ext>
            </a:extLst>
          </p:cNvPr>
          <p:cNvSpPr>
            <a:spLocks noGrp="1"/>
          </p:cNvSpPr>
          <p:nvPr>
            <p:ph type="title"/>
          </p:nvPr>
        </p:nvSpPr>
        <p:spPr/>
        <p:txBody>
          <a:bodyPr/>
          <a:lstStyle/>
          <a:p>
            <a:r>
              <a:rPr lang="en-US"/>
              <a:t>Customers engage in a variety of banking operations</a:t>
            </a:r>
          </a:p>
        </p:txBody>
      </p:sp>
      <p:sp>
        <p:nvSpPr>
          <p:cNvPr id="4" name="Slide Number Placeholder 3">
            <a:extLst>
              <a:ext uri="{FF2B5EF4-FFF2-40B4-BE49-F238E27FC236}">
                <a16:creationId xmlns:a16="http://schemas.microsoft.com/office/drawing/2014/main" id="{21B53D75-BE87-47C7-DA05-1DEE1FC4CC5B}"/>
              </a:ext>
            </a:extLst>
          </p:cNvPr>
          <p:cNvSpPr>
            <a:spLocks noGrp="1"/>
          </p:cNvSpPr>
          <p:nvPr>
            <p:ph type="sldNum" sz="quarter" idx="12"/>
          </p:nvPr>
        </p:nvSpPr>
        <p:spPr/>
        <p:txBody>
          <a:bodyPr/>
          <a:lstStyle/>
          <a:p>
            <a:fld id="{CA3C94AB-CBD4-7F45-9F72-A46191FF5935}" type="slidenum">
              <a:rPr lang="en-US" smtClean="0"/>
              <a:t>11</a:t>
            </a:fld>
            <a:endParaRPr lang="en-US"/>
          </a:p>
        </p:txBody>
      </p:sp>
      <p:pic>
        <p:nvPicPr>
          <p:cNvPr id="6" name="Picture 5">
            <a:extLst>
              <a:ext uri="{FF2B5EF4-FFF2-40B4-BE49-F238E27FC236}">
                <a16:creationId xmlns:a16="http://schemas.microsoft.com/office/drawing/2014/main" id="{C2691DB7-CFB0-05D4-D651-25C431B954D6}"/>
              </a:ext>
            </a:extLst>
          </p:cNvPr>
          <p:cNvPicPr>
            <a:picLocks noChangeAspect="1"/>
          </p:cNvPicPr>
          <p:nvPr/>
        </p:nvPicPr>
        <p:blipFill>
          <a:blip r:embed="rId2"/>
          <a:stretch>
            <a:fillRect/>
          </a:stretch>
        </p:blipFill>
        <p:spPr>
          <a:xfrm>
            <a:off x="6754460" y="1392842"/>
            <a:ext cx="3864682" cy="2353821"/>
          </a:xfrm>
          <a:prstGeom prst="rect">
            <a:avLst/>
          </a:prstGeom>
        </p:spPr>
      </p:pic>
      <p:pic>
        <p:nvPicPr>
          <p:cNvPr id="8" name="Picture 7">
            <a:extLst>
              <a:ext uri="{FF2B5EF4-FFF2-40B4-BE49-F238E27FC236}">
                <a16:creationId xmlns:a16="http://schemas.microsoft.com/office/drawing/2014/main" id="{28A93D25-805E-966D-E1EF-0DFC3634D12E}"/>
              </a:ext>
            </a:extLst>
          </p:cNvPr>
          <p:cNvPicPr>
            <a:picLocks noChangeAspect="1"/>
          </p:cNvPicPr>
          <p:nvPr/>
        </p:nvPicPr>
        <p:blipFill>
          <a:blip r:embed="rId3"/>
          <a:stretch>
            <a:fillRect/>
          </a:stretch>
        </p:blipFill>
        <p:spPr>
          <a:xfrm>
            <a:off x="1899818" y="1400922"/>
            <a:ext cx="3864682" cy="2345741"/>
          </a:xfrm>
          <a:prstGeom prst="rect">
            <a:avLst/>
          </a:prstGeom>
        </p:spPr>
      </p:pic>
      <p:pic>
        <p:nvPicPr>
          <p:cNvPr id="10" name="Picture 9">
            <a:extLst>
              <a:ext uri="{FF2B5EF4-FFF2-40B4-BE49-F238E27FC236}">
                <a16:creationId xmlns:a16="http://schemas.microsoft.com/office/drawing/2014/main" id="{4ED3BA94-254E-A794-6EB2-E9C208B88269}"/>
              </a:ext>
            </a:extLst>
          </p:cNvPr>
          <p:cNvPicPr>
            <a:picLocks noChangeAspect="1"/>
          </p:cNvPicPr>
          <p:nvPr/>
        </p:nvPicPr>
        <p:blipFill>
          <a:blip r:embed="rId4"/>
          <a:stretch>
            <a:fillRect/>
          </a:stretch>
        </p:blipFill>
        <p:spPr>
          <a:xfrm>
            <a:off x="6754460" y="3879983"/>
            <a:ext cx="3864682" cy="2343047"/>
          </a:xfrm>
          <a:prstGeom prst="rect">
            <a:avLst/>
          </a:prstGeom>
        </p:spPr>
      </p:pic>
      <p:pic>
        <p:nvPicPr>
          <p:cNvPr id="12" name="Picture 11">
            <a:extLst>
              <a:ext uri="{FF2B5EF4-FFF2-40B4-BE49-F238E27FC236}">
                <a16:creationId xmlns:a16="http://schemas.microsoft.com/office/drawing/2014/main" id="{053611E2-68C3-0BD8-79FB-77406ADA496A}"/>
              </a:ext>
            </a:extLst>
          </p:cNvPr>
          <p:cNvPicPr>
            <a:picLocks noChangeAspect="1"/>
          </p:cNvPicPr>
          <p:nvPr/>
        </p:nvPicPr>
        <p:blipFill>
          <a:blip r:embed="rId5"/>
          <a:stretch>
            <a:fillRect/>
          </a:stretch>
        </p:blipFill>
        <p:spPr>
          <a:xfrm>
            <a:off x="1899818" y="3842583"/>
            <a:ext cx="3913159" cy="2359206"/>
          </a:xfrm>
          <a:prstGeom prst="rect">
            <a:avLst/>
          </a:prstGeom>
        </p:spPr>
      </p:pic>
    </p:spTree>
    <p:extLst>
      <p:ext uri="{BB962C8B-B14F-4D97-AF65-F5344CB8AC3E}">
        <p14:creationId xmlns:p14="http://schemas.microsoft.com/office/powerpoint/2010/main" val="417849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8FD9-348B-BB3B-8D69-E348F7EA9C28}"/>
              </a:ext>
            </a:extLst>
          </p:cNvPr>
          <p:cNvSpPr>
            <a:spLocks noGrp="1"/>
          </p:cNvSpPr>
          <p:nvPr>
            <p:ph type="title"/>
          </p:nvPr>
        </p:nvSpPr>
        <p:spPr/>
        <p:txBody>
          <a:bodyPr/>
          <a:lstStyle/>
          <a:p>
            <a:r>
              <a:rPr lang="en-US" altLang="zh-CN"/>
              <a:t>Model</a:t>
            </a:r>
            <a:r>
              <a:rPr lang="zh-CN" altLang="en-US"/>
              <a:t> </a:t>
            </a:r>
            <a:r>
              <a:rPr lang="en-US" altLang="zh-CN"/>
              <a:t>Estimation</a:t>
            </a:r>
            <a:r>
              <a:rPr lang="zh-CN" altLang="en-US"/>
              <a:t> </a:t>
            </a:r>
            <a:r>
              <a:rPr lang="en-US" altLang="zh-CN"/>
              <a:t>&amp;</a:t>
            </a:r>
            <a:r>
              <a:rPr lang="zh-CN" altLang="en-US"/>
              <a:t> </a:t>
            </a:r>
            <a:r>
              <a:rPr lang="en-US" altLang="zh-CN"/>
              <a:t>Results</a:t>
            </a:r>
            <a:endParaRPr lang="en-US"/>
          </a:p>
        </p:txBody>
      </p:sp>
      <p:sp>
        <p:nvSpPr>
          <p:cNvPr id="3" name="Text Placeholder 2">
            <a:extLst>
              <a:ext uri="{FF2B5EF4-FFF2-40B4-BE49-F238E27FC236}">
                <a16:creationId xmlns:a16="http://schemas.microsoft.com/office/drawing/2014/main" id="{2B102CAE-AB1F-C72E-A8F4-96BA4A4DF065}"/>
              </a:ext>
            </a:extLst>
          </p:cNvPr>
          <p:cNvSpPr>
            <a:spLocks noGrp="1"/>
          </p:cNvSpPr>
          <p:nvPr>
            <p:ph type="body" idx="1"/>
          </p:nvPr>
        </p:nvSpPr>
        <p:spPr/>
        <p:txBody>
          <a:bodyPr/>
          <a:lstStyle/>
          <a:p>
            <a:r>
              <a:rPr lang="en-US"/>
              <a:t>Unsupervised Machine Learning</a:t>
            </a:r>
          </a:p>
          <a:p>
            <a:endParaRPr lang="en-US"/>
          </a:p>
        </p:txBody>
      </p:sp>
      <p:sp>
        <p:nvSpPr>
          <p:cNvPr id="4" name="Slide Number Placeholder 3">
            <a:extLst>
              <a:ext uri="{FF2B5EF4-FFF2-40B4-BE49-F238E27FC236}">
                <a16:creationId xmlns:a16="http://schemas.microsoft.com/office/drawing/2014/main" id="{9C69B359-91BB-96B0-7280-1D685849664A}"/>
              </a:ext>
            </a:extLst>
          </p:cNvPr>
          <p:cNvSpPr>
            <a:spLocks noGrp="1"/>
          </p:cNvSpPr>
          <p:nvPr>
            <p:ph type="sldNum" sz="quarter" idx="12"/>
          </p:nvPr>
        </p:nvSpPr>
        <p:spPr/>
        <p:txBody>
          <a:bodyPr/>
          <a:lstStyle/>
          <a:p>
            <a:fld id="{CA3C94AB-CBD4-7F45-9F72-A46191FF5935}" type="slidenum">
              <a:rPr lang="en-US" smtClean="0"/>
              <a:t>12</a:t>
            </a:fld>
            <a:endParaRPr lang="en-US"/>
          </a:p>
        </p:txBody>
      </p:sp>
    </p:spTree>
    <p:extLst>
      <p:ext uri="{BB962C8B-B14F-4D97-AF65-F5344CB8AC3E}">
        <p14:creationId xmlns:p14="http://schemas.microsoft.com/office/powerpoint/2010/main" val="1821947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76DB-48E8-230A-379E-C0AF2250C67C}"/>
              </a:ext>
            </a:extLst>
          </p:cNvPr>
          <p:cNvSpPr>
            <a:spLocks noGrp="1"/>
          </p:cNvSpPr>
          <p:nvPr>
            <p:ph type="title"/>
          </p:nvPr>
        </p:nvSpPr>
        <p:spPr/>
        <p:txBody>
          <a:bodyPr>
            <a:noAutofit/>
          </a:bodyPr>
          <a:lstStyle/>
          <a:p>
            <a:r>
              <a:rPr lang="en-US">
                <a:latin typeface="Athelas"/>
                <a:cs typeface="Calibri Light"/>
              </a:rPr>
              <a:t>We used Principal Component Analysis on the numerical data to understand the data better </a:t>
            </a:r>
            <a:endParaRPr lang="en-US">
              <a:latin typeface="Athelas"/>
            </a:endParaRPr>
          </a:p>
        </p:txBody>
      </p:sp>
      <p:sp>
        <p:nvSpPr>
          <p:cNvPr id="12" name="Slide Number Placeholder 11">
            <a:extLst>
              <a:ext uri="{FF2B5EF4-FFF2-40B4-BE49-F238E27FC236}">
                <a16:creationId xmlns:a16="http://schemas.microsoft.com/office/drawing/2014/main" id="{F257F1DB-D6F4-FE23-BFA4-A6BCF713F9F2}"/>
              </a:ext>
            </a:extLst>
          </p:cNvPr>
          <p:cNvSpPr>
            <a:spLocks noGrp="1"/>
          </p:cNvSpPr>
          <p:nvPr>
            <p:ph type="sldNum" sz="quarter" idx="12"/>
          </p:nvPr>
        </p:nvSpPr>
        <p:spPr/>
        <p:txBody>
          <a:bodyPr/>
          <a:lstStyle/>
          <a:p>
            <a:fld id="{CA3C94AB-CBD4-7F45-9F72-A46191FF5935}" type="slidenum">
              <a:rPr lang="en-US" smtClean="0"/>
              <a:t>13</a:t>
            </a:fld>
            <a:endParaRPr lang="en-US"/>
          </a:p>
        </p:txBody>
      </p:sp>
      <p:pic>
        <p:nvPicPr>
          <p:cNvPr id="16" name="Picture 15">
            <a:extLst>
              <a:ext uri="{FF2B5EF4-FFF2-40B4-BE49-F238E27FC236}">
                <a16:creationId xmlns:a16="http://schemas.microsoft.com/office/drawing/2014/main" id="{4BCB5DB1-678E-58E8-B06B-5BCDB32468CA}"/>
              </a:ext>
            </a:extLst>
          </p:cNvPr>
          <p:cNvPicPr>
            <a:picLocks noChangeAspect="1"/>
          </p:cNvPicPr>
          <p:nvPr/>
        </p:nvPicPr>
        <p:blipFill>
          <a:blip r:embed="rId2"/>
          <a:stretch>
            <a:fillRect/>
          </a:stretch>
        </p:blipFill>
        <p:spPr>
          <a:xfrm>
            <a:off x="619824" y="1762994"/>
            <a:ext cx="6039693" cy="3600953"/>
          </a:xfrm>
          <a:prstGeom prst="rect">
            <a:avLst/>
          </a:prstGeom>
        </p:spPr>
      </p:pic>
      <p:sp>
        <p:nvSpPr>
          <p:cNvPr id="15" name="Content Placeholder 2">
            <a:extLst>
              <a:ext uri="{FF2B5EF4-FFF2-40B4-BE49-F238E27FC236}">
                <a16:creationId xmlns:a16="http://schemas.microsoft.com/office/drawing/2014/main" id="{38FF138A-E6BF-B1A1-3973-AB90C1738FDE}"/>
              </a:ext>
            </a:extLst>
          </p:cNvPr>
          <p:cNvSpPr txBox="1">
            <a:spLocks/>
          </p:cNvSpPr>
          <p:nvPr/>
        </p:nvSpPr>
        <p:spPr>
          <a:xfrm>
            <a:off x="7121231" y="1213581"/>
            <a:ext cx="4801157" cy="48330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a:latin typeface="Athelas"/>
            </a:endParaRPr>
          </a:p>
          <a:p>
            <a:pPr marL="514350" indent="-514350">
              <a:buFont typeface="Arial" panose="020B0604020202020204" pitchFamily="34" charset="0"/>
              <a:buAutoNum type="arabicPeriod"/>
            </a:pPr>
            <a:endParaRPr lang="en-US" sz="2000">
              <a:latin typeface="Athelas"/>
            </a:endParaRPr>
          </a:p>
          <a:p>
            <a:pPr marL="514350" indent="-514350">
              <a:buFont typeface="Arial" panose="020B0604020202020204" pitchFamily="34" charset="0"/>
              <a:buAutoNum type="arabicPeriod"/>
            </a:pPr>
            <a:endParaRPr lang="en-US" sz="2000">
              <a:latin typeface="Athelas"/>
            </a:endParaRPr>
          </a:p>
          <a:p>
            <a:pPr marL="0" indent="0" algn="ctr">
              <a:buFont typeface="Arial" panose="020B0604020202020204" pitchFamily="34" charset="0"/>
              <a:buNone/>
            </a:pPr>
            <a:r>
              <a:rPr lang="en-US" sz="2000" b="1">
                <a:latin typeface="Athelas"/>
              </a:rPr>
              <a:t>The first three principal components explain ~70% of the dataset</a:t>
            </a:r>
          </a:p>
          <a:p>
            <a:pPr marL="514350" indent="-514350">
              <a:buFont typeface="Arial" panose="020B0604020202020204" pitchFamily="34" charset="0"/>
              <a:buAutoNum type="arabicPeriod"/>
            </a:pPr>
            <a:r>
              <a:rPr lang="en-US" sz="2000">
                <a:latin typeface="Athelas"/>
              </a:rPr>
              <a:t>Older people with high experience</a:t>
            </a:r>
          </a:p>
          <a:p>
            <a:pPr marL="514350" indent="-514350">
              <a:buFont typeface="Arial" panose="020B0604020202020204" pitchFamily="34" charset="0"/>
              <a:buAutoNum type="arabicPeriod"/>
            </a:pPr>
            <a:r>
              <a:rPr lang="en-US" sz="2000">
                <a:latin typeface="Athelas"/>
              </a:rPr>
              <a:t>Young people with low income</a:t>
            </a:r>
          </a:p>
          <a:p>
            <a:pPr marL="514350" indent="-514350">
              <a:buFont typeface="Arial" panose="020B0604020202020204" pitchFamily="34" charset="0"/>
              <a:buAutoNum type="arabicPeriod"/>
            </a:pPr>
            <a:r>
              <a:rPr lang="en-US" sz="2000">
                <a:latin typeface="Athelas"/>
              </a:rPr>
              <a:t>Families who have a mortgage</a:t>
            </a:r>
          </a:p>
          <a:p>
            <a:pPr marL="0" indent="0">
              <a:buFont typeface="Arial" panose="020B0604020202020204" pitchFamily="34" charset="0"/>
              <a:buNone/>
            </a:pPr>
            <a:endParaRPr lang="en-US"/>
          </a:p>
          <a:p>
            <a:endParaRPr lang="en-US"/>
          </a:p>
        </p:txBody>
      </p:sp>
    </p:spTree>
    <p:extLst>
      <p:ext uri="{BB962C8B-B14F-4D97-AF65-F5344CB8AC3E}">
        <p14:creationId xmlns:p14="http://schemas.microsoft.com/office/powerpoint/2010/main" val="38317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76DB-48E8-230A-379E-C0AF2250C67C}"/>
              </a:ext>
            </a:extLst>
          </p:cNvPr>
          <p:cNvSpPr>
            <a:spLocks noGrp="1"/>
          </p:cNvSpPr>
          <p:nvPr>
            <p:ph type="title"/>
          </p:nvPr>
        </p:nvSpPr>
        <p:spPr/>
        <p:txBody>
          <a:bodyPr>
            <a:normAutofit fontScale="90000"/>
          </a:bodyPr>
          <a:lstStyle/>
          <a:p>
            <a:r>
              <a:rPr lang="en-US">
                <a:latin typeface="Athelas"/>
                <a:cs typeface="Calibri Light"/>
              </a:rPr>
              <a:t>Using k-means clustering, we were able to identify three clusters with distinct behaviors</a:t>
            </a:r>
            <a:endParaRPr lang="en-US">
              <a:latin typeface="Athelas"/>
            </a:endParaRPr>
          </a:p>
        </p:txBody>
      </p:sp>
      <p:sp>
        <p:nvSpPr>
          <p:cNvPr id="4" name="Slide Number Placeholder 3">
            <a:extLst>
              <a:ext uri="{FF2B5EF4-FFF2-40B4-BE49-F238E27FC236}">
                <a16:creationId xmlns:a16="http://schemas.microsoft.com/office/drawing/2014/main" id="{E5DA26AF-3C07-0676-AD38-21163FF0D8AA}"/>
              </a:ext>
            </a:extLst>
          </p:cNvPr>
          <p:cNvSpPr>
            <a:spLocks noGrp="1"/>
          </p:cNvSpPr>
          <p:nvPr>
            <p:ph type="sldNum" sz="quarter" idx="12"/>
          </p:nvPr>
        </p:nvSpPr>
        <p:spPr/>
        <p:txBody>
          <a:bodyPr/>
          <a:lstStyle/>
          <a:p>
            <a:fld id="{CA3C94AB-CBD4-7F45-9F72-A46191FF5935}" type="slidenum">
              <a:rPr lang="en-US" smtClean="0"/>
              <a:t>14</a:t>
            </a:fld>
            <a:endParaRPr lang="en-US"/>
          </a:p>
        </p:txBody>
      </p:sp>
      <p:pic>
        <p:nvPicPr>
          <p:cNvPr id="5" name="Picture 4">
            <a:extLst>
              <a:ext uri="{FF2B5EF4-FFF2-40B4-BE49-F238E27FC236}">
                <a16:creationId xmlns:a16="http://schemas.microsoft.com/office/drawing/2014/main" id="{CC46B9EA-353F-EEA9-6DFA-7803C5B090C9}"/>
              </a:ext>
            </a:extLst>
          </p:cNvPr>
          <p:cNvPicPr>
            <a:picLocks noChangeAspect="1"/>
          </p:cNvPicPr>
          <p:nvPr/>
        </p:nvPicPr>
        <p:blipFill rotWithShape="1">
          <a:blip r:embed="rId2"/>
          <a:srcRect b="3260"/>
          <a:stretch/>
        </p:blipFill>
        <p:spPr>
          <a:xfrm>
            <a:off x="6093068" y="2957708"/>
            <a:ext cx="5316150" cy="3161181"/>
          </a:xfrm>
          <a:prstGeom prst="rect">
            <a:avLst/>
          </a:prstGeom>
        </p:spPr>
      </p:pic>
      <p:pic>
        <p:nvPicPr>
          <p:cNvPr id="6" name="Picture 5">
            <a:extLst>
              <a:ext uri="{FF2B5EF4-FFF2-40B4-BE49-F238E27FC236}">
                <a16:creationId xmlns:a16="http://schemas.microsoft.com/office/drawing/2014/main" id="{20C45006-ABE4-5CA0-2ECD-BEC9F50F160B}"/>
              </a:ext>
            </a:extLst>
          </p:cNvPr>
          <p:cNvPicPr>
            <a:picLocks noChangeAspect="1"/>
          </p:cNvPicPr>
          <p:nvPr/>
        </p:nvPicPr>
        <p:blipFill>
          <a:blip r:embed="rId3"/>
          <a:stretch>
            <a:fillRect/>
          </a:stretch>
        </p:blipFill>
        <p:spPr>
          <a:xfrm>
            <a:off x="673734" y="3074894"/>
            <a:ext cx="4766081" cy="2864786"/>
          </a:xfrm>
          <a:prstGeom prst="rect">
            <a:avLst/>
          </a:prstGeom>
        </p:spPr>
      </p:pic>
      <p:sp>
        <p:nvSpPr>
          <p:cNvPr id="7" name="Rectangle 6">
            <a:extLst>
              <a:ext uri="{FF2B5EF4-FFF2-40B4-BE49-F238E27FC236}">
                <a16:creationId xmlns:a16="http://schemas.microsoft.com/office/drawing/2014/main" id="{EC22E2B1-83A3-4CC6-4589-465A0A9807E4}"/>
              </a:ext>
            </a:extLst>
          </p:cNvPr>
          <p:cNvSpPr/>
          <p:nvPr/>
        </p:nvSpPr>
        <p:spPr>
          <a:xfrm>
            <a:off x="1045858" y="1612569"/>
            <a:ext cx="2703325" cy="1102936"/>
          </a:xfrm>
          <a:prstGeom prst="rect">
            <a:avLst/>
          </a:prstGeom>
          <a:solidFill>
            <a:srgbClr val="F87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800" b="1">
                <a:solidFill>
                  <a:schemeClr val="bg1"/>
                </a:solidFill>
                <a:latin typeface="Athelas"/>
              </a:rPr>
              <a:t>Cluster 1: Loyalists</a:t>
            </a:r>
          </a:p>
          <a:p>
            <a:pPr marL="0" indent="0" algn="ctr">
              <a:buNone/>
            </a:pPr>
            <a:r>
              <a:rPr lang="en-US" sz="1800">
                <a:solidFill>
                  <a:schemeClr val="bg1"/>
                </a:solidFill>
                <a:latin typeface="Athelas"/>
              </a:rPr>
              <a:t>(859 customers)</a:t>
            </a:r>
          </a:p>
        </p:txBody>
      </p:sp>
      <p:sp>
        <p:nvSpPr>
          <p:cNvPr id="8" name="Rectangle 7">
            <a:extLst>
              <a:ext uri="{FF2B5EF4-FFF2-40B4-BE49-F238E27FC236}">
                <a16:creationId xmlns:a16="http://schemas.microsoft.com/office/drawing/2014/main" id="{913152B9-3130-2E99-C44B-8FD661809EC6}"/>
              </a:ext>
            </a:extLst>
          </p:cNvPr>
          <p:cNvSpPr/>
          <p:nvPr/>
        </p:nvSpPr>
        <p:spPr>
          <a:xfrm>
            <a:off x="4738037" y="1612569"/>
            <a:ext cx="2703325" cy="1102936"/>
          </a:xfrm>
          <a:prstGeom prst="rect">
            <a:avLst/>
          </a:prstGeom>
          <a:solidFill>
            <a:srgbClr val="07B9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800" b="1">
                <a:solidFill>
                  <a:schemeClr val="bg1"/>
                </a:solidFill>
                <a:latin typeface="Athelas"/>
              </a:rPr>
              <a:t>Cluster 2: Samplers</a:t>
            </a:r>
          </a:p>
          <a:p>
            <a:pPr marL="0" indent="0" algn="ctr">
              <a:buNone/>
            </a:pPr>
            <a:r>
              <a:rPr lang="en-US" sz="1800">
                <a:solidFill>
                  <a:schemeClr val="bg1"/>
                </a:solidFill>
                <a:latin typeface="Athelas"/>
              </a:rPr>
              <a:t>(2132 customers)</a:t>
            </a:r>
          </a:p>
        </p:txBody>
      </p:sp>
      <p:sp>
        <p:nvSpPr>
          <p:cNvPr id="9" name="Rectangle 8">
            <a:extLst>
              <a:ext uri="{FF2B5EF4-FFF2-40B4-BE49-F238E27FC236}">
                <a16:creationId xmlns:a16="http://schemas.microsoft.com/office/drawing/2014/main" id="{42174672-B94D-2713-8C26-BEC1BF0F4411}"/>
              </a:ext>
            </a:extLst>
          </p:cNvPr>
          <p:cNvSpPr/>
          <p:nvPr/>
        </p:nvSpPr>
        <p:spPr>
          <a:xfrm>
            <a:off x="8430216" y="1612569"/>
            <a:ext cx="2703325" cy="1102936"/>
          </a:xfrm>
          <a:prstGeom prst="rect">
            <a:avLst/>
          </a:prstGeom>
          <a:solidFill>
            <a:srgbClr val="5B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800" b="1">
                <a:solidFill>
                  <a:schemeClr val="bg1"/>
                </a:solidFill>
                <a:latin typeface="Athelas"/>
              </a:rPr>
              <a:t>Cluster 3: Potentials</a:t>
            </a:r>
          </a:p>
          <a:p>
            <a:pPr marL="0" indent="0" algn="ctr">
              <a:buNone/>
            </a:pPr>
            <a:r>
              <a:rPr lang="en-US" sz="1800">
                <a:solidFill>
                  <a:schemeClr val="bg1"/>
                </a:solidFill>
                <a:latin typeface="Athelas"/>
              </a:rPr>
              <a:t>(2009 customers)</a:t>
            </a:r>
          </a:p>
        </p:txBody>
      </p:sp>
    </p:spTree>
    <p:extLst>
      <p:ext uri="{BB962C8B-B14F-4D97-AF65-F5344CB8AC3E}">
        <p14:creationId xmlns:p14="http://schemas.microsoft.com/office/powerpoint/2010/main" val="987597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DB92-5AF4-1FB3-B30D-28D0D299503F}"/>
              </a:ext>
            </a:extLst>
          </p:cNvPr>
          <p:cNvSpPr>
            <a:spLocks noGrp="1"/>
          </p:cNvSpPr>
          <p:nvPr>
            <p:ph type="title"/>
          </p:nvPr>
        </p:nvSpPr>
        <p:spPr/>
        <p:txBody>
          <a:bodyPr>
            <a:noAutofit/>
          </a:bodyPr>
          <a:lstStyle/>
          <a:p>
            <a:r>
              <a:rPr lang="en-US" sz="3200" b="1">
                <a:solidFill>
                  <a:srgbClr val="F8766D"/>
                </a:solidFill>
              </a:rPr>
              <a:t>Cluster 1 </a:t>
            </a:r>
            <a:r>
              <a:rPr lang="en-US" sz="3200" b="1"/>
              <a:t>consists of high-income, high-spending couples with a mortgage</a:t>
            </a:r>
          </a:p>
        </p:txBody>
      </p:sp>
      <p:sp>
        <p:nvSpPr>
          <p:cNvPr id="9" name="Content Placeholder 8">
            <a:extLst>
              <a:ext uri="{FF2B5EF4-FFF2-40B4-BE49-F238E27FC236}">
                <a16:creationId xmlns:a16="http://schemas.microsoft.com/office/drawing/2014/main" id="{B8216D61-09C4-B36C-9873-9308272C11AF}"/>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BD438D53-9507-34C6-A28F-257FF8D4DC19}"/>
              </a:ext>
            </a:extLst>
          </p:cNvPr>
          <p:cNvSpPr>
            <a:spLocks noGrp="1"/>
          </p:cNvSpPr>
          <p:nvPr>
            <p:ph type="sldNum" sz="quarter" idx="12"/>
          </p:nvPr>
        </p:nvSpPr>
        <p:spPr/>
        <p:txBody>
          <a:bodyPr/>
          <a:lstStyle/>
          <a:p>
            <a:fld id="{CA3C94AB-CBD4-7F45-9F72-A46191FF5935}" type="slidenum">
              <a:rPr lang="en-US" smtClean="0"/>
              <a:t>15</a:t>
            </a:fld>
            <a:endParaRPr lang="en-US"/>
          </a:p>
        </p:txBody>
      </p:sp>
      <p:pic>
        <p:nvPicPr>
          <p:cNvPr id="6" name="Picture 5">
            <a:extLst>
              <a:ext uri="{FF2B5EF4-FFF2-40B4-BE49-F238E27FC236}">
                <a16:creationId xmlns:a16="http://schemas.microsoft.com/office/drawing/2014/main" id="{024EA1B2-FC7B-86F3-F40E-491B79B4D629}"/>
              </a:ext>
            </a:extLst>
          </p:cNvPr>
          <p:cNvPicPr>
            <a:picLocks noChangeAspect="1"/>
          </p:cNvPicPr>
          <p:nvPr/>
        </p:nvPicPr>
        <p:blipFill>
          <a:blip r:embed="rId2"/>
          <a:stretch>
            <a:fillRect/>
          </a:stretch>
        </p:blipFill>
        <p:spPr>
          <a:xfrm>
            <a:off x="1265504" y="3963080"/>
            <a:ext cx="3584822" cy="2190902"/>
          </a:xfrm>
          <a:prstGeom prst="rect">
            <a:avLst/>
          </a:prstGeom>
        </p:spPr>
      </p:pic>
      <p:pic>
        <p:nvPicPr>
          <p:cNvPr id="7" name="Picture 6">
            <a:extLst>
              <a:ext uri="{FF2B5EF4-FFF2-40B4-BE49-F238E27FC236}">
                <a16:creationId xmlns:a16="http://schemas.microsoft.com/office/drawing/2014/main" id="{CCFCA48D-7D74-B747-2EAD-8D3108DB86C4}"/>
              </a:ext>
            </a:extLst>
          </p:cNvPr>
          <p:cNvPicPr>
            <a:picLocks noChangeAspect="1"/>
          </p:cNvPicPr>
          <p:nvPr/>
        </p:nvPicPr>
        <p:blipFill>
          <a:blip r:embed="rId3"/>
          <a:stretch>
            <a:fillRect/>
          </a:stretch>
        </p:blipFill>
        <p:spPr>
          <a:xfrm>
            <a:off x="7301098" y="3986239"/>
            <a:ext cx="3671400" cy="2144584"/>
          </a:xfrm>
          <a:prstGeom prst="rect">
            <a:avLst/>
          </a:prstGeom>
        </p:spPr>
      </p:pic>
      <p:pic>
        <p:nvPicPr>
          <p:cNvPr id="10" name="Picture 9">
            <a:extLst>
              <a:ext uri="{FF2B5EF4-FFF2-40B4-BE49-F238E27FC236}">
                <a16:creationId xmlns:a16="http://schemas.microsoft.com/office/drawing/2014/main" id="{097F6B1D-8BF4-7126-9DAC-B25FACFC94AA}"/>
              </a:ext>
            </a:extLst>
          </p:cNvPr>
          <p:cNvPicPr>
            <a:picLocks noChangeAspect="1"/>
          </p:cNvPicPr>
          <p:nvPr/>
        </p:nvPicPr>
        <p:blipFill>
          <a:blip r:embed="rId4"/>
          <a:stretch>
            <a:fillRect/>
          </a:stretch>
        </p:blipFill>
        <p:spPr>
          <a:xfrm>
            <a:off x="1294119" y="1328735"/>
            <a:ext cx="3573258" cy="2190902"/>
          </a:xfrm>
          <a:prstGeom prst="rect">
            <a:avLst/>
          </a:prstGeom>
        </p:spPr>
      </p:pic>
      <p:pic>
        <p:nvPicPr>
          <p:cNvPr id="11" name="Picture 10">
            <a:extLst>
              <a:ext uri="{FF2B5EF4-FFF2-40B4-BE49-F238E27FC236}">
                <a16:creationId xmlns:a16="http://schemas.microsoft.com/office/drawing/2014/main" id="{53C5652A-95E9-2A8C-0510-AB06823784A6}"/>
              </a:ext>
            </a:extLst>
          </p:cNvPr>
          <p:cNvPicPr>
            <a:picLocks noChangeAspect="1"/>
          </p:cNvPicPr>
          <p:nvPr/>
        </p:nvPicPr>
        <p:blipFill>
          <a:blip r:embed="rId5"/>
          <a:stretch>
            <a:fillRect/>
          </a:stretch>
        </p:blipFill>
        <p:spPr>
          <a:xfrm>
            <a:off x="7447959" y="1392040"/>
            <a:ext cx="3526722" cy="2144584"/>
          </a:xfrm>
          <a:prstGeom prst="rect">
            <a:avLst/>
          </a:prstGeom>
        </p:spPr>
      </p:pic>
      <p:pic>
        <p:nvPicPr>
          <p:cNvPr id="12" name="Picture 11">
            <a:extLst>
              <a:ext uri="{FF2B5EF4-FFF2-40B4-BE49-F238E27FC236}">
                <a16:creationId xmlns:a16="http://schemas.microsoft.com/office/drawing/2014/main" id="{E36F0B47-6991-7274-A545-58AC63F3A123}"/>
              </a:ext>
            </a:extLst>
          </p:cNvPr>
          <p:cNvPicPr>
            <a:picLocks noChangeAspect="1"/>
          </p:cNvPicPr>
          <p:nvPr/>
        </p:nvPicPr>
        <p:blipFill>
          <a:blip r:embed="rId2"/>
          <a:stretch>
            <a:fillRect/>
          </a:stretch>
        </p:blipFill>
        <p:spPr>
          <a:xfrm>
            <a:off x="1295254" y="3950008"/>
            <a:ext cx="3584822" cy="2190902"/>
          </a:xfrm>
          <a:prstGeom prst="rect">
            <a:avLst/>
          </a:prstGeom>
        </p:spPr>
      </p:pic>
      <p:pic>
        <p:nvPicPr>
          <p:cNvPr id="13" name="Picture 12">
            <a:extLst>
              <a:ext uri="{FF2B5EF4-FFF2-40B4-BE49-F238E27FC236}">
                <a16:creationId xmlns:a16="http://schemas.microsoft.com/office/drawing/2014/main" id="{17FE29C8-29F5-2E6C-8817-17EA8CC8A72E}"/>
              </a:ext>
            </a:extLst>
          </p:cNvPr>
          <p:cNvPicPr>
            <a:picLocks noChangeAspect="1"/>
          </p:cNvPicPr>
          <p:nvPr/>
        </p:nvPicPr>
        <p:blipFill>
          <a:blip r:embed="rId3"/>
          <a:stretch>
            <a:fillRect/>
          </a:stretch>
        </p:blipFill>
        <p:spPr>
          <a:xfrm>
            <a:off x="7375620" y="3986239"/>
            <a:ext cx="3671400" cy="2144584"/>
          </a:xfrm>
          <a:prstGeom prst="rect">
            <a:avLst/>
          </a:prstGeom>
        </p:spPr>
      </p:pic>
      <p:pic>
        <p:nvPicPr>
          <p:cNvPr id="17" name="Graphic 16" descr="Flying Money with solid fill">
            <a:extLst>
              <a:ext uri="{FF2B5EF4-FFF2-40B4-BE49-F238E27FC236}">
                <a16:creationId xmlns:a16="http://schemas.microsoft.com/office/drawing/2014/main" id="{618BD26F-1586-F31C-F7E1-BF6DC1528F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24755" y="2814019"/>
            <a:ext cx="624548" cy="624548"/>
          </a:xfrm>
          <a:prstGeom prst="rect">
            <a:avLst/>
          </a:prstGeom>
        </p:spPr>
      </p:pic>
      <p:pic>
        <p:nvPicPr>
          <p:cNvPr id="19" name="Graphic 18" descr="Family with two children with solid fill">
            <a:extLst>
              <a:ext uri="{FF2B5EF4-FFF2-40B4-BE49-F238E27FC236}">
                <a16:creationId xmlns:a16="http://schemas.microsoft.com/office/drawing/2014/main" id="{61C89661-1255-70E1-BFCA-B4E08129DE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21703" y="3978765"/>
            <a:ext cx="624548" cy="624548"/>
          </a:xfrm>
          <a:prstGeom prst="rect">
            <a:avLst/>
          </a:prstGeom>
        </p:spPr>
      </p:pic>
      <p:pic>
        <p:nvPicPr>
          <p:cNvPr id="21" name="Graphic 20" descr="Mortgage with solid fill">
            <a:extLst>
              <a:ext uri="{FF2B5EF4-FFF2-40B4-BE49-F238E27FC236}">
                <a16:creationId xmlns:a16="http://schemas.microsoft.com/office/drawing/2014/main" id="{F628B240-0FD8-5FB5-6DC0-A2E8C0878A2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28492" y="3978765"/>
            <a:ext cx="624548" cy="624548"/>
          </a:xfrm>
          <a:prstGeom prst="rect">
            <a:avLst/>
          </a:prstGeom>
        </p:spPr>
      </p:pic>
      <p:cxnSp>
        <p:nvCxnSpPr>
          <p:cNvPr id="16" name="Straight Connector 15">
            <a:extLst>
              <a:ext uri="{FF2B5EF4-FFF2-40B4-BE49-F238E27FC236}">
                <a16:creationId xmlns:a16="http://schemas.microsoft.com/office/drawing/2014/main" id="{1CF59090-B662-B5FE-E007-08227B120608}"/>
              </a:ext>
            </a:extLst>
          </p:cNvPr>
          <p:cNvCxnSpPr>
            <a:cxnSpLocks/>
          </p:cNvCxnSpPr>
          <p:nvPr/>
        </p:nvCxnSpPr>
        <p:spPr>
          <a:xfrm>
            <a:off x="2960608" y="3698096"/>
            <a:ext cx="6264920" cy="16987"/>
          </a:xfrm>
          <a:prstGeom prst="line">
            <a:avLst/>
          </a:prstGeom>
          <a:ln>
            <a:solidFill>
              <a:srgbClr val="203864"/>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DFFC73-B0CA-3887-8743-3C9B076D4FC5}"/>
              </a:ext>
            </a:extLst>
          </p:cNvPr>
          <p:cNvCxnSpPr>
            <a:cxnSpLocks/>
          </p:cNvCxnSpPr>
          <p:nvPr/>
        </p:nvCxnSpPr>
        <p:spPr>
          <a:xfrm>
            <a:off x="6136213" y="2321766"/>
            <a:ext cx="0" cy="3105329"/>
          </a:xfrm>
          <a:prstGeom prst="line">
            <a:avLst/>
          </a:prstGeom>
          <a:ln>
            <a:solidFill>
              <a:srgbClr val="203864"/>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4D956FE-06F5-0E20-E94B-06036987564F}"/>
              </a:ext>
            </a:extLst>
          </p:cNvPr>
          <p:cNvSpPr/>
          <p:nvPr/>
        </p:nvSpPr>
        <p:spPr>
          <a:xfrm>
            <a:off x="5512239" y="3505098"/>
            <a:ext cx="1247947" cy="36933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Variables</a:t>
            </a:r>
            <a:endParaRPr lang="en-US" b="1">
              <a:solidFill>
                <a:schemeClr val="tx1"/>
              </a:solidFill>
            </a:endParaRPr>
          </a:p>
        </p:txBody>
      </p:sp>
      <p:pic>
        <p:nvPicPr>
          <p:cNvPr id="8" name="Content Placeholder 14" descr="Credit card with solid fill">
            <a:extLst>
              <a:ext uri="{FF2B5EF4-FFF2-40B4-BE49-F238E27FC236}">
                <a16:creationId xmlns:a16="http://schemas.microsoft.com/office/drawing/2014/main" id="{87E17F00-D249-AA81-FF6F-145B4EDD2B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206792" y="2821326"/>
            <a:ext cx="624548" cy="624548"/>
          </a:xfrm>
          <a:prstGeom prst="rect">
            <a:avLst/>
          </a:prstGeom>
        </p:spPr>
      </p:pic>
    </p:spTree>
    <p:extLst>
      <p:ext uri="{BB962C8B-B14F-4D97-AF65-F5344CB8AC3E}">
        <p14:creationId xmlns:p14="http://schemas.microsoft.com/office/powerpoint/2010/main" val="730925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DB92-5AF4-1FB3-B30D-28D0D299503F}"/>
              </a:ext>
            </a:extLst>
          </p:cNvPr>
          <p:cNvSpPr>
            <a:spLocks noGrp="1"/>
          </p:cNvSpPr>
          <p:nvPr>
            <p:ph type="title"/>
          </p:nvPr>
        </p:nvSpPr>
        <p:spPr/>
        <p:txBody>
          <a:bodyPr>
            <a:noAutofit/>
          </a:bodyPr>
          <a:lstStyle/>
          <a:p>
            <a:r>
              <a:rPr lang="en-US" b="1">
                <a:solidFill>
                  <a:srgbClr val="02BA39"/>
                </a:solidFill>
              </a:rPr>
              <a:t>Cluster 2 </a:t>
            </a:r>
            <a:r>
              <a:rPr lang="en-US" b="1"/>
              <a:t>consists of older families with lots of work experience </a:t>
            </a:r>
            <a:endParaRPr lang="en-US" b="1">
              <a:solidFill>
                <a:srgbClr val="02BA39"/>
              </a:solidFill>
            </a:endParaRPr>
          </a:p>
        </p:txBody>
      </p:sp>
      <p:sp>
        <p:nvSpPr>
          <p:cNvPr id="19" name="Content Placeholder 18">
            <a:extLst>
              <a:ext uri="{FF2B5EF4-FFF2-40B4-BE49-F238E27FC236}">
                <a16:creationId xmlns:a16="http://schemas.microsoft.com/office/drawing/2014/main" id="{0466D7B7-CF7D-4CE0-E4E0-C49271D729BF}"/>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BD438D53-9507-34C6-A28F-257FF8D4DC19}"/>
              </a:ext>
            </a:extLst>
          </p:cNvPr>
          <p:cNvSpPr>
            <a:spLocks noGrp="1"/>
          </p:cNvSpPr>
          <p:nvPr>
            <p:ph type="sldNum" sz="quarter" idx="12"/>
          </p:nvPr>
        </p:nvSpPr>
        <p:spPr/>
        <p:txBody>
          <a:bodyPr/>
          <a:lstStyle/>
          <a:p>
            <a:fld id="{CA3C94AB-CBD4-7F45-9F72-A46191FF5935}" type="slidenum">
              <a:rPr lang="en-US" smtClean="0"/>
              <a:t>16</a:t>
            </a:fld>
            <a:endParaRPr lang="en-US"/>
          </a:p>
        </p:txBody>
      </p:sp>
      <p:pic>
        <p:nvPicPr>
          <p:cNvPr id="5" name="Picture 4">
            <a:extLst>
              <a:ext uri="{FF2B5EF4-FFF2-40B4-BE49-F238E27FC236}">
                <a16:creationId xmlns:a16="http://schemas.microsoft.com/office/drawing/2014/main" id="{C8FC9F59-8946-F690-D1A1-2F787ABE10C9}"/>
              </a:ext>
            </a:extLst>
          </p:cNvPr>
          <p:cNvPicPr>
            <a:picLocks noChangeAspect="1"/>
          </p:cNvPicPr>
          <p:nvPr/>
        </p:nvPicPr>
        <p:blipFill>
          <a:blip r:embed="rId2"/>
          <a:stretch>
            <a:fillRect/>
          </a:stretch>
        </p:blipFill>
        <p:spPr>
          <a:xfrm>
            <a:off x="7497793" y="1311096"/>
            <a:ext cx="3648197" cy="2218453"/>
          </a:xfrm>
          <a:prstGeom prst="rect">
            <a:avLst/>
          </a:prstGeom>
        </p:spPr>
      </p:pic>
      <p:pic>
        <p:nvPicPr>
          <p:cNvPr id="6" name="Picture 5">
            <a:extLst>
              <a:ext uri="{FF2B5EF4-FFF2-40B4-BE49-F238E27FC236}">
                <a16:creationId xmlns:a16="http://schemas.microsoft.com/office/drawing/2014/main" id="{024EA1B2-FC7B-86F3-F40E-491B79B4D629}"/>
              </a:ext>
            </a:extLst>
          </p:cNvPr>
          <p:cNvPicPr>
            <a:picLocks noChangeAspect="1"/>
          </p:cNvPicPr>
          <p:nvPr/>
        </p:nvPicPr>
        <p:blipFill>
          <a:blip r:embed="rId3"/>
          <a:stretch>
            <a:fillRect/>
          </a:stretch>
        </p:blipFill>
        <p:spPr>
          <a:xfrm>
            <a:off x="1308556" y="3879347"/>
            <a:ext cx="3708296" cy="2266366"/>
          </a:xfrm>
          <a:prstGeom prst="rect">
            <a:avLst/>
          </a:prstGeom>
        </p:spPr>
      </p:pic>
      <p:pic>
        <p:nvPicPr>
          <p:cNvPr id="11" name="Picture 10">
            <a:extLst>
              <a:ext uri="{FF2B5EF4-FFF2-40B4-BE49-F238E27FC236}">
                <a16:creationId xmlns:a16="http://schemas.microsoft.com/office/drawing/2014/main" id="{66B1235B-6E20-5F20-B915-136E80DD3613}"/>
              </a:ext>
            </a:extLst>
          </p:cNvPr>
          <p:cNvPicPr>
            <a:picLocks noChangeAspect="1"/>
          </p:cNvPicPr>
          <p:nvPr/>
        </p:nvPicPr>
        <p:blipFill>
          <a:blip r:embed="rId4"/>
          <a:stretch>
            <a:fillRect/>
          </a:stretch>
        </p:blipFill>
        <p:spPr>
          <a:xfrm>
            <a:off x="7644795" y="3876952"/>
            <a:ext cx="3596736" cy="2218453"/>
          </a:xfrm>
          <a:prstGeom prst="rect">
            <a:avLst/>
          </a:prstGeom>
        </p:spPr>
      </p:pic>
      <p:pic>
        <p:nvPicPr>
          <p:cNvPr id="12" name="Content Placeholder 5">
            <a:extLst>
              <a:ext uri="{FF2B5EF4-FFF2-40B4-BE49-F238E27FC236}">
                <a16:creationId xmlns:a16="http://schemas.microsoft.com/office/drawing/2014/main" id="{677FC766-C313-97B1-56B4-9EF7CB5524D6}"/>
              </a:ext>
            </a:extLst>
          </p:cNvPr>
          <p:cNvPicPr>
            <a:picLocks noChangeAspect="1"/>
          </p:cNvPicPr>
          <p:nvPr/>
        </p:nvPicPr>
        <p:blipFill>
          <a:blip r:embed="rId5"/>
          <a:stretch>
            <a:fillRect/>
          </a:stretch>
        </p:blipFill>
        <p:spPr>
          <a:xfrm>
            <a:off x="1368075" y="1262396"/>
            <a:ext cx="3708296" cy="2262462"/>
          </a:xfrm>
          <a:prstGeom prst="rect">
            <a:avLst/>
          </a:prstGeom>
        </p:spPr>
      </p:pic>
      <p:cxnSp>
        <p:nvCxnSpPr>
          <p:cNvPr id="7" name="Straight Connector 6">
            <a:extLst>
              <a:ext uri="{FF2B5EF4-FFF2-40B4-BE49-F238E27FC236}">
                <a16:creationId xmlns:a16="http://schemas.microsoft.com/office/drawing/2014/main" id="{40D32AAD-E902-F4E2-11D7-E6B69DC53E2D}"/>
              </a:ext>
            </a:extLst>
          </p:cNvPr>
          <p:cNvCxnSpPr>
            <a:cxnSpLocks/>
          </p:cNvCxnSpPr>
          <p:nvPr/>
        </p:nvCxnSpPr>
        <p:spPr>
          <a:xfrm>
            <a:off x="2960608" y="3698096"/>
            <a:ext cx="6264920" cy="16987"/>
          </a:xfrm>
          <a:prstGeom prst="line">
            <a:avLst/>
          </a:prstGeom>
          <a:ln>
            <a:solidFill>
              <a:srgbClr val="203864"/>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25DEC60-51AA-F902-A73F-38D3A41DF115}"/>
              </a:ext>
            </a:extLst>
          </p:cNvPr>
          <p:cNvCxnSpPr>
            <a:cxnSpLocks/>
          </p:cNvCxnSpPr>
          <p:nvPr/>
        </p:nvCxnSpPr>
        <p:spPr>
          <a:xfrm>
            <a:off x="6136213" y="2321766"/>
            <a:ext cx="0" cy="3105329"/>
          </a:xfrm>
          <a:prstGeom prst="line">
            <a:avLst/>
          </a:prstGeom>
          <a:ln>
            <a:solidFill>
              <a:srgbClr val="203864"/>
            </a:solidFill>
            <a:prstDash val="dash"/>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6FD84AD-92F1-F307-2010-C9FC4B33E417}"/>
              </a:ext>
            </a:extLst>
          </p:cNvPr>
          <p:cNvSpPr/>
          <p:nvPr/>
        </p:nvSpPr>
        <p:spPr>
          <a:xfrm>
            <a:off x="5512239" y="3505098"/>
            <a:ext cx="1247947" cy="36933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Variables</a:t>
            </a:r>
            <a:endParaRPr lang="en-US" b="1">
              <a:solidFill>
                <a:schemeClr val="tx1"/>
              </a:solidFill>
            </a:endParaRPr>
          </a:p>
        </p:txBody>
      </p:sp>
      <p:pic>
        <p:nvPicPr>
          <p:cNvPr id="4" name="Graphic 3" descr="Baby crawling with solid fill">
            <a:extLst>
              <a:ext uri="{FF2B5EF4-FFF2-40B4-BE49-F238E27FC236}">
                <a16:creationId xmlns:a16="http://schemas.microsoft.com/office/drawing/2014/main" id="{233608AA-A2B9-DAFA-A0C2-EAE6FFE4CF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22428" y="2716286"/>
            <a:ext cx="624548" cy="624548"/>
          </a:xfrm>
          <a:prstGeom prst="rect">
            <a:avLst/>
          </a:prstGeom>
        </p:spPr>
      </p:pic>
      <p:pic>
        <p:nvPicPr>
          <p:cNvPr id="10" name="Graphic 9" descr="Family with two children with solid fill">
            <a:extLst>
              <a:ext uri="{FF2B5EF4-FFF2-40B4-BE49-F238E27FC236}">
                <a16:creationId xmlns:a16="http://schemas.microsoft.com/office/drawing/2014/main" id="{B48E7542-5509-78F7-CABD-DEFB8E5379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77300" y="4219408"/>
            <a:ext cx="567771" cy="567771"/>
          </a:xfrm>
          <a:prstGeom prst="rect">
            <a:avLst/>
          </a:prstGeom>
        </p:spPr>
      </p:pic>
      <p:pic>
        <p:nvPicPr>
          <p:cNvPr id="13" name="Graphic 12" descr="Flying Money with solid fill">
            <a:extLst>
              <a:ext uri="{FF2B5EF4-FFF2-40B4-BE49-F238E27FC236}">
                <a16:creationId xmlns:a16="http://schemas.microsoft.com/office/drawing/2014/main" id="{65807931-3EA2-DCD0-3CCE-0A8BF024D59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37950" y="2744674"/>
            <a:ext cx="567771" cy="567771"/>
          </a:xfrm>
          <a:prstGeom prst="rect">
            <a:avLst/>
          </a:prstGeom>
        </p:spPr>
      </p:pic>
      <p:pic>
        <p:nvPicPr>
          <p:cNvPr id="17" name="Graphic 16" descr="Briefcase with solid fill">
            <a:extLst>
              <a:ext uri="{FF2B5EF4-FFF2-40B4-BE49-F238E27FC236}">
                <a16:creationId xmlns:a16="http://schemas.microsoft.com/office/drawing/2014/main" id="{C24DAEB4-51F7-0BA0-7010-BFED6542AE1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381173" y="4159995"/>
            <a:ext cx="624548" cy="624548"/>
          </a:xfrm>
          <a:prstGeom prst="rect">
            <a:avLst/>
          </a:prstGeom>
        </p:spPr>
      </p:pic>
    </p:spTree>
    <p:extLst>
      <p:ext uri="{BB962C8B-B14F-4D97-AF65-F5344CB8AC3E}">
        <p14:creationId xmlns:p14="http://schemas.microsoft.com/office/powerpoint/2010/main" val="4218070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DB92-5AF4-1FB3-B30D-28D0D299503F}"/>
              </a:ext>
            </a:extLst>
          </p:cNvPr>
          <p:cNvSpPr>
            <a:spLocks noGrp="1"/>
          </p:cNvSpPr>
          <p:nvPr>
            <p:ph type="title"/>
          </p:nvPr>
        </p:nvSpPr>
        <p:spPr/>
        <p:txBody>
          <a:bodyPr>
            <a:noAutofit/>
          </a:bodyPr>
          <a:lstStyle/>
          <a:p>
            <a:r>
              <a:rPr lang="en-US" sz="3200" b="1">
                <a:solidFill>
                  <a:srgbClr val="619CFF"/>
                </a:solidFill>
              </a:rPr>
              <a:t>Cluster 3 </a:t>
            </a:r>
            <a:r>
              <a:rPr lang="en-US" sz="3200" b="1"/>
              <a:t>consists of young families with less work experience and income</a:t>
            </a:r>
            <a:endParaRPr lang="en-US" sz="3200" b="1">
              <a:solidFill>
                <a:srgbClr val="02BA39"/>
              </a:solidFill>
            </a:endParaRPr>
          </a:p>
        </p:txBody>
      </p:sp>
      <p:sp>
        <p:nvSpPr>
          <p:cNvPr id="4" name="Content Placeholder 3">
            <a:extLst>
              <a:ext uri="{FF2B5EF4-FFF2-40B4-BE49-F238E27FC236}">
                <a16:creationId xmlns:a16="http://schemas.microsoft.com/office/drawing/2014/main" id="{99161AB2-378F-A9FC-FDF8-11D4FAFFFF0F}"/>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BD438D53-9507-34C6-A28F-257FF8D4DC19}"/>
              </a:ext>
            </a:extLst>
          </p:cNvPr>
          <p:cNvSpPr>
            <a:spLocks noGrp="1"/>
          </p:cNvSpPr>
          <p:nvPr>
            <p:ph type="sldNum" sz="quarter" idx="12"/>
          </p:nvPr>
        </p:nvSpPr>
        <p:spPr/>
        <p:txBody>
          <a:bodyPr/>
          <a:lstStyle/>
          <a:p>
            <a:fld id="{CA3C94AB-CBD4-7F45-9F72-A46191FF5935}" type="slidenum">
              <a:rPr lang="en-US" smtClean="0"/>
              <a:t>17</a:t>
            </a:fld>
            <a:endParaRPr lang="en-US"/>
          </a:p>
        </p:txBody>
      </p:sp>
      <p:pic>
        <p:nvPicPr>
          <p:cNvPr id="5" name="Picture 4">
            <a:extLst>
              <a:ext uri="{FF2B5EF4-FFF2-40B4-BE49-F238E27FC236}">
                <a16:creationId xmlns:a16="http://schemas.microsoft.com/office/drawing/2014/main" id="{C8FC9F59-8946-F690-D1A1-2F787ABE10C9}"/>
              </a:ext>
            </a:extLst>
          </p:cNvPr>
          <p:cNvPicPr>
            <a:picLocks noChangeAspect="1"/>
          </p:cNvPicPr>
          <p:nvPr/>
        </p:nvPicPr>
        <p:blipFill>
          <a:blip r:embed="rId2"/>
          <a:stretch>
            <a:fillRect/>
          </a:stretch>
        </p:blipFill>
        <p:spPr>
          <a:xfrm>
            <a:off x="7274792" y="1434892"/>
            <a:ext cx="3566016" cy="2168480"/>
          </a:xfrm>
          <a:prstGeom prst="rect">
            <a:avLst/>
          </a:prstGeom>
        </p:spPr>
      </p:pic>
      <p:pic>
        <p:nvPicPr>
          <p:cNvPr id="6" name="Picture 5">
            <a:extLst>
              <a:ext uri="{FF2B5EF4-FFF2-40B4-BE49-F238E27FC236}">
                <a16:creationId xmlns:a16="http://schemas.microsoft.com/office/drawing/2014/main" id="{024EA1B2-FC7B-86F3-F40E-491B79B4D629}"/>
              </a:ext>
            </a:extLst>
          </p:cNvPr>
          <p:cNvPicPr>
            <a:picLocks noChangeAspect="1"/>
          </p:cNvPicPr>
          <p:nvPr/>
        </p:nvPicPr>
        <p:blipFill>
          <a:blip r:embed="rId3"/>
          <a:stretch>
            <a:fillRect/>
          </a:stretch>
        </p:blipFill>
        <p:spPr>
          <a:xfrm>
            <a:off x="1327438" y="4003610"/>
            <a:ext cx="3624762" cy="2215314"/>
          </a:xfrm>
          <a:prstGeom prst="rect">
            <a:avLst/>
          </a:prstGeom>
        </p:spPr>
      </p:pic>
      <p:pic>
        <p:nvPicPr>
          <p:cNvPr id="11" name="Picture 10">
            <a:extLst>
              <a:ext uri="{FF2B5EF4-FFF2-40B4-BE49-F238E27FC236}">
                <a16:creationId xmlns:a16="http://schemas.microsoft.com/office/drawing/2014/main" id="{66B1235B-6E20-5F20-B915-136E80DD3613}"/>
              </a:ext>
            </a:extLst>
          </p:cNvPr>
          <p:cNvPicPr>
            <a:picLocks noChangeAspect="1"/>
          </p:cNvPicPr>
          <p:nvPr/>
        </p:nvPicPr>
        <p:blipFill>
          <a:blip r:embed="rId4"/>
          <a:stretch>
            <a:fillRect/>
          </a:stretch>
        </p:blipFill>
        <p:spPr>
          <a:xfrm>
            <a:off x="7421295" y="4000749"/>
            <a:ext cx="3515714" cy="2168478"/>
          </a:xfrm>
          <a:prstGeom prst="rect">
            <a:avLst/>
          </a:prstGeom>
        </p:spPr>
      </p:pic>
      <p:pic>
        <p:nvPicPr>
          <p:cNvPr id="12" name="Content Placeholder 5">
            <a:extLst>
              <a:ext uri="{FF2B5EF4-FFF2-40B4-BE49-F238E27FC236}">
                <a16:creationId xmlns:a16="http://schemas.microsoft.com/office/drawing/2014/main" id="{677FC766-C313-97B1-56B4-9EF7CB5524D6}"/>
              </a:ext>
            </a:extLst>
          </p:cNvPr>
          <p:cNvPicPr>
            <a:picLocks noChangeAspect="1"/>
          </p:cNvPicPr>
          <p:nvPr/>
        </p:nvPicPr>
        <p:blipFill>
          <a:blip r:embed="rId5"/>
          <a:stretch>
            <a:fillRect/>
          </a:stretch>
        </p:blipFill>
        <p:spPr>
          <a:xfrm>
            <a:off x="1386957" y="1386619"/>
            <a:ext cx="3624762" cy="2211498"/>
          </a:xfrm>
          <a:prstGeom prst="rect">
            <a:avLst/>
          </a:prstGeom>
        </p:spPr>
      </p:pic>
      <p:pic>
        <p:nvPicPr>
          <p:cNvPr id="7" name="Picture 6">
            <a:extLst>
              <a:ext uri="{FF2B5EF4-FFF2-40B4-BE49-F238E27FC236}">
                <a16:creationId xmlns:a16="http://schemas.microsoft.com/office/drawing/2014/main" id="{DF932E29-B73E-B807-25F7-B39E1C582483}"/>
              </a:ext>
            </a:extLst>
          </p:cNvPr>
          <p:cNvPicPr>
            <a:picLocks noChangeAspect="1"/>
          </p:cNvPicPr>
          <p:nvPr/>
        </p:nvPicPr>
        <p:blipFill>
          <a:blip r:embed="rId2"/>
          <a:stretch>
            <a:fillRect/>
          </a:stretch>
        </p:blipFill>
        <p:spPr>
          <a:xfrm>
            <a:off x="7309199" y="1363467"/>
            <a:ext cx="3566016" cy="2168480"/>
          </a:xfrm>
          <a:prstGeom prst="rect">
            <a:avLst/>
          </a:prstGeom>
        </p:spPr>
      </p:pic>
      <p:pic>
        <p:nvPicPr>
          <p:cNvPr id="8" name="Picture 7">
            <a:extLst>
              <a:ext uri="{FF2B5EF4-FFF2-40B4-BE49-F238E27FC236}">
                <a16:creationId xmlns:a16="http://schemas.microsoft.com/office/drawing/2014/main" id="{9E900CED-0F05-2671-EC54-8F36B6A44FA0}"/>
              </a:ext>
            </a:extLst>
          </p:cNvPr>
          <p:cNvPicPr>
            <a:picLocks noChangeAspect="1"/>
          </p:cNvPicPr>
          <p:nvPr/>
        </p:nvPicPr>
        <p:blipFill>
          <a:blip r:embed="rId3"/>
          <a:stretch>
            <a:fillRect/>
          </a:stretch>
        </p:blipFill>
        <p:spPr>
          <a:xfrm>
            <a:off x="1260245" y="3932185"/>
            <a:ext cx="3624762" cy="2215314"/>
          </a:xfrm>
          <a:prstGeom prst="rect">
            <a:avLst/>
          </a:prstGeom>
        </p:spPr>
      </p:pic>
      <p:pic>
        <p:nvPicPr>
          <p:cNvPr id="9" name="Picture 8">
            <a:extLst>
              <a:ext uri="{FF2B5EF4-FFF2-40B4-BE49-F238E27FC236}">
                <a16:creationId xmlns:a16="http://schemas.microsoft.com/office/drawing/2014/main" id="{8EAD7DA1-FA8F-1D57-AD32-223A89658675}"/>
              </a:ext>
            </a:extLst>
          </p:cNvPr>
          <p:cNvPicPr>
            <a:picLocks noChangeAspect="1"/>
          </p:cNvPicPr>
          <p:nvPr/>
        </p:nvPicPr>
        <p:blipFill>
          <a:blip r:embed="rId4"/>
          <a:stretch>
            <a:fillRect/>
          </a:stretch>
        </p:blipFill>
        <p:spPr>
          <a:xfrm>
            <a:off x="7455702" y="3929324"/>
            <a:ext cx="3515714" cy="2168478"/>
          </a:xfrm>
          <a:prstGeom prst="rect">
            <a:avLst/>
          </a:prstGeom>
        </p:spPr>
      </p:pic>
      <p:pic>
        <p:nvPicPr>
          <p:cNvPr id="10" name="Content Placeholder 5">
            <a:extLst>
              <a:ext uri="{FF2B5EF4-FFF2-40B4-BE49-F238E27FC236}">
                <a16:creationId xmlns:a16="http://schemas.microsoft.com/office/drawing/2014/main" id="{4B933A7E-B777-4740-9635-7155DE28783D}"/>
              </a:ext>
            </a:extLst>
          </p:cNvPr>
          <p:cNvPicPr>
            <a:picLocks noChangeAspect="1"/>
          </p:cNvPicPr>
          <p:nvPr/>
        </p:nvPicPr>
        <p:blipFill>
          <a:blip r:embed="rId5"/>
          <a:stretch>
            <a:fillRect/>
          </a:stretch>
        </p:blipFill>
        <p:spPr>
          <a:xfrm>
            <a:off x="1319764" y="1315194"/>
            <a:ext cx="3624762" cy="2211498"/>
          </a:xfrm>
          <a:prstGeom prst="rect">
            <a:avLst/>
          </a:prstGeom>
        </p:spPr>
      </p:pic>
      <p:pic>
        <p:nvPicPr>
          <p:cNvPr id="21" name="Graphic 20" descr="Family with two children with solid fill">
            <a:extLst>
              <a:ext uri="{FF2B5EF4-FFF2-40B4-BE49-F238E27FC236}">
                <a16:creationId xmlns:a16="http://schemas.microsoft.com/office/drawing/2014/main" id="{37E0B178-16FD-AEFB-3A21-DF67A874B6A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77300" y="4219408"/>
            <a:ext cx="567771" cy="567771"/>
          </a:xfrm>
          <a:prstGeom prst="rect">
            <a:avLst/>
          </a:prstGeom>
        </p:spPr>
      </p:pic>
      <p:pic>
        <p:nvPicPr>
          <p:cNvPr id="22" name="Graphic 21" descr="Flying Money with solid fill">
            <a:extLst>
              <a:ext uri="{FF2B5EF4-FFF2-40B4-BE49-F238E27FC236}">
                <a16:creationId xmlns:a16="http://schemas.microsoft.com/office/drawing/2014/main" id="{8B25FEB9-E6ED-5B2D-B52E-27CD0463DB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37950" y="2744674"/>
            <a:ext cx="567771" cy="567771"/>
          </a:xfrm>
          <a:prstGeom prst="rect">
            <a:avLst/>
          </a:prstGeom>
        </p:spPr>
      </p:pic>
      <p:pic>
        <p:nvPicPr>
          <p:cNvPr id="23" name="Graphic 22" descr="Briefcase with solid fill">
            <a:extLst>
              <a:ext uri="{FF2B5EF4-FFF2-40B4-BE49-F238E27FC236}">
                <a16:creationId xmlns:a16="http://schemas.microsoft.com/office/drawing/2014/main" id="{D3F094A1-534B-8C4F-B0C3-5DBAB2A640A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381173" y="4159995"/>
            <a:ext cx="624548" cy="624548"/>
          </a:xfrm>
          <a:prstGeom prst="rect">
            <a:avLst/>
          </a:prstGeom>
        </p:spPr>
      </p:pic>
      <p:pic>
        <p:nvPicPr>
          <p:cNvPr id="24" name="Graphic 23" descr="Baby crawling with solid fill">
            <a:extLst>
              <a:ext uri="{FF2B5EF4-FFF2-40B4-BE49-F238E27FC236}">
                <a16:creationId xmlns:a16="http://schemas.microsoft.com/office/drawing/2014/main" id="{48E41E30-E559-D817-5E29-E5E3F5462BB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222428" y="2716286"/>
            <a:ext cx="624548" cy="624548"/>
          </a:xfrm>
          <a:prstGeom prst="rect">
            <a:avLst/>
          </a:prstGeom>
        </p:spPr>
      </p:pic>
      <p:cxnSp>
        <p:nvCxnSpPr>
          <p:cNvPr id="25" name="Straight Connector 24">
            <a:extLst>
              <a:ext uri="{FF2B5EF4-FFF2-40B4-BE49-F238E27FC236}">
                <a16:creationId xmlns:a16="http://schemas.microsoft.com/office/drawing/2014/main" id="{0A4CF356-CD8F-676D-A3F8-11E7A3AFDB1F}"/>
              </a:ext>
            </a:extLst>
          </p:cNvPr>
          <p:cNvCxnSpPr>
            <a:cxnSpLocks/>
          </p:cNvCxnSpPr>
          <p:nvPr/>
        </p:nvCxnSpPr>
        <p:spPr>
          <a:xfrm>
            <a:off x="2960608" y="3698096"/>
            <a:ext cx="6264920" cy="16987"/>
          </a:xfrm>
          <a:prstGeom prst="line">
            <a:avLst/>
          </a:prstGeom>
          <a:ln>
            <a:solidFill>
              <a:srgbClr val="203864"/>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F8BD27F-AF3F-1D0E-C704-CE151DAA99D4}"/>
              </a:ext>
            </a:extLst>
          </p:cNvPr>
          <p:cNvCxnSpPr>
            <a:cxnSpLocks/>
          </p:cNvCxnSpPr>
          <p:nvPr/>
        </p:nvCxnSpPr>
        <p:spPr>
          <a:xfrm>
            <a:off x="6136213" y="2321766"/>
            <a:ext cx="0" cy="3105329"/>
          </a:xfrm>
          <a:prstGeom prst="line">
            <a:avLst/>
          </a:prstGeom>
          <a:ln>
            <a:solidFill>
              <a:srgbClr val="203864"/>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F5CAA36-B5C1-AA9D-4E0A-745F14C6DE4F}"/>
              </a:ext>
            </a:extLst>
          </p:cNvPr>
          <p:cNvSpPr/>
          <p:nvPr/>
        </p:nvSpPr>
        <p:spPr>
          <a:xfrm>
            <a:off x="5512239" y="3505098"/>
            <a:ext cx="1247947" cy="36933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Variables</a:t>
            </a:r>
            <a:endParaRPr lang="en-US" b="1">
              <a:solidFill>
                <a:schemeClr val="tx1"/>
              </a:solidFill>
            </a:endParaRPr>
          </a:p>
        </p:txBody>
      </p:sp>
    </p:spTree>
    <p:extLst>
      <p:ext uri="{BB962C8B-B14F-4D97-AF65-F5344CB8AC3E}">
        <p14:creationId xmlns:p14="http://schemas.microsoft.com/office/powerpoint/2010/main" val="728952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E391-05FC-1C66-FBD7-B5A3DB56F02D}"/>
              </a:ext>
            </a:extLst>
          </p:cNvPr>
          <p:cNvSpPr>
            <a:spLocks noGrp="1"/>
          </p:cNvSpPr>
          <p:nvPr>
            <p:ph type="title"/>
          </p:nvPr>
        </p:nvSpPr>
        <p:spPr/>
        <p:txBody>
          <a:bodyPr>
            <a:normAutofit fontScale="90000"/>
          </a:bodyPr>
          <a:lstStyle/>
          <a:p>
            <a:r>
              <a:rPr lang="en-US"/>
              <a:t>Although Cluster 1 is the smallest group of customers, they have the highest acceptance rate of loans</a:t>
            </a:r>
          </a:p>
        </p:txBody>
      </p:sp>
      <p:sp>
        <p:nvSpPr>
          <p:cNvPr id="4" name="Slide Number Placeholder 3">
            <a:extLst>
              <a:ext uri="{FF2B5EF4-FFF2-40B4-BE49-F238E27FC236}">
                <a16:creationId xmlns:a16="http://schemas.microsoft.com/office/drawing/2014/main" id="{95C81CDD-5576-1D8B-EF2A-09C8B0143563}"/>
              </a:ext>
            </a:extLst>
          </p:cNvPr>
          <p:cNvSpPr>
            <a:spLocks noGrp="1"/>
          </p:cNvSpPr>
          <p:nvPr>
            <p:ph type="sldNum" sz="quarter" idx="12"/>
          </p:nvPr>
        </p:nvSpPr>
        <p:spPr/>
        <p:txBody>
          <a:bodyPr/>
          <a:lstStyle/>
          <a:p>
            <a:fld id="{CA3C94AB-CBD4-7F45-9F72-A46191FF5935}" type="slidenum">
              <a:rPr lang="en-US" smtClean="0"/>
              <a:t>18</a:t>
            </a:fld>
            <a:endParaRPr lang="en-US"/>
          </a:p>
        </p:txBody>
      </p:sp>
      <p:pic>
        <p:nvPicPr>
          <p:cNvPr id="6" name="Picture 5">
            <a:extLst>
              <a:ext uri="{FF2B5EF4-FFF2-40B4-BE49-F238E27FC236}">
                <a16:creationId xmlns:a16="http://schemas.microsoft.com/office/drawing/2014/main" id="{084B2D27-38D1-071D-7906-A730FA5DD96F}"/>
              </a:ext>
            </a:extLst>
          </p:cNvPr>
          <p:cNvPicPr>
            <a:picLocks noChangeAspect="1"/>
          </p:cNvPicPr>
          <p:nvPr/>
        </p:nvPicPr>
        <p:blipFill>
          <a:blip r:embed="rId2"/>
          <a:stretch>
            <a:fillRect/>
          </a:stretch>
        </p:blipFill>
        <p:spPr>
          <a:xfrm>
            <a:off x="2430189" y="1623760"/>
            <a:ext cx="7331621" cy="4080300"/>
          </a:xfrm>
          <a:prstGeom prst="rect">
            <a:avLst/>
          </a:prstGeom>
        </p:spPr>
      </p:pic>
    </p:spTree>
    <p:extLst>
      <p:ext uri="{BB962C8B-B14F-4D97-AF65-F5344CB8AC3E}">
        <p14:creationId xmlns:p14="http://schemas.microsoft.com/office/powerpoint/2010/main" val="32818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BCDB9-5C9A-4F1F-AFB2-253BD664278E}"/>
              </a:ext>
            </a:extLst>
          </p:cNvPr>
          <p:cNvSpPr>
            <a:spLocks noGrp="1"/>
          </p:cNvSpPr>
          <p:nvPr>
            <p:ph type="title"/>
          </p:nvPr>
        </p:nvSpPr>
        <p:spPr/>
        <p:txBody>
          <a:bodyPr>
            <a:normAutofit/>
          </a:bodyPr>
          <a:lstStyle/>
          <a:p>
            <a:r>
              <a:rPr lang="en-US" sz="3200" b="1"/>
              <a:t>Agenda</a:t>
            </a:r>
          </a:p>
        </p:txBody>
      </p:sp>
      <p:grpSp>
        <p:nvGrpSpPr>
          <p:cNvPr id="75" name="Group 74">
            <a:extLst>
              <a:ext uri="{FF2B5EF4-FFF2-40B4-BE49-F238E27FC236}">
                <a16:creationId xmlns:a16="http://schemas.microsoft.com/office/drawing/2014/main" id="{1DE78D40-689E-CB42-A1FA-AF5F00CCB2D4}"/>
              </a:ext>
            </a:extLst>
          </p:cNvPr>
          <p:cNvGrpSpPr/>
          <p:nvPr/>
        </p:nvGrpSpPr>
        <p:grpSpPr bwMode="gray">
          <a:xfrm>
            <a:off x="548440" y="2589131"/>
            <a:ext cx="1765277" cy="1781335"/>
            <a:chOff x="548440" y="2627671"/>
            <a:chExt cx="1765277" cy="1781335"/>
          </a:xfrm>
          <a:solidFill>
            <a:schemeClr val="tx2"/>
          </a:solidFill>
        </p:grpSpPr>
        <p:sp>
          <p:nvSpPr>
            <p:cNvPr id="33" name="Freeform 32">
              <a:extLst>
                <a:ext uri="{FF2B5EF4-FFF2-40B4-BE49-F238E27FC236}">
                  <a16:creationId xmlns:a16="http://schemas.microsoft.com/office/drawing/2014/main" id="{2B0C0ED7-01D8-514C-BBAD-9E3E57BFAC3E}"/>
                </a:ext>
              </a:extLst>
            </p:cNvPr>
            <p:cNvSpPr/>
            <p:nvPr/>
          </p:nvSpPr>
          <p:spPr bwMode="gray">
            <a:xfrm>
              <a:off x="549260" y="2627671"/>
              <a:ext cx="1764457" cy="1050877"/>
            </a:xfrm>
            <a:custGeom>
              <a:avLst/>
              <a:gdLst>
                <a:gd name="connsiteX0" fmla="*/ 1756448 w 1764457"/>
                <a:gd name="connsiteY0" fmla="*/ 1050512 h 1050877"/>
                <a:gd name="connsiteX1" fmla="*/ 1753492 w 1764457"/>
                <a:gd name="connsiteY1" fmla="*/ 1049891 h 1050877"/>
                <a:gd name="connsiteX2" fmla="*/ 1659799 w 1764457"/>
                <a:gd name="connsiteY2" fmla="*/ 821670 h 1050877"/>
                <a:gd name="connsiteX3" fmla="*/ 1747579 w 1764457"/>
                <a:gd name="connsiteY3" fmla="*/ 730552 h 1050877"/>
                <a:gd name="connsiteX4" fmla="*/ 888904 w 1764457"/>
                <a:gd name="connsiteY4" fmla="*/ 15705 h 1050877"/>
                <a:gd name="connsiteX5" fmla="*/ 15950 w 1764457"/>
                <a:gd name="connsiteY5" fmla="*/ 888891 h 1050877"/>
                <a:gd name="connsiteX6" fmla="*/ 7969 w 1764457"/>
                <a:gd name="connsiteY6" fmla="*/ 896875 h 1050877"/>
                <a:gd name="connsiteX7" fmla="*/ -12 w 1764457"/>
                <a:gd name="connsiteY7" fmla="*/ 888891 h 1050877"/>
                <a:gd name="connsiteX8" fmla="*/ 889007 w 1764457"/>
                <a:gd name="connsiteY8" fmla="*/ -276 h 1050877"/>
                <a:gd name="connsiteX9" fmla="*/ 1764311 w 1764457"/>
                <a:gd name="connsiteY9" fmla="*/ 733834 h 1050877"/>
                <a:gd name="connsiteX10" fmla="*/ 1759522 w 1764457"/>
                <a:gd name="connsiteY10" fmla="*/ 742705 h 1050877"/>
                <a:gd name="connsiteX11" fmla="*/ 1674121 w 1764457"/>
                <a:gd name="connsiteY11" fmla="*/ 949832 h 1050877"/>
                <a:gd name="connsiteX12" fmla="*/ 1759522 w 1764457"/>
                <a:gd name="connsiteY12" fmla="*/ 1035255 h 1050877"/>
                <a:gd name="connsiteX13" fmla="*/ 1763799 w 1764457"/>
                <a:gd name="connsiteY13" fmla="*/ 1045705 h 1050877"/>
                <a:gd name="connsiteX14" fmla="*/ 1756566 w 1764457"/>
                <a:gd name="connsiteY14" fmla="*/ 1050601 h 1050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64457" h="1050877">
                  <a:moveTo>
                    <a:pt x="1756448" y="1050512"/>
                  </a:moveTo>
                  <a:cubicBezTo>
                    <a:pt x="1755431" y="1050506"/>
                    <a:pt x="1754426" y="1050296"/>
                    <a:pt x="1753492" y="1049891"/>
                  </a:cubicBezTo>
                  <a:cubicBezTo>
                    <a:pt x="1664615" y="1012748"/>
                    <a:pt x="1622665" y="910571"/>
                    <a:pt x="1659799" y="821670"/>
                  </a:cubicBezTo>
                  <a:cubicBezTo>
                    <a:pt x="1676628" y="781377"/>
                    <a:pt x="1707951" y="748867"/>
                    <a:pt x="1747579" y="730552"/>
                  </a:cubicBezTo>
                  <a:cubicBezTo>
                    <a:pt x="1671902" y="315881"/>
                    <a:pt x="1310314" y="14860"/>
                    <a:pt x="888904" y="15705"/>
                  </a:cubicBezTo>
                  <a:cubicBezTo>
                    <a:pt x="407539" y="15705"/>
                    <a:pt x="15950" y="407399"/>
                    <a:pt x="15950" y="888891"/>
                  </a:cubicBezTo>
                  <a:cubicBezTo>
                    <a:pt x="15950" y="893300"/>
                    <a:pt x="12377" y="896875"/>
                    <a:pt x="7969" y="896875"/>
                  </a:cubicBezTo>
                  <a:cubicBezTo>
                    <a:pt x="3561" y="896875"/>
                    <a:pt x="-12" y="893300"/>
                    <a:pt x="-12" y="888891"/>
                  </a:cubicBezTo>
                  <a:cubicBezTo>
                    <a:pt x="11" y="397792"/>
                    <a:pt x="398039" y="-300"/>
                    <a:pt x="889007" y="-276"/>
                  </a:cubicBezTo>
                  <a:cubicBezTo>
                    <a:pt x="1320139" y="-256"/>
                    <a:pt x="1689112" y="309196"/>
                    <a:pt x="1764311" y="733834"/>
                  </a:cubicBezTo>
                  <a:cubicBezTo>
                    <a:pt x="1764997" y="737548"/>
                    <a:pt x="1763004" y="741241"/>
                    <a:pt x="1759522" y="742705"/>
                  </a:cubicBezTo>
                  <a:cubicBezTo>
                    <a:pt x="1678757" y="776312"/>
                    <a:pt x="1640523" y="869045"/>
                    <a:pt x="1674121" y="949832"/>
                  </a:cubicBezTo>
                  <a:cubicBezTo>
                    <a:pt x="1690191" y="988472"/>
                    <a:pt x="1720892" y="1019182"/>
                    <a:pt x="1759522" y="1035255"/>
                  </a:cubicBezTo>
                  <a:cubicBezTo>
                    <a:pt x="1763587" y="1036958"/>
                    <a:pt x="1765502" y="1041636"/>
                    <a:pt x="1763799" y="1045705"/>
                  </a:cubicBezTo>
                  <a:cubicBezTo>
                    <a:pt x="1762576" y="1048629"/>
                    <a:pt x="1759735" y="1050551"/>
                    <a:pt x="1756566" y="1050601"/>
                  </a:cubicBezTo>
                  <a:close/>
                </a:path>
              </a:pathLst>
            </a:custGeom>
            <a:grpFill/>
            <a:ln w="2954" cap="flat">
              <a:noFill/>
              <a:prstDash val="solid"/>
              <a:miter/>
            </a:ln>
          </p:spPr>
          <p:txBody>
            <a:bodyPr rtlCol="0" anchor="ctr"/>
            <a:lstStyle/>
            <a:p>
              <a:endParaRPr lang="en-US">
                <a:solidFill>
                  <a:schemeClr val="accent1"/>
                </a:solidFill>
              </a:endParaRPr>
            </a:p>
          </p:txBody>
        </p:sp>
        <p:grpSp>
          <p:nvGrpSpPr>
            <p:cNvPr id="69" name="Group 68">
              <a:extLst>
                <a:ext uri="{FF2B5EF4-FFF2-40B4-BE49-F238E27FC236}">
                  <a16:creationId xmlns:a16="http://schemas.microsoft.com/office/drawing/2014/main" id="{3B069E35-9D6B-A541-A4DC-3730C377F195}"/>
                </a:ext>
              </a:extLst>
            </p:cNvPr>
            <p:cNvGrpSpPr/>
            <p:nvPr/>
          </p:nvGrpSpPr>
          <p:grpSpPr bwMode="gray">
            <a:xfrm>
              <a:off x="548440" y="3582983"/>
              <a:ext cx="1751108" cy="826023"/>
              <a:chOff x="548440" y="3582983"/>
              <a:chExt cx="1751108" cy="826023"/>
            </a:xfrm>
            <a:grpFill/>
          </p:grpSpPr>
          <p:sp>
            <p:nvSpPr>
              <p:cNvPr id="34" name="Freeform 33">
                <a:extLst>
                  <a:ext uri="{FF2B5EF4-FFF2-40B4-BE49-F238E27FC236}">
                    <a16:creationId xmlns:a16="http://schemas.microsoft.com/office/drawing/2014/main" id="{750D3093-53D2-3643-B0F0-71EA96E86FD3}"/>
                  </a:ext>
                </a:extLst>
              </p:cNvPr>
              <p:cNvSpPr/>
              <p:nvPr/>
            </p:nvSpPr>
            <p:spPr bwMode="gray">
              <a:xfrm>
                <a:off x="548440" y="3582983"/>
                <a:ext cx="24150" cy="23807"/>
              </a:xfrm>
              <a:custGeom>
                <a:avLst/>
                <a:gdLst>
                  <a:gd name="connsiteX0" fmla="*/ 12159 w 24150"/>
                  <a:gd name="connsiteY0" fmla="*/ 23526 h 23807"/>
                  <a:gd name="connsiteX1" fmla="*/ -7 w 24150"/>
                  <a:gd name="connsiteY1" fmla="*/ 12051 h 23807"/>
                  <a:gd name="connsiteX2" fmla="*/ 3705 w 24150"/>
                  <a:gd name="connsiteY2" fmla="*/ 3094 h 23807"/>
                  <a:gd name="connsiteX3" fmla="*/ 20643 w 24150"/>
                  <a:gd name="connsiteY3" fmla="*/ 3094 h 23807"/>
                  <a:gd name="connsiteX4" fmla="*/ 20620 w 24150"/>
                  <a:gd name="connsiteY4" fmla="*/ 20031 h 23807"/>
                  <a:gd name="connsiteX5" fmla="*/ 12159 w 24150"/>
                  <a:gd name="connsiteY5" fmla="*/ 23526 h 23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50" h="23807">
                    <a:moveTo>
                      <a:pt x="12159" y="23526"/>
                    </a:moveTo>
                    <a:cubicBezTo>
                      <a:pt x="5631" y="23718"/>
                      <a:pt x="185" y="18579"/>
                      <a:pt x="-7" y="12051"/>
                    </a:cubicBezTo>
                    <a:cubicBezTo>
                      <a:pt x="-106" y="8671"/>
                      <a:pt x="1245" y="5413"/>
                      <a:pt x="3705" y="3094"/>
                    </a:cubicBezTo>
                    <a:cubicBezTo>
                      <a:pt x="8457" y="-1400"/>
                      <a:pt x="15891" y="-1400"/>
                      <a:pt x="20643" y="3094"/>
                    </a:cubicBezTo>
                    <a:cubicBezTo>
                      <a:pt x="25312" y="7778"/>
                      <a:pt x="25302" y="15359"/>
                      <a:pt x="20620" y="20031"/>
                    </a:cubicBezTo>
                    <a:cubicBezTo>
                      <a:pt x="18374" y="22270"/>
                      <a:pt x="15331" y="23529"/>
                      <a:pt x="12159" y="23526"/>
                    </a:cubicBezTo>
                    <a:close/>
                  </a:path>
                </a:pathLst>
              </a:custGeom>
              <a:grpFill/>
              <a:ln w="2954" cap="flat">
                <a:noFill/>
                <a:prstDash val="solid"/>
                <a:miter/>
              </a:ln>
            </p:spPr>
            <p:txBody>
              <a:bodyPr rtlCol="0" anchor="ctr"/>
              <a:lstStyle/>
              <a:p>
                <a:endParaRPr lang="en-US">
                  <a:solidFill>
                    <a:schemeClr val="accent1"/>
                  </a:solidFill>
                </a:endParaRPr>
              </a:p>
            </p:txBody>
          </p:sp>
          <p:sp>
            <p:nvSpPr>
              <p:cNvPr id="35" name="Freeform 34">
                <a:extLst>
                  <a:ext uri="{FF2B5EF4-FFF2-40B4-BE49-F238E27FC236}">
                    <a16:creationId xmlns:a16="http://schemas.microsoft.com/office/drawing/2014/main" id="{242B93B0-F380-D24C-9906-F2E19969B236}"/>
                  </a:ext>
                </a:extLst>
              </p:cNvPr>
              <p:cNvSpPr/>
              <p:nvPr/>
            </p:nvSpPr>
            <p:spPr bwMode="gray">
              <a:xfrm>
                <a:off x="559128" y="3661238"/>
                <a:ext cx="1715978" cy="747768"/>
              </a:xfrm>
              <a:custGeom>
                <a:avLst/>
                <a:gdLst>
                  <a:gd name="connsiteX0" fmla="*/ 905937 w 1715978"/>
                  <a:gd name="connsiteY0" fmla="*/ 736020 h 747768"/>
                  <a:gd name="connsiteX1" fmla="*/ 917119 w 1715978"/>
                  <a:gd name="connsiteY1" fmla="*/ 723583 h 747768"/>
                  <a:gd name="connsiteX2" fmla="*/ 917406 w 1715978"/>
                  <a:gd name="connsiteY2" fmla="*/ 723571 h 747768"/>
                  <a:gd name="connsiteX3" fmla="*/ 917406 w 1715978"/>
                  <a:gd name="connsiteY3" fmla="*/ 723571 h 747768"/>
                  <a:gd name="connsiteX4" fmla="*/ 929842 w 1715978"/>
                  <a:gd name="connsiteY4" fmla="*/ 734754 h 747768"/>
                  <a:gd name="connsiteX5" fmla="*/ 929851 w 1715978"/>
                  <a:gd name="connsiteY5" fmla="*/ 734985 h 747768"/>
                  <a:gd name="connsiteX6" fmla="*/ 929851 w 1715978"/>
                  <a:gd name="connsiteY6" fmla="*/ 734985 h 747768"/>
                  <a:gd name="connsiteX7" fmla="*/ 918733 w 1715978"/>
                  <a:gd name="connsiteY7" fmla="*/ 747477 h 747768"/>
                  <a:gd name="connsiteX8" fmla="*/ 918441 w 1715978"/>
                  <a:gd name="connsiteY8" fmla="*/ 747492 h 747768"/>
                  <a:gd name="connsiteX9" fmla="*/ 917879 w 1715978"/>
                  <a:gd name="connsiteY9" fmla="*/ 747492 h 747768"/>
                  <a:gd name="connsiteX10" fmla="*/ 905937 w 1715978"/>
                  <a:gd name="connsiteY10" fmla="*/ 736020 h 747768"/>
                  <a:gd name="connsiteX11" fmla="*/ 838272 w 1715978"/>
                  <a:gd name="connsiteY11" fmla="*/ 747433 h 747768"/>
                  <a:gd name="connsiteX12" fmla="*/ 826862 w 1715978"/>
                  <a:gd name="connsiteY12" fmla="*/ 734896 h 747768"/>
                  <a:gd name="connsiteX13" fmla="*/ 826862 w 1715978"/>
                  <a:gd name="connsiteY13" fmla="*/ 734896 h 747768"/>
                  <a:gd name="connsiteX14" fmla="*/ 839366 w 1715978"/>
                  <a:gd name="connsiteY14" fmla="*/ 723483 h 747768"/>
                  <a:gd name="connsiteX15" fmla="*/ 839366 w 1715978"/>
                  <a:gd name="connsiteY15" fmla="*/ 723483 h 747768"/>
                  <a:gd name="connsiteX16" fmla="*/ 850777 w 1715978"/>
                  <a:gd name="connsiteY16" fmla="*/ 735990 h 747768"/>
                  <a:gd name="connsiteX17" fmla="*/ 850777 w 1715978"/>
                  <a:gd name="connsiteY17" fmla="*/ 735990 h 747768"/>
                  <a:gd name="connsiteX18" fmla="*/ 838952 w 1715978"/>
                  <a:gd name="connsiteY18" fmla="*/ 747433 h 747768"/>
                  <a:gd name="connsiteX19" fmla="*/ 838391 w 1715978"/>
                  <a:gd name="connsiteY19" fmla="*/ 747433 h 747768"/>
                  <a:gd name="connsiteX20" fmla="*/ 984775 w 1715978"/>
                  <a:gd name="connsiteY20" fmla="*/ 730165 h 747768"/>
                  <a:gd name="connsiteX21" fmla="*/ 995088 w 1715978"/>
                  <a:gd name="connsiteY21" fmla="*/ 716682 h 747768"/>
                  <a:gd name="connsiteX22" fmla="*/ 995091 w 1715978"/>
                  <a:gd name="connsiteY22" fmla="*/ 716682 h 747768"/>
                  <a:gd name="connsiteX23" fmla="*/ 995091 w 1715978"/>
                  <a:gd name="connsiteY23" fmla="*/ 716682 h 747768"/>
                  <a:gd name="connsiteX24" fmla="*/ 1008541 w 1715978"/>
                  <a:gd name="connsiteY24" fmla="*/ 727001 h 747768"/>
                  <a:gd name="connsiteX25" fmla="*/ 1008541 w 1715978"/>
                  <a:gd name="connsiteY25" fmla="*/ 727001 h 747768"/>
                  <a:gd name="connsiteX26" fmla="*/ 998225 w 1715978"/>
                  <a:gd name="connsiteY26" fmla="*/ 740455 h 747768"/>
                  <a:gd name="connsiteX27" fmla="*/ 998225 w 1715978"/>
                  <a:gd name="connsiteY27" fmla="*/ 740455 h 747768"/>
                  <a:gd name="connsiteX28" fmla="*/ 996628 w 1715978"/>
                  <a:gd name="connsiteY28" fmla="*/ 740455 h 747768"/>
                  <a:gd name="connsiteX29" fmla="*/ 996628 w 1715978"/>
                  <a:gd name="connsiteY29" fmla="*/ 740455 h 747768"/>
                  <a:gd name="connsiteX30" fmla="*/ 984775 w 1715978"/>
                  <a:gd name="connsiteY30" fmla="*/ 730283 h 747768"/>
                  <a:gd name="connsiteX31" fmla="*/ 758429 w 1715978"/>
                  <a:gd name="connsiteY31" fmla="*/ 740248 h 747768"/>
                  <a:gd name="connsiteX32" fmla="*/ 748172 w 1715978"/>
                  <a:gd name="connsiteY32" fmla="*/ 726794 h 747768"/>
                  <a:gd name="connsiteX33" fmla="*/ 748172 w 1715978"/>
                  <a:gd name="connsiteY33" fmla="*/ 726794 h 747768"/>
                  <a:gd name="connsiteX34" fmla="*/ 761681 w 1715978"/>
                  <a:gd name="connsiteY34" fmla="*/ 716534 h 747768"/>
                  <a:gd name="connsiteX35" fmla="*/ 761681 w 1715978"/>
                  <a:gd name="connsiteY35" fmla="*/ 716534 h 747768"/>
                  <a:gd name="connsiteX36" fmla="*/ 771938 w 1715978"/>
                  <a:gd name="connsiteY36" fmla="*/ 729988 h 747768"/>
                  <a:gd name="connsiteX37" fmla="*/ 771938 w 1715978"/>
                  <a:gd name="connsiteY37" fmla="*/ 729988 h 747768"/>
                  <a:gd name="connsiteX38" fmla="*/ 760114 w 1715978"/>
                  <a:gd name="connsiteY38" fmla="*/ 740366 h 747768"/>
                  <a:gd name="connsiteX39" fmla="*/ 760114 w 1715978"/>
                  <a:gd name="connsiteY39" fmla="*/ 740366 h 747768"/>
                  <a:gd name="connsiteX40" fmla="*/ 758429 w 1715978"/>
                  <a:gd name="connsiteY40" fmla="*/ 740366 h 747768"/>
                  <a:gd name="connsiteX41" fmla="*/ 1062903 w 1715978"/>
                  <a:gd name="connsiteY41" fmla="*/ 717214 h 747768"/>
                  <a:gd name="connsiteX42" fmla="*/ 1071653 w 1715978"/>
                  <a:gd name="connsiteY42" fmla="*/ 702959 h 747768"/>
                  <a:gd name="connsiteX43" fmla="*/ 1071772 w 1715978"/>
                  <a:gd name="connsiteY43" fmla="*/ 702933 h 747768"/>
                  <a:gd name="connsiteX44" fmla="*/ 1071772 w 1715978"/>
                  <a:gd name="connsiteY44" fmla="*/ 702933 h 747768"/>
                  <a:gd name="connsiteX45" fmla="*/ 1086064 w 1715978"/>
                  <a:gd name="connsiteY45" fmla="*/ 711614 h 747768"/>
                  <a:gd name="connsiteX46" fmla="*/ 1086108 w 1715978"/>
                  <a:gd name="connsiteY46" fmla="*/ 711803 h 747768"/>
                  <a:gd name="connsiteX47" fmla="*/ 1086108 w 1715978"/>
                  <a:gd name="connsiteY47" fmla="*/ 711803 h 747768"/>
                  <a:gd name="connsiteX48" fmla="*/ 1077355 w 1715978"/>
                  <a:gd name="connsiteY48" fmla="*/ 726055 h 747768"/>
                  <a:gd name="connsiteX49" fmla="*/ 1077092 w 1715978"/>
                  <a:gd name="connsiteY49" fmla="*/ 726114 h 747768"/>
                  <a:gd name="connsiteX50" fmla="*/ 1077092 w 1715978"/>
                  <a:gd name="connsiteY50" fmla="*/ 726114 h 747768"/>
                  <a:gd name="connsiteX51" fmla="*/ 1074402 w 1715978"/>
                  <a:gd name="connsiteY51" fmla="*/ 726410 h 747768"/>
                  <a:gd name="connsiteX52" fmla="*/ 1074402 w 1715978"/>
                  <a:gd name="connsiteY52" fmla="*/ 726410 h 747768"/>
                  <a:gd name="connsiteX53" fmla="*/ 1062815 w 1715978"/>
                  <a:gd name="connsiteY53" fmla="*/ 717332 h 747768"/>
                  <a:gd name="connsiteX54" fmla="*/ 679680 w 1715978"/>
                  <a:gd name="connsiteY54" fmla="*/ 726085 h 747768"/>
                  <a:gd name="connsiteX55" fmla="*/ 670596 w 1715978"/>
                  <a:gd name="connsiteY55" fmla="*/ 712043 h 747768"/>
                  <a:gd name="connsiteX56" fmla="*/ 670664 w 1715978"/>
                  <a:gd name="connsiteY56" fmla="*/ 711744 h 747768"/>
                  <a:gd name="connsiteX57" fmla="*/ 670664 w 1715978"/>
                  <a:gd name="connsiteY57" fmla="*/ 711744 h 747768"/>
                  <a:gd name="connsiteX58" fmla="*/ 685001 w 1715978"/>
                  <a:gd name="connsiteY58" fmla="*/ 702873 h 747768"/>
                  <a:gd name="connsiteX59" fmla="*/ 685001 w 1715978"/>
                  <a:gd name="connsiteY59" fmla="*/ 702873 h 747768"/>
                  <a:gd name="connsiteX60" fmla="*/ 694026 w 1715978"/>
                  <a:gd name="connsiteY60" fmla="*/ 717202 h 747768"/>
                  <a:gd name="connsiteX61" fmla="*/ 694017 w 1715978"/>
                  <a:gd name="connsiteY61" fmla="*/ 717244 h 747768"/>
                  <a:gd name="connsiteX62" fmla="*/ 694017 w 1715978"/>
                  <a:gd name="connsiteY62" fmla="*/ 717244 h 747768"/>
                  <a:gd name="connsiteX63" fmla="*/ 682370 w 1715978"/>
                  <a:gd name="connsiteY63" fmla="*/ 726528 h 747768"/>
                  <a:gd name="connsiteX64" fmla="*/ 682370 w 1715978"/>
                  <a:gd name="connsiteY64" fmla="*/ 726528 h 747768"/>
                  <a:gd name="connsiteX65" fmla="*/ 679591 w 1715978"/>
                  <a:gd name="connsiteY65" fmla="*/ 726085 h 747768"/>
                  <a:gd name="connsiteX66" fmla="*/ 1139377 w 1715978"/>
                  <a:gd name="connsiteY66" fmla="*/ 697581 h 747768"/>
                  <a:gd name="connsiteX67" fmla="*/ 1146802 w 1715978"/>
                  <a:gd name="connsiteY67" fmla="*/ 682595 h 747768"/>
                  <a:gd name="connsiteX68" fmla="*/ 1147092 w 1715978"/>
                  <a:gd name="connsiteY68" fmla="*/ 682501 h 747768"/>
                  <a:gd name="connsiteX69" fmla="*/ 1147092 w 1715978"/>
                  <a:gd name="connsiteY69" fmla="*/ 682501 h 747768"/>
                  <a:gd name="connsiteX70" fmla="*/ 1162073 w 1715978"/>
                  <a:gd name="connsiteY70" fmla="*/ 689928 h 747768"/>
                  <a:gd name="connsiteX71" fmla="*/ 1162168 w 1715978"/>
                  <a:gd name="connsiteY71" fmla="*/ 690218 h 747768"/>
                  <a:gd name="connsiteX72" fmla="*/ 1162168 w 1715978"/>
                  <a:gd name="connsiteY72" fmla="*/ 690218 h 747768"/>
                  <a:gd name="connsiteX73" fmla="*/ 1154754 w 1715978"/>
                  <a:gd name="connsiteY73" fmla="*/ 705209 h 747768"/>
                  <a:gd name="connsiteX74" fmla="*/ 1154482 w 1715978"/>
                  <a:gd name="connsiteY74" fmla="*/ 705298 h 747768"/>
                  <a:gd name="connsiteX75" fmla="*/ 1154482 w 1715978"/>
                  <a:gd name="connsiteY75" fmla="*/ 705298 h 747768"/>
                  <a:gd name="connsiteX76" fmla="*/ 1150787 w 1715978"/>
                  <a:gd name="connsiteY76" fmla="*/ 705889 h 747768"/>
                  <a:gd name="connsiteX77" fmla="*/ 1150787 w 1715978"/>
                  <a:gd name="connsiteY77" fmla="*/ 705889 h 747768"/>
                  <a:gd name="connsiteX78" fmla="*/ 1139377 w 1715978"/>
                  <a:gd name="connsiteY78" fmla="*/ 697581 h 747768"/>
                  <a:gd name="connsiteX79" fmla="*/ 602320 w 1715978"/>
                  <a:gd name="connsiteY79" fmla="*/ 704766 h 747768"/>
                  <a:gd name="connsiteX80" fmla="*/ 594664 w 1715978"/>
                  <a:gd name="connsiteY80" fmla="*/ 689656 h 747768"/>
                  <a:gd name="connsiteX81" fmla="*/ 594664 w 1715978"/>
                  <a:gd name="connsiteY81" fmla="*/ 689656 h 747768"/>
                  <a:gd name="connsiteX82" fmla="*/ 609468 w 1715978"/>
                  <a:gd name="connsiteY82" fmla="*/ 681880 h 747768"/>
                  <a:gd name="connsiteX83" fmla="*/ 609740 w 1715978"/>
                  <a:gd name="connsiteY83" fmla="*/ 681968 h 747768"/>
                  <a:gd name="connsiteX84" fmla="*/ 609740 w 1715978"/>
                  <a:gd name="connsiteY84" fmla="*/ 681968 h 747768"/>
                  <a:gd name="connsiteX85" fmla="*/ 617550 w 1715978"/>
                  <a:gd name="connsiteY85" fmla="*/ 696759 h 747768"/>
                  <a:gd name="connsiteX86" fmla="*/ 617455 w 1715978"/>
                  <a:gd name="connsiteY86" fmla="*/ 697048 h 747768"/>
                  <a:gd name="connsiteX87" fmla="*/ 617455 w 1715978"/>
                  <a:gd name="connsiteY87" fmla="*/ 697048 h 747768"/>
                  <a:gd name="connsiteX88" fmla="*/ 606045 w 1715978"/>
                  <a:gd name="connsiteY88" fmla="*/ 705357 h 747768"/>
                  <a:gd name="connsiteX89" fmla="*/ 606045 w 1715978"/>
                  <a:gd name="connsiteY89" fmla="*/ 705357 h 747768"/>
                  <a:gd name="connsiteX90" fmla="*/ 602320 w 1715978"/>
                  <a:gd name="connsiteY90" fmla="*/ 704766 h 747768"/>
                  <a:gd name="connsiteX91" fmla="*/ 1213840 w 1715978"/>
                  <a:gd name="connsiteY91" fmla="*/ 670703 h 747768"/>
                  <a:gd name="connsiteX92" fmla="*/ 1220124 w 1715978"/>
                  <a:gd name="connsiteY92" fmla="*/ 654978 h 747768"/>
                  <a:gd name="connsiteX93" fmla="*/ 1220136 w 1715978"/>
                  <a:gd name="connsiteY93" fmla="*/ 654973 h 747768"/>
                  <a:gd name="connsiteX94" fmla="*/ 1220136 w 1715978"/>
                  <a:gd name="connsiteY94" fmla="*/ 654973 h 747768"/>
                  <a:gd name="connsiteX95" fmla="*/ 1235862 w 1715978"/>
                  <a:gd name="connsiteY95" fmla="*/ 661271 h 747768"/>
                  <a:gd name="connsiteX96" fmla="*/ 1235862 w 1715978"/>
                  <a:gd name="connsiteY96" fmla="*/ 661271 h 747768"/>
                  <a:gd name="connsiteX97" fmla="*/ 1229566 w 1715978"/>
                  <a:gd name="connsiteY97" fmla="*/ 677001 h 747768"/>
                  <a:gd name="connsiteX98" fmla="*/ 1229566 w 1715978"/>
                  <a:gd name="connsiteY98" fmla="*/ 677001 h 747768"/>
                  <a:gd name="connsiteX99" fmla="*/ 1224836 w 1715978"/>
                  <a:gd name="connsiteY99" fmla="*/ 677947 h 747768"/>
                  <a:gd name="connsiteX100" fmla="*/ 1224836 w 1715978"/>
                  <a:gd name="connsiteY100" fmla="*/ 677947 h 747768"/>
                  <a:gd name="connsiteX101" fmla="*/ 1213840 w 1715978"/>
                  <a:gd name="connsiteY101" fmla="*/ 670703 h 747768"/>
                  <a:gd name="connsiteX102" fmla="*/ 527325 w 1715978"/>
                  <a:gd name="connsiteY102" fmla="*/ 676617 h 747768"/>
                  <a:gd name="connsiteX103" fmla="*/ 527325 w 1715978"/>
                  <a:gd name="connsiteY103" fmla="*/ 676617 h 747768"/>
                  <a:gd name="connsiteX104" fmla="*/ 520943 w 1715978"/>
                  <a:gd name="connsiteY104" fmla="*/ 661155 h 747768"/>
                  <a:gd name="connsiteX105" fmla="*/ 521058 w 1715978"/>
                  <a:gd name="connsiteY105" fmla="*/ 660886 h 747768"/>
                  <a:gd name="connsiteX106" fmla="*/ 521058 w 1715978"/>
                  <a:gd name="connsiteY106" fmla="*/ 660886 h 747768"/>
                  <a:gd name="connsiteX107" fmla="*/ 536772 w 1715978"/>
                  <a:gd name="connsiteY107" fmla="*/ 654582 h 747768"/>
                  <a:gd name="connsiteX108" fmla="*/ 536784 w 1715978"/>
                  <a:gd name="connsiteY108" fmla="*/ 654588 h 747768"/>
                  <a:gd name="connsiteX109" fmla="*/ 536784 w 1715978"/>
                  <a:gd name="connsiteY109" fmla="*/ 654588 h 747768"/>
                  <a:gd name="connsiteX110" fmla="*/ 543051 w 1715978"/>
                  <a:gd name="connsiteY110" fmla="*/ 670348 h 747768"/>
                  <a:gd name="connsiteX111" fmla="*/ 543051 w 1715978"/>
                  <a:gd name="connsiteY111" fmla="*/ 670348 h 747768"/>
                  <a:gd name="connsiteX112" fmla="*/ 532025 w 1715978"/>
                  <a:gd name="connsiteY112" fmla="*/ 677592 h 747768"/>
                  <a:gd name="connsiteX113" fmla="*/ 532025 w 1715978"/>
                  <a:gd name="connsiteY113" fmla="*/ 677592 h 747768"/>
                  <a:gd name="connsiteX114" fmla="*/ 527325 w 1715978"/>
                  <a:gd name="connsiteY114" fmla="*/ 676528 h 747768"/>
                  <a:gd name="connsiteX115" fmla="*/ 1285554 w 1715978"/>
                  <a:gd name="connsiteY115" fmla="*/ 637409 h 747768"/>
                  <a:gd name="connsiteX116" fmla="*/ 1290186 w 1715978"/>
                  <a:gd name="connsiteY116" fmla="*/ 621338 h 747768"/>
                  <a:gd name="connsiteX117" fmla="*/ 1290431 w 1715978"/>
                  <a:gd name="connsiteY117" fmla="*/ 621205 h 747768"/>
                  <a:gd name="connsiteX118" fmla="*/ 1290431 w 1715978"/>
                  <a:gd name="connsiteY118" fmla="*/ 621205 h 747768"/>
                  <a:gd name="connsiteX119" fmla="*/ 1306503 w 1715978"/>
                  <a:gd name="connsiteY119" fmla="*/ 625821 h 747768"/>
                  <a:gd name="connsiteX120" fmla="*/ 1306630 w 1715978"/>
                  <a:gd name="connsiteY120" fmla="*/ 626055 h 747768"/>
                  <a:gd name="connsiteX121" fmla="*/ 1306630 w 1715978"/>
                  <a:gd name="connsiteY121" fmla="*/ 626055 h 747768"/>
                  <a:gd name="connsiteX122" fmla="*/ 1302051 w 1715978"/>
                  <a:gd name="connsiteY122" fmla="*/ 642143 h 747768"/>
                  <a:gd name="connsiteX123" fmla="*/ 1301782 w 1715978"/>
                  <a:gd name="connsiteY123" fmla="*/ 642288 h 747768"/>
                  <a:gd name="connsiteX124" fmla="*/ 1301782 w 1715978"/>
                  <a:gd name="connsiteY124" fmla="*/ 642288 h 747768"/>
                  <a:gd name="connsiteX125" fmla="*/ 1296136 w 1715978"/>
                  <a:gd name="connsiteY125" fmla="*/ 643707 h 747768"/>
                  <a:gd name="connsiteX126" fmla="*/ 1296136 w 1715978"/>
                  <a:gd name="connsiteY126" fmla="*/ 643707 h 747768"/>
                  <a:gd name="connsiteX127" fmla="*/ 1285554 w 1715978"/>
                  <a:gd name="connsiteY127" fmla="*/ 637320 h 747768"/>
                  <a:gd name="connsiteX128" fmla="*/ 455197 w 1715978"/>
                  <a:gd name="connsiteY128" fmla="*/ 641726 h 747768"/>
                  <a:gd name="connsiteX129" fmla="*/ 455197 w 1715978"/>
                  <a:gd name="connsiteY129" fmla="*/ 641726 h 747768"/>
                  <a:gd name="connsiteX130" fmla="*/ 450319 w 1715978"/>
                  <a:gd name="connsiteY130" fmla="*/ 625522 h 747768"/>
                  <a:gd name="connsiteX131" fmla="*/ 450319 w 1715978"/>
                  <a:gd name="connsiteY131" fmla="*/ 625522 h 747768"/>
                  <a:gd name="connsiteX132" fmla="*/ 466545 w 1715978"/>
                  <a:gd name="connsiteY132" fmla="*/ 620685 h 747768"/>
                  <a:gd name="connsiteX133" fmla="*/ 466578 w 1715978"/>
                  <a:gd name="connsiteY133" fmla="*/ 620703 h 747768"/>
                  <a:gd name="connsiteX134" fmla="*/ 466578 w 1715978"/>
                  <a:gd name="connsiteY134" fmla="*/ 620703 h 747768"/>
                  <a:gd name="connsiteX135" fmla="*/ 471517 w 1715978"/>
                  <a:gd name="connsiteY135" fmla="*/ 636681 h 747768"/>
                  <a:gd name="connsiteX136" fmla="*/ 471396 w 1715978"/>
                  <a:gd name="connsiteY136" fmla="*/ 636906 h 747768"/>
                  <a:gd name="connsiteX137" fmla="*/ 471396 w 1715978"/>
                  <a:gd name="connsiteY137" fmla="*/ 636906 h 747768"/>
                  <a:gd name="connsiteX138" fmla="*/ 460843 w 1715978"/>
                  <a:gd name="connsiteY138" fmla="*/ 643204 h 747768"/>
                  <a:gd name="connsiteX139" fmla="*/ 460843 w 1715978"/>
                  <a:gd name="connsiteY139" fmla="*/ 643204 h 747768"/>
                  <a:gd name="connsiteX140" fmla="*/ 455197 w 1715978"/>
                  <a:gd name="connsiteY140" fmla="*/ 641637 h 747768"/>
                  <a:gd name="connsiteX141" fmla="*/ 1354045 w 1715978"/>
                  <a:gd name="connsiteY141" fmla="*/ 597639 h 747768"/>
                  <a:gd name="connsiteX142" fmla="*/ 1357200 w 1715978"/>
                  <a:gd name="connsiteY142" fmla="*/ 581214 h 747768"/>
                  <a:gd name="connsiteX143" fmla="*/ 1357445 w 1715978"/>
                  <a:gd name="connsiteY143" fmla="*/ 581051 h 747768"/>
                  <a:gd name="connsiteX144" fmla="*/ 1357445 w 1715978"/>
                  <a:gd name="connsiteY144" fmla="*/ 581051 h 747768"/>
                  <a:gd name="connsiteX145" fmla="*/ 1373872 w 1715978"/>
                  <a:gd name="connsiteY145" fmla="*/ 584186 h 747768"/>
                  <a:gd name="connsiteX146" fmla="*/ 1374028 w 1715978"/>
                  <a:gd name="connsiteY146" fmla="*/ 584422 h 747768"/>
                  <a:gd name="connsiteX147" fmla="*/ 1374028 w 1715978"/>
                  <a:gd name="connsiteY147" fmla="*/ 584422 h 747768"/>
                  <a:gd name="connsiteX148" fmla="*/ 1370659 w 1715978"/>
                  <a:gd name="connsiteY148" fmla="*/ 601010 h 747768"/>
                  <a:gd name="connsiteX149" fmla="*/ 1370659 w 1715978"/>
                  <a:gd name="connsiteY149" fmla="*/ 601010 h 747768"/>
                  <a:gd name="connsiteX150" fmla="*/ 1364067 w 1715978"/>
                  <a:gd name="connsiteY150" fmla="*/ 603021 h 747768"/>
                  <a:gd name="connsiteX151" fmla="*/ 1364067 w 1715978"/>
                  <a:gd name="connsiteY151" fmla="*/ 603021 h 747768"/>
                  <a:gd name="connsiteX152" fmla="*/ 1354045 w 1715978"/>
                  <a:gd name="connsiteY152" fmla="*/ 597639 h 747768"/>
                  <a:gd name="connsiteX153" fmla="*/ 386498 w 1715978"/>
                  <a:gd name="connsiteY153" fmla="*/ 600389 h 747768"/>
                  <a:gd name="connsiteX154" fmla="*/ 386498 w 1715978"/>
                  <a:gd name="connsiteY154" fmla="*/ 600389 h 747768"/>
                  <a:gd name="connsiteX155" fmla="*/ 383158 w 1715978"/>
                  <a:gd name="connsiteY155" fmla="*/ 583772 h 747768"/>
                  <a:gd name="connsiteX156" fmla="*/ 383158 w 1715978"/>
                  <a:gd name="connsiteY156" fmla="*/ 583772 h 747768"/>
                  <a:gd name="connsiteX157" fmla="*/ 399517 w 1715978"/>
                  <a:gd name="connsiteY157" fmla="*/ 580300 h 747768"/>
                  <a:gd name="connsiteX158" fmla="*/ 399712 w 1715978"/>
                  <a:gd name="connsiteY158" fmla="*/ 580430 h 747768"/>
                  <a:gd name="connsiteX159" fmla="*/ 399712 w 1715978"/>
                  <a:gd name="connsiteY159" fmla="*/ 580430 h 747768"/>
                  <a:gd name="connsiteX160" fmla="*/ 403250 w 1715978"/>
                  <a:gd name="connsiteY160" fmla="*/ 596779 h 747768"/>
                  <a:gd name="connsiteX161" fmla="*/ 403111 w 1715978"/>
                  <a:gd name="connsiteY161" fmla="*/ 596989 h 747768"/>
                  <a:gd name="connsiteX162" fmla="*/ 403111 w 1715978"/>
                  <a:gd name="connsiteY162" fmla="*/ 596989 h 747768"/>
                  <a:gd name="connsiteX163" fmla="*/ 393090 w 1715978"/>
                  <a:gd name="connsiteY163" fmla="*/ 602370 h 747768"/>
                  <a:gd name="connsiteX164" fmla="*/ 393090 w 1715978"/>
                  <a:gd name="connsiteY164" fmla="*/ 602370 h 747768"/>
                  <a:gd name="connsiteX165" fmla="*/ 386439 w 1715978"/>
                  <a:gd name="connsiteY165" fmla="*/ 600389 h 747768"/>
                  <a:gd name="connsiteX166" fmla="*/ 1418665 w 1715978"/>
                  <a:gd name="connsiteY166" fmla="*/ 551986 h 747768"/>
                  <a:gd name="connsiteX167" fmla="*/ 1420557 w 1715978"/>
                  <a:gd name="connsiteY167" fmla="*/ 535132 h 747768"/>
                  <a:gd name="connsiteX168" fmla="*/ 1420557 w 1715978"/>
                  <a:gd name="connsiteY168" fmla="*/ 535132 h 747768"/>
                  <a:gd name="connsiteX169" fmla="*/ 1437193 w 1715978"/>
                  <a:gd name="connsiteY169" fmla="*/ 536823 h 747768"/>
                  <a:gd name="connsiteX170" fmla="*/ 1437377 w 1715978"/>
                  <a:gd name="connsiteY170" fmla="*/ 537054 h 747768"/>
                  <a:gd name="connsiteX171" fmla="*/ 1437377 w 1715978"/>
                  <a:gd name="connsiteY171" fmla="*/ 537054 h 747768"/>
                  <a:gd name="connsiteX172" fmla="*/ 1435485 w 1715978"/>
                  <a:gd name="connsiteY172" fmla="*/ 553878 h 747768"/>
                  <a:gd name="connsiteX173" fmla="*/ 1435485 w 1715978"/>
                  <a:gd name="connsiteY173" fmla="*/ 553878 h 747768"/>
                  <a:gd name="connsiteX174" fmla="*/ 1428006 w 1715978"/>
                  <a:gd name="connsiteY174" fmla="*/ 556510 h 747768"/>
                  <a:gd name="connsiteX175" fmla="*/ 1428006 w 1715978"/>
                  <a:gd name="connsiteY175" fmla="*/ 556510 h 747768"/>
                  <a:gd name="connsiteX176" fmla="*/ 1418606 w 1715978"/>
                  <a:gd name="connsiteY176" fmla="*/ 551986 h 747768"/>
                  <a:gd name="connsiteX177" fmla="*/ 321731 w 1715978"/>
                  <a:gd name="connsiteY177" fmla="*/ 553139 h 747768"/>
                  <a:gd name="connsiteX178" fmla="*/ 321731 w 1715978"/>
                  <a:gd name="connsiteY178" fmla="*/ 553139 h 747768"/>
                  <a:gd name="connsiteX179" fmla="*/ 319665 w 1715978"/>
                  <a:gd name="connsiteY179" fmla="*/ 536542 h 747768"/>
                  <a:gd name="connsiteX180" fmla="*/ 319869 w 1715978"/>
                  <a:gd name="connsiteY180" fmla="*/ 536285 h 747768"/>
                  <a:gd name="connsiteX181" fmla="*/ 319869 w 1715978"/>
                  <a:gd name="connsiteY181" fmla="*/ 536285 h 747768"/>
                  <a:gd name="connsiteX182" fmla="*/ 336470 w 1715978"/>
                  <a:gd name="connsiteY182" fmla="*/ 534268 h 747768"/>
                  <a:gd name="connsiteX183" fmla="*/ 336659 w 1715978"/>
                  <a:gd name="connsiteY183" fmla="*/ 534422 h 747768"/>
                  <a:gd name="connsiteX184" fmla="*/ 336659 w 1715978"/>
                  <a:gd name="connsiteY184" fmla="*/ 534422 h 747768"/>
                  <a:gd name="connsiteX185" fmla="*/ 338758 w 1715978"/>
                  <a:gd name="connsiteY185" fmla="*/ 551016 h 747768"/>
                  <a:gd name="connsiteX186" fmla="*/ 338551 w 1715978"/>
                  <a:gd name="connsiteY186" fmla="*/ 551276 h 747768"/>
                  <a:gd name="connsiteX187" fmla="*/ 338551 w 1715978"/>
                  <a:gd name="connsiteY187" fmla="*/ 551276 h 747768"/>
                  <a:gd name="connsiteX188" fmla="*/ 329180 w 1715978"/>
                  <a:gd name="connsiteY188" fmla="*/ 555652 h 747768"/>
                  <a:gd name="connsiteX189" fmla="*/ 329180 w 1715978"/>
                  <a:gd name="connsiteY189" fmla="*/ 555652 h 747768"/>
                  <a:gd name="connsiteX190" fmla="*/ 321672 w 1715978"/>
                  <a:gd name="connsiteY190" fmla="*/ 553139 h 747768"/>
                  <a:gd name="connsiteX191" fmla="*/ 1478909 w 1715978"/>
                  <a:gd name="connsiteY191" fmla="*/ 500773 h 747768"/>
                  <a:gd name="connsiteX192" fmla="*/ 1479294 w 1715978"/>
                  <a:gd name="connsiteY192" fmla="*/ 483830 h 747768"/>
                  <a:gd name="connsiteX193" fmla="*/ 1479294 w 1715978"/>
                  <a:gd name="connsiteY193" fmla="*/ 483830 h 747768"/>
                  <a:gd name="connsiteX194" fmla="*/ 1496016 w 1715978"/>
                  <a:gd name="connsiteY194" fmla="*/ 483961 h 747768"/>
                  <a:gd name="connsiteX195" fmla="*/ 1496232 w 1715978"/>
                  <a:gd name="connsiteY195" fmla="*/ 484185 h 747768"/>
                  <a:gd name="connsiteX196" fmla="*/ 1496232 w 1715978"/>
                  <a:gd name="connsiteY196" fmla="*/ 484185 h 747768"/>
                  <a:gd name="connsiteX197" fmla="*/ 1496046 w 1715978"/>
                  <a:gd name="connsiteY197" fmla="*/ 500912 h 747768"/>
                  <a:gd name="connsiteX198" fmla="*/ 1495818 w 1715978"/>
                  <a:gd name="connsiteY198" fmla="*/ 501128 h 747768"/>
                  <a:gd name="connsiteX199" fmla="*/ 1495818 w 1715978"/>
                  <a:gd name="connsiteY199" fmla="*/ 501128 h 747768"/>
                  <a:gd name="connsiteX200" fmla="*/ 1487571 w 1715978"/>
                  <a:gd name="connsiteY200" fmla="*/ 504440 h 747768"/>
                  <a:gd name="connsiteX201" fmla="*/ 1487571 w 1715978"/>
                  <a:gd name="connsiteY201" fmla="*/ 504440 h 747768"/>
                  <a:gd name="connsiteX202" fmla="*/ 1478850 w 1715978"/>
                  <a:gd name="connsiteY202" fmla="*/ 500773 h 747768"/>
                  <a:gd name="connsiteX203" fmla="*/ 261457 w 1715978"/>
                  <a:gd name="connsiteY203" fmla="*/ 500329 h 747768"/>
                  <a:gd name="connsiteX204" fmla="*/ 261073 w 1715978"/>
                  <a:gd name="connsiteY204" fmla="*/ 483387 h 747768"/>
                  <a:gd name="connsiteX205" fmla="*/ 261073 w 1715978"/>
                  <a:gd name="connsiteY205" fmla="*/ 483387 h 747768"/>
                  <a:gd name="connsiteX206" fmla="*/ 277786 w 1715978"/>
                  <a:gd name="connsiteY206" fmla="*/ 482816 h 747768"/>
                  <a:gd name="connsiteX207" fmla="*/ 278011 w 1715978"/>
                  <a:gd name="connsiteY207" fmla="*/ 483032 h 747768"/>
                  <a:gd name="connsiteX208" fmla="*/ 278011 w 1715978"/>
                  <a:gd name="connsiteY208" fmla="*/ 483032 h 747768"/>
                  <a:gd name="connsiteX209" fmla="*/ 278552 w 1715978"/>
                  <a:gd name="connsiteY209" fmla="*/ 499750 h 747768"/>
                  <a:gd name="connsiteX210" fmla="*/ 278366 w 1715978"/>
                  <a:gd name="connsiteY210" fmla="*/ 499945 h 747768"/>
                  <a:gd name="connsiteX211" fmla="*/ 278366 w 1715978"/>
                  <a:gd name="connsiteY211" fmla="*/ 499945 h 747768"/>
                  <a:gd name="connsiteX212" fmla="*/ 269734 w 1715978"/>
                  <a:gd name="connsiteY212" fmla="*/ 503641 h 747768"/>
                  <a:gd name="connsiteX213" fmla="*/ 269734 w 1715978"/>
                  <a:gd name="connsiteY213" fmla="*/ 503641 h 747768"/>
                  <a:gd name="connsiteX214" fmla="*/ 261398 w 1715978"/>
                  <a:gd name="connsiteY214" fmla="*/ 500329 h 747768"/>
                  <a:gd name="connsiteX215" fmla="*/ 1534365 w 1715978"/>
                  <a:gd name="connsiteY215" fmla="*/ 444327 h 747768"/>
                  <a:gd name="connsiteX216" fmla="*/ 1533091 w 1715978"/>
                  <a:gd name="connsiteY216" fmla="*/ 427650 h 747768"/>
                  <a:gd name="connsiteX217" fmla="*/ 1533271 w 1715978"/>
                  <a:gd name="connsiteY217" fmla="*/ 427443 h 747768"/>
                  <a:gd name="connsiteX218" fmla="*/ 1533271 w 1715978"/>
                  <a:gd name="connsiteY218" fmla="*/ 427443 h 747768"/>
                  <a:gd name="connsiteX219" fmla="*/ 1549940 w 1715978"/>
                  <a:gd name="connsiteY219" fmla="*/ 426107 h 747768"/>
                  <a:gd name="connsiteX220" fmla="*/ 1550150 w 1715978"/>
                  <a:gd name="connsiteY220" fmla="*/ 426290 h 747768"/>
                  <a:gd name="connsiteX221" fmla="*/ 1550150 w 1715978"/>
                  <a:gd name="connsiteY221" fmla="*/ 426290 h 747768"/>
                  <a:gd name="connsiteX222" fmla="*/ 1551303 w 1715978"/>
                  <a:gd name="connsiteY222" fmla="*/ 443233 h 747768"/>
                  <a:gd name="connsiteX223" fmla="*/ 1551303 w 1715978"/>
                  <a:gd name="connsiteY223" fmla="*/ 443233 h 747768"/>
                  <a:gd name="connsiteX224" fmla="*/ 1542287 w 1715978"/>
                  <a:gd name="connsiteY224" fmla="*/ 447284 h 747768"/>
                  <a:gd name="connsiteX225" fmla="*/ 1542287 w 1715978"/>
                  <a:gd name="connsiteY225" fmla="*/ 447284 h 747768"/>
                  <a:gd name="connsiteX226" fmla="*/ 1534365 w 1715978"/>
                  <a:gd name="connsiteY226" fmla="*/ 444327 h 747768"/>
                  <a:gd name="connsiteX227" fmla="*/ 206149 w 1715978"/>
                  <a:gd name="connsiteY227" fmla="*/ 442346 h 747768"/>
                  <a:gd name="connsiteX228" fmla="*/ 207095 w 1715978"/>
                  <a:gd name="connsiteY228" fmla="*/ 425551 h 747768"/>
                  <a:gd name="connsiteX229" fmla="*/ 207095 w 1715978"/>
                  <a:gd name="connsiteY229" fmla="*/ 425551 h 747768"/>
                  <a:gd name="connsiteX230" fmla="*/ 223789 w 1715978"/>
                  <a:gd name="connsiteY230" fmla="*/ 426521 h 747768"/>
                  <a:gd name="connsiteX231" fmla="*/ 223974 w 1715978"/>
                  <a:gd name="connsiteY231" fmla="*/ 426734 h 747768"/>
                  <a:gd name="connsiteX232" fmla="*/ 223974 w 1715978"/>
                  <a:gd name="connsiteY232" fmla="*/ 426734 h 747768"/>
                  <a:gd name="connsiteX233" fmla="*/ 223032 w 1715978"/>
                  <a:gd name="connsiteY233" fmla="*/ 443434 h 747768"/>
                  <a:gd name="connsiteX234" fmla="*/ 222821 w 1715978"/>
                  <a:gd name="connsiteY234" fmla="*/ 443617 h 747768"/>
                  <a:gd name="connsiteX235" fmla="*/ 222821 w 1715978"/>
                  <a:gd name="connsiteY235" fmla="*/ 443617 h 747768"/>
                  <a:gd name="connsiteX236" fmla="*/ 214958 w 1715978"/>
                  <a:gd name="connsiteY236" fmla="*/ 446574 h 747768"/>
                  <a:gd name="connsiteX237" fmla="*/ 214958 w 1715978"/>
                  <a:gd name="connsiteY237" fmla="*/ 446574 h 747768"/>
                  <a:gd name="connsiteX238" fmla="*/ 206060 w 1715978"/>
                  <a:gd name="connsiteY238" fmla="*/ 442346 h 747768"/>
                  <a:gd name="connsiteX239" fmla="*/ 1584588 w 1715978"/>
                  <a:gd name="connsiteY239" fmla="*/ 383209 h 747768"/>
                  <a:gd name="connsiteX240" fmla="*/ 1581777 w 1715978"/>
                  <a:gd name="connsiteY240" fmla="*/ 366722 h 747768"/>
                  <a:gd name="connsiteX241" fmla="*/ 1581957 w 1715978"/>
                  <a:gd name="connsiteY241" fmla="*/ 366473 h 747768"/>
                  <a:gd name="connsiteX242" fmla="*/ 1581957 w 1715978"/>
                  <a:gd name="connsiteY242" fmla="*/ 366473 h 747768"/>
                  <a:gd name="connsiteX243" fmla="*/ 1598689 w 1715978"/>
                  <a:gd name="connsiteY243" fmla="*/ 363842 h 747768"/>
                  <a:gd name="connsiteX244" fmla="*/ 1598689 w 1715978"/>
                  <a:gd name="connsiteY244" fmla="*/ 363842 h 747768"/>
                  <a:gd name="connsiteX245" fmla="*/ 1601320 w 1715978"/>
                  <a:gd name="connsiteY245" fmla="*/ 380577 h 747768"/>
                  <a:gd name="connsiteX246" fmla="*/ 1601320 w 1715978"/>
                  <a:gd name="connsiteY246" fmla="*/ 380577 h 747768"/>
                  <a:gd name="connsiteX247" fmla="*/ 1591624 w 1715978"/>
                  <a:gd name="connsiteY247" fmla="*/ 385515 h 747768"/>
                  <a:gd name="connsiteX248" fmla="*/ 1591624 w 1715978"/>
                  <a:gd name="connsiteY248" fmla="*/ 385515 h 747768"/>
                  <a:gd name="connsiteX249" fmla="*/ 1584618 w 1715978"/>
                  <a:gd name="connsiteY249" fmla="*/ 383209 h 747768"/>
                  <a:gd name="connsiteX250" fmla="*/ 156073 w 1715978"/>
                  <a:gd name="connsiteY250" fmla="*/ 379631 h 747768"/>
                  <a:gd name="connsiteX251" fmla="*/ 158763 w 1715978"/>
                  <a:gd name="connsiteY251" fmla="*/ 362895 h 747768"/>
                  <a:gd name="connsiteX252" fmla="*/ 158763 w 1715978"/>
                  <a:gd name="connsiteY252" fmla="*/ 362895 h 747768"/>
                  <a:gd name="connsiteX253" fmla="*/ 175495 w 1715978"/>
                  <a:gd name="connsiteY253" fmla="*/ 365557 h 747768"/>
                  <a:gd name="connsiteX254" fmla="*/ 175495 w 1715978"/>
                  <a:gd name="connsiteY254" fmla="*/ 365557 h 747768"/>
                  <a:gd name="connsiteX255" fmla="*/ 172805 w 1715978"/>
                  <a:gd name="connsiteY255" fmla="*/ 382292 h 747768"/>
                  <a:gd name="connsiteX256" fmla="*/ 172805 w 1715978"/>
                  <a:gd name="connsiteY256" fmla="*/ 382292 h 747768"/>
                  <a:gd name="connsiteX257" fmla="*/ 165769 w 1715978"/>
                  <a:gd name="connsiteY257" fmla="*/ 384569 h 747768"/>
                  <a:gd name="connsiteX258" fmla="*/ 165769 w 1715978"/>
                  <a:gd name="connsiteY258" fmla="*/ 384569 h 747768"/>
                  <a:gd name="connsiteX259" fmla="*/ 156073 w 1715978"/>
                  <a:gd name="connsiteY259" fmla="*/ 379631 h 747768"/>
                  <a:gd name="connsiteX260" fmla="*/ 1628959 w 1715978"/>
                  <a:gd name="connsiteY260" fmla="*/ 317892 h 747768"/>
                  <a:gd name="connsiteX261" fmla="*/ 1624850 w 1715978"/>
                  <a:gd name="connsiteY261" fmla="*/ 301423 h 747768"/>
                  <a:gd name="connsiteX262" fmla="*/ 1624850 w 1715978"/>
                  <a:gd name="connsiteY262" fmla="*/ 301423 h 747768"/>
                  <a:gd name="connsiteX263" fmla="*/ 1641286 w 1715978"/>
                  <a:gd name="connsiteY263" fmla="*/ 297313 h 747768"/>
                  <a:gd name="connsiteX264" fmla="*/ 1641286 w 1715978"/>
                  <a:gd name="connsiteY264" fmla="*/ 297313 h 747768"/>
                  <a:gd name="connsiteX265" fmla="*/ 1645533 w 1715978"/>
                  <a:gd name="connsiteY265" fmla="*/ 313490 h 747768"/>
                  <a:gd name="connsiteX266" fmla="*/ 1645395 w 1715978"/>
                  <a:gd name="connsiteY266" fmla="*/ 313723 h 747768"/>
                  <a:gd name="connsiteX267" fmla="*/ 1645395 w 1715978"/>
                  <a:gd name="connsiteY267" fmla="*/ 313723 h 747768"/>
                  <a:gd name="connsiteX268" fmla="*/ 1635108 w 1715978"/>
                  <a:gd name="connsiteY268" fmla="*/ 319637 h 747768"/>
                  <a:gd name="connsiteX269" fmla="*/ 1635108 w 1715978"/>
                  <a:gd name="connsiteY269" fmla="*/ 319637 h 747768"/>
                  <a:gd name="connsiteX270" fmla="*/ 1628959 w 1715978"/>
                  <a:gd name="connsiteY270" fmla="*/ 317892 h 747768"/>
                  <a:gd name="connsiteX271" fmla="*/ 111939 w 1715978"/>
                  <a:gd name="connsiteY271" fmla="*/ 312747 h 747768"/>
                  <a:gd name="connsiteX272" fmla="*/ 111939 w 1715978"/>
                  <a:gd name="connsiteY272" fmla="*/ 312747 h 747768"/>
                  <a:gd name="connsiteX273" fmla="*/ 115836 w 1715978"/>
                  <a:gd name="connsiteY273" fmla="*/ 296482 h 747768"/>
                  <a:gd name="connsiteX274" fmla="*/ 116078 w 1715978"/>
                  <a:gd name="connsiteY274" fmla="*/ 296337 h 747768"/>
                  <a:gd name="connsiteX275" fmla="*/ 116078 w 1715978"/>
                  <a:gd name="connsiteY275" fmla="*/ 296337 h 747768"/>
                  <a:gd name="connsiteX276" fmla="*/ 132484 w 1715978"/>
                  <a:gd name="connsiteY276" fmla="*/ 300506 h 747768"/>
                  <a:gd name="connsiteX277" fmla="*/ 132484 w 1715978"/>
                  <a:gd name="connsiteY277" fmla="*/ 300506 h 747768"/>
                  <a:gd name="connsiteX278" fmla="*/ 128608 w 1715978"/>
                  <a:gd name="connsiteY278" fmla="*/ 316778 h 747768"/>
                  <a:gd name="connsiteX279" fmla="*/ 128375 w 1715978"/>
                  <a:gd name="connsiteY279" fmla="*/ 316917 h 747768"/>
                  <a:gd name="connsiteX280" fmla="*/ 128375 w 1715978"/>
                  <a:gd name="connsiteY280" fmla="*/ 316917 h 747768"/>
                  <a:gd name="connsiteX281" fmla="*/ 122227 w 1715978"/>
                  <a:gd name="connsiteY281" fmla="*/ 318632 h 747768"/>
                  <a:gd name="connsiteX282" fmla="*/ 122227 w 1715978"/>
                  <a:gd name="connsiteY282" fmla="*/ 318632 h 747768"/>
                  <a:gd name="connsiteX283" fmla="*/ 111939 w 1715978"/>
                  <a:gd name="connsiteY283" fmla="*/ 312747 h 747768"/>
                  <a:gd name="connsiteX284" fmla="*/ 1667535 w 1715978"/>
                  <a:gd name="connsiteY284" fmla="*/ 248761 h 747768"/>
                  <a:gd name="connsiteX285" fmla="*/ 1661830 w 1715978"/>
                  <a:gd name="connsiteY285" fmla="*/ 233037 h 747768"/>
                  <a:gd name="connsiteX286" fmla="*/ 1661948 w 1715978"/>
                  <a:gd name="connsiteY286" fmla="*/ 232794 h 747768"/>
                  <a:gd name="connsiteX287" fmla="*/ 1661948 w 1715978"/>
                  <a:gd name="connsiteY287" fmla="*/ 232794 h 747768"/>
                  <a:gd name="connsiteX288" fmla="*/ 1677941 w 1715978"/>
                  <a:gd name="connsiteY288" fmla="*/ 227206 h 747768"/>
                  <a:gd name="connsiteX289" fmla="*/ 1677941 w 1715978"/>
                  <a:gd name="connsiteY289" fmla="*/ 227206 h 747768"/>
                  <a:gd name="connsiteX290" fmla="*/ 1683516 w 1715978"/>
                  <a:gd name="connsiteY290" fmla="*/ 243196 h 747768"/>
                  <a:gd name="connsiteX291" fmla="*/ 1683498 w 1715978"/>
                  <a:gd name="connsiteY291" fmla="*/ 243232 h 747768"/>
                  <a:gd name="connsiteX292" fmla="*/ 1683498 w 1715978"/>
                  <a:gd name="connsiteY292" fmla="*/ 243232 h 747768"/>
                  <a:gd name="connsiteX293" fmla="*/ 1672738 w 1715978"/>
                  <a:gd name="connsiteY293" fmla="*/ 249973 h 747768"/>
                  <a:gd name="connsiteX294" fmla="*/ 1672738 w 1715978"/>
                  <a:gd name="connsiteY294" fmla="*/ 249973 h 747768"/>
                  <a:gd name="connsiteX295" fmla="*/ 1667535 w 1715978"/>
                  <a:gd name="connsiteY295" fmla="*/ 248761 h 747768"/>
                  <a:gd name="connsiteX296" fmla="*/ 74072 w 1715978"/>
                  <a:gd name="connsiteY296" fmla="*/ 242227 h 747768"/>
                  <a:gd name="connsiteX297" fmla="*/ 74072 w 1715978"/>
                  <a:gd name="connsiteY297" fmla="*/ 242227 h 747768"/>
                  <a:gd name="connsiteX298" fmla="*/ 79415 w 1715978"/>
                  <a:gd name="connsiteY298" fmla="*/ 226378 h 747768"/>
                  <a:gd name="connsiteX299" fmla="*/ 79659 w 1715978"/>
                  <a:gd name="connsiteY299" fmla="*/ 226260 h 747768"/>
                  <a:gd name="connsiteX300" fmla="*/ 79659 w 1715978"/>
                  <a:gd name="connsiteY300" fmla="*/ 226260 h 747768"/>
                  <a:gd name="connsiteX301" fmla="*/ 95505 w 1715978"/>
                  <a:gd name="connsiteY301" fmla="*/ 231606 h 747768"/>
                  <a:gd name="connsiteX302" fmla="*/ 95622 w 1715978"/>
                  <a:gd name="connsiteY302" fmla="*/ 231848 h 747768"/>
                  <a:gd name="connsiteX303" fmla="*/ 95622 w 1715978"/>
                  <a:gd name="connsiteY303" fmla="*/ 231848 h 747768"/>
                  <a:gd name="connsiteX304" fmla="*/ 90279 w 1715978"/>
                  <a:gd name="connsiteY304" fmla="*/ 247697 h 747768"/>
                  <a:gd name="connsiteX305" fmla="*/ 90035 w 1715978"/>
                  <a:gd name="connsiteY305" fmla="*/ 247815 h 747768"/>
                  <a:gd name="connsiteX306" fmla="*/ 90035 w 1715978"/>
                  <a:gd name="connsiteY306" fmla="*/ 247815 h 747768"/>
                  <a:gd name="connsiteX307" fmla="*/ 84832 w 1715978"/>
                  <a:gd name="connsiteY307" fmla="*/ 248998 h 747768"/>
                  <a:gd name="connsiteX308" fmla="*/ 84832 w 1715978"/>
                  <a:gd name="connsiteY308" fmla="*/ 248998 h 747768"/>
                  <a:gd name="connsiteX309" fmla="*/ 74072 w 1715978"/>
                  <a:gd name="connsiteY309" fmla="*/ 242227 h 747768"/>
                  <a:gd name="connsiteX310" fmla="*/ 1699756 w 1715978"/>
                  <a:gd name="connsiteY310" fmla="*/ 176644 h 747768"/>
                  <a:gd name="connsiteX311" fmla="*/ 1692721 w 1715978"/>
                  <a:gd name="connsiteY311" fmla="*/ 161209 h 747768"/>
                  <a:gd name="connsiteX312" fmla="*/ 1692721 w 1715978"/>
                  <a:gd name="connsiteY312" fmla="*/ 161209 h 747768"/>
                  <a:gd name="connsiteX313" fmla="*/ 1708140 w 1715978"/>
                  <a:gd name="connsiteY313" fmla="*/ 154216 h 747768"/>
                  <a:gd name="connsiteX314" fmla="*/ 1708181 w 1715978"/>
                  <a:gd name="connsiteY314" fmla="*/ 154231 h 747768"/>
                  <a:gd name="connsiteX315" fmla="*/ 1708181 w 1715978"/>
                  <a:gd name="connsiteY315" fmla="*/ 154231 h 747768"/>
                  <a:gd name="connsiteX316" fmla="*/ 1715249 w 1715978"/>
                  <a:gd name="connsiteY316" fmla="*/ 169391 h 747768"/>
                  <a:gd name="connsiteX317" fmla="*/ 1715157 w 1715978"/>
                  <a:gd name="connsiteY317" fmla="*/ 169636 h 747768"/>
                  <a:gd name="connsiteX318" fmla="*/ 1715157 w 1715978"/>
                  <a:gd name="connsiteY318" fmla="*/ 169636 h 747768"/>
                  <a:gd name="connsiteX319" fmla="*/ 1703954 w 1715978"/>
                  <a:gd name="connsiteY319" fmla="*/ 177413 h 747768"/>
                  <a:gd name="connsiteX320" fmla="*/ 1703954 w 1715978"/>
                  <a:gd name="connsiteY320" fmla="*/ 177413 h 747768"/>
                  <a:gd name="connsiteX321" fmla="*/ 1699668 w 1715978"/>
                  <a:gd name="connsiteY321" fmla="*/ 176526 h 747768"/>
                  <a:gd name="connsiteX322" fmla="*/ 42531 w 1715978"/>
                  <a:gd name="connsiteY322" fmla="*/ 168305 h 747768"/>
                  <a:gd name="connsiteX323" fmla="*/ 49225 w 1715978"/>
                  <a:gd name="connsiteY323" fmla="*/ 152977 h 747768"/>
                  <a:gd name="connsiteX324" fmla="*/ 49508 w 1715978"/>
                  <a:gd name="connsiteY324" fmla="*/ 152871 h 747768"/>
                  <a:gd name="connsiteX325" fmla="*/ 49508 w 1715978"/>
                  <a:gd name="connsiteY325" fmla="*/ 152871 h 747768"/>
                  <a:gd name="connsiteX326" fmla="*/ 64938 w 1715978"/>
                  <a:gd name="connsiteY326" fmla="*/ 159879 h 747768"/>
                  <a:gd name="connsiteX327" fmla="*/ 64938 w 1715978"/>
                  <a:gd name="connsiteY327" fmla="*/ 159879 h 747768"/>
                  <a:gd name="connsiteX328" fmla="*/ 57953 w 1715978"/>
                  <a:gd name="connsiteY328" fmla="*/ 175304 h 747768"/>
                  <a:gd name="connsiteX329" fmla="*/ 57932 w 1715978"/>
                  <a:gd name="connsiteY329" fmla="*/ 175313 h 747768"/>
                  <a:gd name="connsiteX330" fmla="*/ 57932 w 1715978"/>
                  <a:gd name="connsiteY330" fmla="*/ 175313 h 747768"/>
                  <a:gd name="connsiteX331" fmla="*/ 53735 w 1715978"/>
                  <a:gd name="connsiteY331" fmla="*/ 176082 h 747768"/>
                  <a:gd name="connsiteX332" fmla="*/ 53735 w 1715978"/>
                  <a:gd name="connsiteY332" fmla="*/ 176082 h 747768"/>
                  <a:gd name="connsiteX333" fmla="*/ 42531 w 1715978"/>
                  <a:gd name="connsiteY333" fmla="*/ 168305 h 747768"/>
                  <a:gd name="connsiteX334" fmla="*/ 17907 w 1715978"/>
                  <a:gd name="connsiteY334" fmla="*/ 92049 h 747768"/>
                  <a:gd name="connsiteX335" fmla="*/ 25904 w 1715978"/>
                  <a:gd name="connsiteY335" fmla="*/ 77359 h 747768"/>
                  <a:gd name="connsiteX336" fmla="*/ 26243 w 1715978"/>
                  <a:gd name="connsiteY336" fmla="*/ 77264 h 747768"/>
                  <a:gd name="connsiteX337" fmla="*/ 26243 w 1715978"/>
                  <a:gd name="connsiteY337" fmla="*/ 77264 h 747768"/>
                  <a:gd name="connsiteX338" fmla="*/ 41024 w 1715978"/>
                  <a:gd name="connsiteY338" fmla="*/ 85632 h 747768"/>
                  <a:gd name="connsiteX339" fmla="*/ 41024 w 1715978"/>
                  <a:gd name="connsiteY339" fmla="*/ 85632 h 747768"/>
                  <a:gd name="connsiteX340" fmla="*/ 41024 w 1715978"/>
                  <a:gd name="connsiteY340" fmla="*/ 85632 h 747768"/>
                  <a:gd name="connsiteX341" fmla="*/ 41024 w 1715978"/>
                  <a:gd name="connsiteY341" fmla="*/ 85632 h 747768"/>
                  <a:gd name="connsiteX342" fmla="*/ 33017 w 1715978"/>
                  <a:gd name="connsiteY342" fmla="*/ 100316 h 747768"/>
                  <a:gd name="connsiteX343" fmla="*/ 32658 w 1715978"/>
                  <a:gd name="connsiteY343" fmla="*/ 100416 h 747768"/>
                  <a:gd name="connsiteX344" fmla="*/ 32658 w 1715978"/>
                  <a:gd name="connsiteY344" fmla="*/ 100416 h 747768"/>
                  <a:gd name="connsiteX345" fmla="*/ 29495 w 1715978"/>
                  <a:gd name="connsiteY345" fmla="*/ 100830 h 747768"/>
                  <a:gd name="connsiteX346" fmla="*/ 29495 w 1715978"/>
                  <a:gd name="connsiteY346" fmla="*/ 100830 h 747768"/>
                  <a:gd name="connsiteX347" fmla="*/ 17907 w 1715978"/>
                  <a:gd name="connsiteY347" fmla="*/ 92049 h 747768"/>
                  <a:gd name="connsiteX348" fmla="*/ 171 w 1715978"/>
                  <a:gd name="connsiteY348" fmla="*/ 13870 h 747768"/>
                  <a:gd name="connsiteX349" fmla="*/ 9896 w 1715978"/>
                  <a:gd name="connsiteY349" fmla="*/ -57 h 747768"/>
                  <a:gd name="connsiteX350" fmla="*/ 9896 w 1715978"/>
                  <a:gd name="connsiteY350" fmla="*/ -57 h 747768"/>
                  <a:gd name="connsiteX351" fmla="*/ 23758 w 1715978"/>
                  <a:gd name="connsiteY351" fmla="*/ 9298 h 747768"/>
                  <a:gd name="connsiteX352" fmla="*/ 23819 w 1715978"/>
                  <a:gd name="connsiteY352" fmla="*/ 9641 h 747768"/>
                  <a:gd name="connsiteX353" fmla="*/ 23819 w 1715978"/>
                  <a:gd name="connsiteY353" fmla="*/ 9641 h 747768"/>
                  <a:gd name="connsiteX354" fmla="*/ 14285 w 1715978"/>
                  <a:gd name="connsiteY354" fmla="*/ 23382 h 747768"/>
                  <a:gd name="connsiteX355" fmla="*/ 14064 w 1715978"/>
                  <a:gd name="connsiteY355" fmla="*/ 23420 h 747768"/>
                  <a:gd name="connsiteX356" fmla="*/ 14064 w 1715978"/>
                  <a:gd name="connsiteY356" fmla="*/ 23420 h 747768"/>
                  <a:gd name="connsiteX357" fmla="*/ 11906 w 1715978"/>
                  <a:gd name="connsiteY357" fmla="*/ 23627 h 747768"/>
                  <a:gd name="connsiteX358" fmla="*/ 11906 w 1715978"/>
                  <a:gd name="connsiteY358" fmla="*/ 23627 h 747768"/>
                  <a:gd name="connsiteX359" fmla="*/ 171 w 1715978"/>
                  <a:gd name="connsiteY359" fmla="*/ 13870 h 74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Lst>
                <a:rect l="l" t="t" r="r" b="b"/>
                <a:pathLst>
                  <a:path w="1715978" h="747768">
                    <a:moveTo>
                      <a:pt x="905937" y="736020"/>
                    </a:moveTo>
                    <a:cubicBezTo>
                      <a:pt x="905591" y="729497"/>
                      <a:pt x="910598" y="723929"/>
                      <a:pt x="917119" y="723583"/>
                    </a:cubicBezTo>
                    <a:cubicBezTo>
                      <a:pt x="917214" y="723577"/>
                      <a:pt x="917312" y="723574"/>
                      <a:pt x="917406" y="723571"/>
                    </a:cubicBezTo>
                    <a:lnTo>
                      <a:pt x="917406" y="723571"/>
                    </a:lnTo>
                    <a:cubicBezTo>
                      <a:pt x="923927" y="723225"/>
                      <a:pt x="929493" y="728231"/>
                      <a:pt x="929842" y="734754"/>
                    </a:cubicBezTo>
                    <a:cubicBezTo>
                      <a:pt x="929845" y="734831"/>
                      <a:pt x="929848" y="734908"/>
                      <a:pt x="929851" y="734985"/>
                    </a:cubicBezTo>
                    <a:lnTo>
                      <a:pt x="929851" y="734985"/>
                    </a:lnTo>
                    <a:cubicBezTo>
                      <a:pt x="930229" y="741505"/>
                      <a:pt x="925252" y="747099"/>
                      <a:pt x="918733" y="747477"/>
                    </a:cubicBezTo>
                    <a:cubicBezTo>
                      <a:pt x="918636" y="747483"/>
                      <a:pt x="918538" y="747489"/>
                      <a:pt x="918441" y="747492"/>
                    </a:cubicBezTo>
                    <a:lnTo>
                      <a:pt x="917879" y="747492"/>
                    </a:lnTo>
                    <a:cubicBezTo>
                      <a:pt x="911476" y="747465"/>
                      <a:pt x="906220" y="742418"/>
                      <a:pt x="905937" y="736020"/>
                    </a:cubicBezTo>
                    <a:close/>
                    <a:moveTo>
                      <a:pt x="838272" y="747433"/>
                    </a:moveTo>
                    <a:cubicBezTo>
                      <a:pt x="831666" y="747114"/>
                      <a:pt x="826561" y="741508"/>
                      <a:pt x="826862" y="734896"/>
                    </a:cubicBezTo>
                    <a:lnTo>
                      <a:pt x="826862" y="734896"/>
                    </a:lnTo>
                    <a:cubicBezTo>
                      <a:pt x="827181" y="728299"/>
                      <a:pt x="832768" y="723199"/>
                      <a:pt x="839366" y="723483"/>
                    </a:cubicBezTo>
                    <a:lnTo>
                      <a:pt x="839366" y="723483"/>
                    </a:lnTo>
                    <a:cubicBezTo>
                      <a:pt x="845970" y="723787"/>
                      <a:pt x="851078" y="729384"/>
                      <a:pt x="850777" y="735990"/>
                    </a:cubicBezTo>
                    <a:lnTo>
                      <a:pt x="850777" y="735990"/>
                    </a:lnTo>
                    <a:cubicBezTo>
                      <a:pt x="850496" y="742338"/>
                      <a:pt x="845305" y="747362"/>
                      <a:pt x="838952" y="747433"/>
                    </a:cubicBezTo>
                    <a:lnTo>
                      <a:pt x="838391" y="747433"/>
                    </a:lnTo>
                    <a:close/>
                    <a:moveTo>
                      <a:pt x="984775" y="730165"/>
                    </a:moveTo>
                    <a:cubicBezTo>
                      <a:pt x="983900" y="723592"/>
                      <a:pt x="988517" y="717557"/>
                      <a:pt x="995088" y="716682"/>
                    </a:cubicBezTo>
                    <a:cubicBezTo>
                      <a:pt x="995088" y="716682"/>
                      <a:pt x="995091" y="716682"/>
                      <a:pt x="995091" y="716682"/>
                    </a:cubicBezTo>
                    <a:lnTo>
                      <a:pt x="995091" y="716682"/>
                    </a:lnTo>
                    <a:cubicBezTo>
                      <a:pt x="1001651" y="715824"/>
                      <a:pt x="1007669" y="720440"/>
                      <a:pt x="1008541" y="727001"/>
                    </a:cubicBezTo>
                    <a:lnTo>
                      <a:pt x="1008541" y="727001"/>
                    </a:lnTo>
                    <a:cubicBezTo>
                      <a:pt x="1009399" y="733562"/>
                      <a:pt x="1004784" y="739583"/>
                      <a:pt x="998225" y="740455"/>
                    </a:cubicBezTo>
                    <a:lnTo>
                      <a:pt x="998225" y="740455"/>
                    </a:lnTo>
                    <a:cubicBezTo>
                      <a:pt x="997722" y="740455"/>
                      <a:pt x="997190" y="740455"/>
                      <a:pt x="996628" y="740455"/>
                    </a:cubicBezTo>
                    <a:lnTo>
                      <a:pt x="996628" y="740455"/>
                    </a:lnTo>
                    <a:cubicBezTo>
                      <a:pt x="990681" y="740529"/>
                      <a:pt x="985605" y="736173"/>
                      <a:pt x="984775" y="730283"/>
                    </a:cubicBezTo>
                    <a:close/>
                    <a:moveTo>
                      <a:pt x="758429" y="740248"/>
                    </a:moveTo>
                    <a:cubicBezTo>
                      <a:pt x="751894" y="739346"/>
                      <a:pt x="747315" y="733338"/>
                      <a:pt x="748172" y="726794"/>
                    </a:cubicBezTo>
                    <a:lnTo>
                      <a:pt x="748172" y="726794"/>
                    </a:lnTo>
                    <a:cubicBezTo>
                      <a:pt x="749088" y="720242"/>
                      <a:pt x="755124" y="715656"/>
                      <a:pt x="761681" y="716534"/>
                    </a:cubicBezTo>
                    <a:lnTo>
                      <a:pt x="761681" y="716534"/>
                    </a:lnTo>
                    <a:cubicBezTo>
                      <a:pt x="768226" y="717421"/>
                      <a:pt x="772814" y="723441"/>
                      <a:pt x="771938" y="729988"/>
                    </a:cubicBezTo>
                    <a:lnTo>
                      <a:pt x="771938" y="729988"/>
                    </a:lnTo>
                    <a:cubicBezTo>
                      <a:pt x="771202" y="735949"/>
                      <a:pt x="766118" y="740410"/>
                      <a:pt x="760114" y="740366"/>
                    </a:cubicBezTo>
                    <a:lnTo>
                      <a:pt x="760114" y="740366"/>
                    </a:lnTo>
                    <a:cubicBezTo>
                      <a:pt x="759553" y="740410"/>
                      <a:pt x="758991" y="740410"/>
                      <a:pt x="758429" y="740366"/>
                    </a:cubicBezTo>
                    <a:close/>
                    <a:moveTo>
                      <a:pt x="1062903" y="717214"/>
                    </a:moveTo>
                    <a:cubicBezTo>
                      <a:pt x="1061384" y="710860"/>
                      <a:pt x="1065301" y="704479"/>
                      <a:pt x="1071653" y="702959"/>
                    </a:cubicBezTo>
                    <a:cubicBezTo>
                      <a:pt x="1071692" y="702950"/>
                      <a:pt x="1071733" y="702941"/>
                      <a:pt x="1071772" y="702933"/>
                    </a:cubicBezTo>
                    <a:lnTo>
                      <a:pt x="1071772" y="702933"/>
                    </a:lnTo>
                    <a:cubicBezTo>
                      <a:pt x="1078115" y="701383"/>
                      <a:pt x="1084515" y="705268"/>
                      <a:pt x="1086064" y="711614"/>
                    </a:cubicBezTo>
                    <a:cubicBezTo>
                      <a:pt x="1086079" y="711679"/>
                      <a:pt x="1086094" y="711741"/>
                      <a:pt x="1086108" y="711803"/>
                    </a:cubicBezTo>
                    <a:lnTo>
                      <a:pt x="1086108" y="711803"/>
                    </a:lnTo>
                    <a:cubicBezTo>
                      <a:pt x="1087625" y="718157"/>
                      <a:pt x="1083705" y="724538"/>
                      <a:pt x="1077355" y="726055"/>
                    </a:cubicBezTo>
                    <a:cubicBezTo>
                      <a:pt x="1077267" y="726076"/>
                      <a:pt x="1077181" y="726096"/>
                      <a:pt x="1077092" y="726114"/>
                    </a:cubicBezTo>
                    <a:lnTo>
                      <a:pt x="1077092" y="726114"/>
                    </a:lnTo>
                    <a:cubicBezTo>
                      <a:pt x="1076211" y="726315"/>
                      <a:pt x="1075307" y="726416"/>
                      <a:pt x="1074402" y="726410"/>
                    </a:cubicBezTo>
                    <a:lnTo>
                      <a:pt x="1074402" y="726410"/>
                    </a:lnTo>
                    <a:cubicBezTo>
                      <a:pt x="1068898" y="726451"/>
                      <a:pt x="1064095" y="722687"/>
                      <a:pt x="1062815" y="717332"/>
                    </a:cubicBezTo>
                    <a:close/>
                    <a:moveTo>
                      <a:pt x="679680" y="726085"/>
                    </a:moveTo>
                    <a:cubicBezTo>
                      <a:pt x="673295" y="724716"/>
                      <a:pt x="669227" y="718429"/>
                      <a:pt x="670596" y="712043"/>
                    </a:cubicBezTo>
                    <a:cubicBezTo>
                      <a:pt x="670617" y="711942"/>
                      <a:pt x="670640" y="711841"/>
                      <a:pt x="670664" y="711744"/>
                    </a:cubicBezTo>
                    <a:lnTo>
                      <a:pt x="670664" y="711744"/>
                    </a:lnTo>
                    <a:cubicBezTo>
                      <a:pt x="672228" y="705372"/>
                      <a:pt x="678604" y="701428"/>
                      <a:pt x="685001" y="702873"/>
                    </a:cubicBezTo>
                    <a:lnTo>
                      <a:pt x="685001" y="702873"/>
                    </a:lnTo>
                    <a:cubicBezTo>
                      <a:pt x="691448" y="704337"/>
                      <a:pt x="695489" y="710753"/>
                      <a:pt x="694026" y="717202"/>
                    </a:cubicBezTo>
                    <a:cubicBezTo>
                      <a:pt x="694023" y="717217"/>
                      <a:pt x="694020" y="717229"/>
                      <a:pt x="694017" y="717244"/>
                    </a:cubicBezTo>
                    <a:lnTo>
                      <a:pt x="694017" y="717244"/>
                    </a:lnTo>
                    <a:cubicBezTo>
                      <a:pt x="692817" y="722702"/>
                      <a:pt x="687957" y="726576"/>
                      <a:pt x="682370" y="726528"/>
                    </a:cubicBezTo>
                    <a:lnTo>
                      <a:pt x="682370" y="726528"/>
                    </a:lnTo>
                    <a:cubicBezTo>
                      <a:pt x="681427" y="726508"/>
                      <a:pt x="680493" y="726357"/>
                      <a:pt x="679591" y="726085"/>
                    </a:cubicBezTo>
                    <a:close/>
                    <a:moveTo>
                      <a:pt x="1139377" y="697581"/>
                    </a:moveTo>
                    <a:cubicBezTo>
                      <a:pt x="1137290" y="691392"/>
                      <a:pt x="1140615" y="684680"/>
                      <a:pt x="1146802" y="682595"/>
                    </a:cubicBezTo>
                    <a:cubicBezTo>
                      <a:pt x="1146900" y="682563"/>
                      <a:pt x="1146994" y="682530"/>
                      <a:pt x="1147092" y="682501"/>
                    </a:cubicBezTo>
                    <a:lnTo>
                      <a:pt x="1147092" y="682501"/>
                    </a:lnTo>
                    <a:cubicBezTo>
                      <a:pt x="1153279" y="680413"/>
                      <a:pt x="1159989" y="683740"/>
                      <a:pt x="1162073" y="689928"/>
                    </a:cubicBezTo>
                    <a:cubicBezTo>
                      <a:pt x="1162106" y="690026"/>
                      <a:pt x="1162138" y="690120"/>
                      <a:pt x="1162168" y="690218"/>
                    </a:cubicBezTo>
                    <a:lnTo>
                      <a:pt x="1162168" y="690218"/>
                    </a:lnTo>
                    <a:cubicBezTo>
                      <a:pt x="1164258" y="696407"/>
                      <a:pt x="1160938" y="703119"/>
                      <a:pt x="1154754" y="705209"/>
                    </a:cubicBezTo>
                    <a:cubicBezTo>
                      <a:pt x="1154662" y="705242"/>
                      <a:pt x="1154574" y="705268"/>
                      <a:pt x="1154482" y="705298"/>
                    </a:cubicBezTo>
                    <a:lnTo>
                      <a:pt x="1154482" y="705298"/>
                    </a:lnTo>
                    <a:cubicBezTo>
                      <a:pt x="1153291" y="705694"/>
                      <a:pt x="1152043" y="705892"/>
                      <a:pt x="1150787" y="705889"/>
                    </a:cubicBezTo>
                    <a:lnTo>
                      <a:pt x="1150787" y="705889"/>
                    </a:lnTo>
                    <a:cubicBezTo>
                      <a:pt x="1145584" y="705886"/>
                      <a:pt x="1140979" y="702530"/>
                      <a:pt x="1139377" y="697581"/>
                    </a:cubicBezTo>
                    <a:close/>
                    <a:moveTo>
                      <a:pt x="602320" y="704766"/>
                    </a:moveTo>
                    <a:cubicBezTo>
                      <a:pt x="596056" y="702684"/>
                      <a:pt x="592639" y="695940"/>
                      <a:pt x="594664" y="689656"/>
                    </a:cubicBezTo>
                    <a:lnTo>
                      <a:pt x="594664" y="689656"/>
                    </a:lnTo>
                    <a:cubicBezTo>
                      <a:pt x="596606" y="683420"/>
                      <a:pt x="603233" y="679937"/>
                      <a:pt x="609468" y="681880"/>
                    </a:cubicBezTo>
                    <a:cubicBezTo>
                      <a:pt x="609559" y="681909"/>
                      <a:pt x="609651" y="681939"/>
                      <a:pt x="609740" y="681968"/>
                    </a:cubicBezTo>
                    <a:lnTo>
                      <a:pt x="609740" y="681968"/>
                    </a:lnTo>
                    <a:cubicBezTo>
                      <a:pt x="615980" y="683896"/>
                      <a:pt x="619474" y="690517"/>
                      <a:pt x="617550" y="696759"/>
                    </a:cubicBezTo>
                    <a:cubicBezTo>
                      <a:pt x="617517" y="696856"/>
                      <a:pt x="617487" y="696951"/>
                      <a:pt x="617455" y="697048"/>
                    </a:cubicBezTo>
                    <a:lnTo>
                      <a:pt x="617455" y="697048"/>
                    </a:lnTo>
                    <a:cubicBezTo>
                      <a:pt x="615838" y="701986"/>
                      <a:pt x="611241" y="705336"/>
                      <a:pt x="606045" y="705357"/>
                    </a:cubicBezTo>
                    <a:lnTo>
                      <a:pt x="606045" y="705357"/>
                    </a:lnTo>
                    <a:cubicBezTo>
                      <a:pt x="604779" y="705345"/>
                      <a:pt x="603526" y="705147"/>
                      <a:pt x="602320" y="704766"/>
                    </a:cubicBezTo>
                    <a:close/>
                    <a:moveTo>
                      <a:pt x="1213840" y="670703"/>
                    </a:moveTo>
                    <a:cubicBezTo>
                      <a:pt x="1211235" y="664624"/>
                      <a:pt x="1214047" y="657583"/>
                      <a:pt x="1220124" y="654978"/>
                    </a:cubicBezTo>
                    <a:cubicBezTo>
                      <a:pt x="1220127" y="654975"/>
                      <a:pt x="1220133" y="654975"/>
                      <a:pt x="1220136" y="654973"/>
                    </a:cubicBezTo>
                    <a:lnTo>
                      <a:pt x="1220136" y="654973"/>
                    </a:lnTo>
                    <a:cubicBezTo>
                      <a:pt x="1226217" y="652382"/>
                      <a:pt x="1233249" y="655197"/>
                      <a:pt x="1235862" y="661271"/>
                    </a:cubicBezTo>
                    <a:lnTo>
                      <a:pt x="1235862" y="661271"/>
                    </a:lnTo>
                    <a:cubicBezTo>
                      <a:pt x="1238452" y="667353"/>
                      <a:pt x="1235638" y="674387"/>
                      <a:pt x="1229566" y="677001"/>
                    </a:cubicBezTo>
                    <a:lnTo>
                      <a:pt x="1229566" y="677001"/>
                    </a:lnTo>
                    <a:cubicBezTo>
                      <a:pt x="1228067" y="677628"/>
                      <a:pt x="1226459" y="677950"/>
                      <a:pt x="1224836" y="677947"/>
                    </a:cubicBezTo>
                    <a:lnTo>
                      <a:pt x="1224836" y="677947"/>
                    </a:lnTo>
                    <a:cubicBezTo>
                      <a:pt x="1220041" y="677986"/>
                      <a:pt x="1215699" y="675123"/>
                      <a:pt x="1213840" y="670703"/>
                    </a:cubicBezTo>
                    <a:close/>
                    <a:moveTo>
                      <a:pt x="527325" y="676617"/>
                    </a:moveTo>
                    <a:lnTo>
                      <a:pt x="527325" y="676617"/>
                    </a:lnTo>
                    <a:cubicBezTo>
                      <a:pt x="521294" y="674109"/>
                      <a:pt x="518436" y="667190"/>
                      <a:pt x="520943" y="661155"/>
                    </a:cubicBezTo>
                    <a:cubicBezTo>
                      <a:pt x="520978" y="661067"/>
                      <a:pt x="521019" y="660975"/>
                      <a:pt x="521058" y="660886"/>
                    </a:cubicBezTo>
                    <a:lnTo>
                      <a:pt x="521058" y="660886"/>
                    </a:lnTo>
                    <a:cubicBezTo>
                      <a:pt x="523656" y="654804"/>
                      <a:pt x="530692" y="651983"/>
                      <a:pt x="536772" y="654582"/>
                    </a:cubicBezTo>
                    <a:cubicBezTo>
                      <a:pt x="536775" y="654585"/>
                      <a:pt x="536781" y="654585"/>
                      <a:pt x="536784" y="654588"/>
                    </a:cubicBezTo>
                    <a:lnTo>
                      <a:pt x="536784" y="654588"/>
                    </a:lnTo>
                    <a:cubicBezTo>
                      <a:pt x="542862" y="657214"/>
                      <a:pt x="545664" y="664266"/>
                      <a:pt x="543051" y="670348"/>
                    </a:cubicBezTo>
                    <a:lnTo>
                      <a:pt x="543051" y="670348"/>
                    </a:lnTo>
                    <a:cubicBezTo>
                      <a:pt x="541150" y="674748"/>
                      <a:pt x="536817" y="677595"/>
                      <a:pt x="532025" y="677592"/>
                    </a:cubicBezTo>
                    <a:lnTo>
                      <a:pt x="532025" y="677592"/>
                    </a:lnTo>
                    <a:cubicBezTo>
                      <a:pt x="530405" y="677542"/>
                      <a:pt x="528809" y="677181"/>
                      <a:pt x="527325" y="676528"/>
                    </a:cubicBezTo>
                    <a:close/>
                    <a:moveTo>
                      <a:pt x="1285554" y="637409"/>
                    </a:moveTo>
                    <a:cubicBezTo>
                      <a:pt x="1282397" y="631690"/>
                      <a:pt x="1284469" y="624496"/>
                      <a:pt x="1290186" y="621338"/>
                    </a:cubicBezTo>
                    <a:cubicBezTo>
                      <a:pt x="1290268" y="621291"/>
                      <a:pt x="1290348" y="621250"/>
                      <a:pt x="1290431" y="621205"/>
                    </a:cubicBezTo>
                    <a:lnTo>
                      <a:pt x="1290431" y="621205"/>
                    </a:lnTo>
                    <a:cubicBezTo>
                      <a:pt x="1296142" y="618041"/>
                      <a:pt x="1303340" y="620105"/>
                      <a:pt x="1306503" y="625821"/>
                    </a:cubicBezTo>
                    <a:cubicBezTo>
                      <a:pt x="1306548" y="625898"/>
                      <a:pt x="1306589" y="625975"/>
                      <a:pt x="1306630" y="626055"/>
                    </a:cubicBezTo>
                    <a:lnTo>
                      <a:pt x="1306630" y="626055"/>
                    </a:lnTo>
                    <a:cubicBezTo>
                      <a:pt x="1309808" y="631761"/>
                      <a:pt x="1307757" y="638964"/>
                      <a:pt x="1302051" y="642143"/>
                    </a:cubicBezTo>
                    <a:cubicBezTo>
                      <a:pt x="1301963" y="642193"/>
                      <a:pt x="1301874" y="642240"/>
                      <a:pt x="1301782" y="642288"/>
                    </a:cubicBezTo>
                    <a:lnTo>
                      <a:pt x="1301782" y="642288"/>
                    </a:lnTo>
                    <a:cubicBezTo>
                      <a:pt x="1300044" y="643213"/>
                      <a:pt x="1298105" y="643701"/>
                      <a:pt x="1296136" y="643707"/>
                    </a:cubicBezTo>
                    <a:lnTo>
                      <a:pt x="1296136" y="643707"/>
                    </a:lnTo>
                    <a:cubicBezTo>
                      <a:pt x="1291699" y="643698"/>
                      <a:pt x="1287629" y="641241"/>
                      <a:pt x="1285554" y="637320"/>
                    </a:cubicBezTo>
                    <a:close/>
                    <a:moveTo>
                      <a:pt x="455197" y="641726"/>
                    </a:moveTo>
                    <a:lnTo>
                      <a:pt x="455197" y="641726"/>
                    </a:lnTo>
                    <a:cubicBezTo>
                      <a:pt x="449382" y="638595"/>
                      <a:pt x="447198" y="631344"/>
                      <a:pt x="450319" y="625522"/>
                    </a:cubicBezTo>
                    <a:lnTo>
                      <a:pt x="450319" y="625522"/>
                    </a:lnTo>
                    <a:cubicBezTo>
                      <a:pt x="453465" y="619703"/>
                      <a:pt x="460728" y="617539"/>
                      <a:pt x="466545" y="620685"/>
                    </a:cubicBezTo>
                    <a:cubicBezTo>
                      <a:pt x="466557" y="620691"/>
                      <a:pt x="466566" y="620697"/>
                      <a:pt x="466578" y="620703"/>
                    </a:cubicBezTo>
                    <a:lnTo>
                      <a:pt x="466578" y="620703"/>
                    </a:lnTo>
                    <a:cubicBezTo>
                      <a:pt x="472354" y="623751"/>
                      <a:pt x="474565" y="630907"/>
                      <a:pt x="471517" y="636681"/>
                    </a:cubicBezTo>
                    <a:cubicBezTo>
                      <a:pt x="471479" y="636758"/>
                      <a:pt x="471437" y="636832"/>
                      <a:pt x="471396" y="636906"/>
                    </a:cubicBezTo>
                    <a:lnTo>
                      <a:pt x="471396" y="636906"/>
                    </a:lnTo>
                    <a:cubicBezTo>
                      <a:pt x="469330" y="640812"/>
                      <a:pt x="465259" y="643243"/>
                      <a:pt x="460843" y="643204"/>
                    </a:cubicBezTo>
                    <a:lnTo>
                      <a:pt x="460843" y="643204"/>
                    </a:lnTo>
                    <a:cubicBezTo>
                      <a:pt x="458862" y="643151"/>
                      <a:pt x="456923" y="642613"/>
                      <a:pt x="455197" y="641637"/>
                    </a:cubicBezTo>
                    <a:close/>
                    <a:moveTo>
                      <a:pt x="1354045" y="597639"/>
                    </a:moveTo>
                    <a:cubicBezTo>
                      <a:pt x="1350383" y="592231"/>
                      <a:pt x="1351793" y="584877"/>
                      <a:pt x="1357200" y="581214"/>
                    </a:cubicBezTo>
                    <a:cubicBezTo>
                      <a:pt x="1357279" y="581158"/>
                      <a:pt x="1357362" y="581105"/>
                      <a:pt x="1357445" y="581051"/>
                    </a:cubicBezTo>
                    <a:lnTo>
                      <a:pt x="1357445" y="581051"/>
                    </a:lnTo>
                    <a:cubicBezTo>
                      <a:pt x="1362846" y="577379"/>
                      <a:pt x="1370200" y="578783"/>
                      <a:pt x="1373872" y="584186"/>
                    </a:cubicBezTo>
                    <a:cubicBezTo>
                      <a:pt x="1373925" y="584263"/>
                      <a:pt x="1373978" y="584342"/>
                      <a:pt x="1374028" y="584422"/>
                    </a:cubicBezTo>
                    <a:lnTo>
                      <a:pt x="1374028" y="584422"/>
                    </a:lnTo>
                    <a:cubicBezTo>
                      <a:pt x="1377673" y="589934"/>
                      <a:pt x="1376166" y="597358"/>
                      <a:pt x="1370659" y="601010"/>
                    </a:cubicBezTo>
                    <a:lnTo>
                      <a:pt x="1370659" y="601010"/>
                    </a:lnTo>
                    <a:cubicBezTo>
                      <a:pt x="1368710" y="602320"/>
                      <a:pt x="1366414" y="603021"/>
                      <a:pt x="1364067" y="603021"/>
                    </a:cubicBezTo>
                    <a:lnTo>
                      <a:pt x="1364067" y="603021"/>
                    </a:lnTo>
                    <a:cubicBezTo>
                      <a:pt x="1360034" y="603021"/>
                      <a:pt x="1356274" y="600998"/>
                      <a:pt x="1354045" y="597639"/>
                    </a:cubicBezTo>
                    <a:close/>
                    <a:moveTo>
                      <a:pt x="386498" y="600389"/>
                    </a:moveTo>
                    <a:lnTo>
                      <a:pt x="386498" y="600389"/>
                    </a:lnTo>
                    <a:cubicBezTo>
                      <a:pt x="380997" y="596717"/>
                      <a:pt x="379504" y="589286"/>
                      <a:pt x="383158" y="583772"/>
                    </a:cubicBezTo>
                    <a:lnTo>
                      <a:pt x="383158" y="583772"/>
                    </a:lnTo>
                    <a:cubicBezTo>
                      <a:pt x="386717" y="578296"/>
                      <a:pt x="394039" y="576740"/>
                      <a:pt x="399517" y="580300"/>
                    </a:cubicBezTo>
                    <a:cubicBezTo>
                      <a:pt x="399582" y="580342"/>
                      <a:pt x="399647" y="580386"/>
                      <a:pt x="399712" y="580430"/>
                    </a:cubicBezTo>
                    <a:lnTo>
                      <a:pt x="399712" y="580430"/>
                    </a:lnTo>
                    <a:cubicBezTo>
                      <a:pt x="405201" y="583967"/>
                      <a:pt x="406786" y="591288"/>
                      <a:pt x="403250" y="596779"/>
                    </a:cubicBezTo>
                    <a:cubicBezTo>
                      <a:pt x="403206" y="596850"/>
                      <a:pt x="403158" y="596918"/>
                      <a:pt x="403111" y="596989"/>
                    </a:cubicBezTo>
                    <a:lnTo>
                      <a:pt x="403111" y="596989"/>
                    </a:lnTo>
                    <a:cubicBezTo>
                      <a:pt x="400876" y="600339"/>
                      <a:pt x="397119" y="602358"/>
                      <a:pt x="393090" y="602370"/>
                    </a:cubicBezTo>
                    <a:lnTo>
                      <a:pt x="393090" y="602370"/>
                    </a:lnTo>
                    <a:cubicBezTo>
                      <a:pt x="390725" y="602391"/>
                      <a:pt x="388408" y="601699"/>
                      <a:pt x="386439" y="600389"/>
                    </a:cubicBezTo>
                    <a:close/>
                    <a:moveTo>
                      <a:pt x="1418665" y="551986"/>
                    </a:moveTo>
                    <a:cubicBezTo>
                      <a:pt x="1414541" y="546808"/>
                      <a:pt x="1415387" y="539265"/>
                      <a:pt x="1420557" y="535132"/>
                    </a:cubicBezTo>
                    <a:lnTo>
                      <a:pt x="1420557" y="535132"/>
                    </a:lnTo>
                    <a:cubicBezTo>
                      <a:pt x="1425618" y="531004"/>
                      <a:pt x="1433067" y="531761"/>
                      <a:pt x="1437193" y="536823"/>
                    </a:cubicBezTo>
                    <a:cubicBezTo>
                      <a:pt x="1437256" y="536900"/>
                      <a:pt x="1437318" y="536977"/>
                      <a:pt x="1437377" y="537054"/>
                    </a:cubicBezTo>
                    <a:lnTo>
                      <a:pt x="1437377" y="537054"/>
                    </a:lnTo>
                    <a:cubicBezTo>
                      <a:pt x="1441498" y="542222"/>
                      <a:pt x="1440649" y="549753"/>
                      <a:pt x="1435485" y="553878"/>
                    </a:cubicBezTo>
                    <a:lnTo>
                      <a:pt x="1435485" y="553878"/>
                    </a:lnTo>
                    <a:cubicBezTo>
                      <a:pt x="1433359" y="555572"/>
                      <a:pt x="1430723" y="556498"/>
                      <a:pt x="1428006" y="556510"/>
                    </a:cubicBezTo>
                    <a:lnTo>
                      <a:pt x="1428006" y="556510"/>
                    </a:lnTo>
                    <a:cubicBezTo>
                      <a:pt x="1424341" y="556539"/>
                      <a:pt x="1420870" y="554869"/>
                      <a:pt x="1418606" y="551986"/>
                    </a:cubicBezTo>
                    <a:close/>
                    <a:moveTo>
                      <a:pt x="321731" y="553139"/>
                    </a:moveTo>
                    <a:lnTo>
                      <a:pt x="321731" y="553139"/>
                    </a:lnTo>
                    <a:cubicBezTo>
                      <a:pt x="316579" y="549126"/>
                      <a:pt x="315653" y="541696"/>
                      <a:pt x="319665" y="536542"/>
                    </a:cubicBezTo>
                    <a:cubicBezTo>
                      <a:pt x="319730" y="536453"/>
                      <a:pt x="319798" y="536371"/>
                      <a:pt x="319869" y="536285"/>
                    </a:cubicBezTo>
                    <a:lnTo>
                      <a:pt x="319869" y="536285"/>
                    </a:lnTo>
                    <a:cubicBezTo>
                      <a:pt x="323898" y="531143"/>
                      <a:pt x="331329" y="530241"/>
                      <a:pt x="336470" y="534268"/>
                    </a:cubicBezTo>
                    <a:cubicBezTo>
                      <a:pt x="336532" y="534318"/>
                      <a:pt x="336597" y="534372"/>
                      <a:pt x="336659" y="534422"/>
                    </a:cubicBezTo>
                    <a:lnTo>
                      <a:pt x="336659" y="534422"/>
                    </a:lnTo>
                    <a:cubicBezTo>
                      <a:pt x="341820" y="538426"/>
                      <a:pt x="342760" y="545853"/>
                      <a:pt x="338758" y="551016"/>
                    </a:cubicBezTo>
                    <a:cubicBezTo>
                      <a:pt x="338690" y="551104"/>
                      <a:pt x="338622" y="551190"/>
                      <a:pt x="338551" y="551276"/>
                    </a:cubicBezTo>
                    <a:lnTo>
                      <a:pt x="338551" y="551276"/>
                    </a:lnTo>
                    <a:cubicBezTo>
                      <a:pt x="336266" y="554097"/>
                      <a:pt x="332810" y="555708"/>
                      <a:pt x="329180" y="555652"/>
                    </a:cubicBezTo>
                    <a:lnTo>
                      <a:pt x="329180" y="555652"/>
                    </a:lnTo>
                    <a:cubicBezTo>
                      <a:pt x="326464" y="555702"/>
                      <a:pt x="323812" y="554815"/>
                      <a:pt x="321672" y="553139"/>
                    </a:cubicBezTo>
                    <a:close/>
                    <a:moveTo>
                      <a:pt x="1478909" y="500773"/>
                    </a:moveTo>
                    <a:cubicBezTo>
                      <a:pt x="1474351" y="495983"/>
                      <a:pt x="1474523" y="488408"/>
                      <a:pt x="1479294" y="483830"/>
                    </a:cubicBezTo>
                    <a:lnTo>
                      <a:pt x="1479294" y="483830"/>
                    </a:lnTo>
                    <a:cubicBezTo>
                      <a:pt x="1483946" y="479247"/>
                      <a:pt x="1491434" y="479306"/>
                      <a:pt x="1496016" y="483961"/>
                    </a:cubicBezTo>
                    <a:cubicBezTo>
                      <a:pt x="1496087" y="484034"/>
                      <a:pt x="1496161" y="484108"/>
                      <a:pt x="1496232" y="484185"/>
                    </a:cubicBezTo>
                    <a:lnTo>
                      <a:pt x="1496232" y="484185"/>
                    </a:lnTo>
                    <a:cubicBezTo>
                      <a:pt x="1500799" y="488854"/>
                      <a:pt x="1500716" y="496344"/>
                      <a:pt x="1496046" y="500912"/>
                    </a:cubicBezTo>
                    <a:cubicBezTo>
                      <a:pt x="1495972" y="500983"/>
                      <a:pt x="1495895" y="501057"/>
                      <a:pt x="1495818" y="501128"/>
                    </a:cubicBezTo>
                    <a:lnTo>
                      <a:pt x="1495818" y="501128"/>
                    </a:lnTo>
                    <a:cubicBezTo>
                      <a:pt x="1493604" y="503263"/>
                      <a:pt x="1490645" y="504451"/>
                      <a:pt x="1487571" y="504440"/>
                    </a:cubicBezTo>
                    <a:lnTo>
                      <a:pt x="1487571" y="504440"/>
                    </a:lnTo>
                    <a:cubicBezTo>
                      <a:pt x="1484286" y="504460"/>
                      <a:pt x="1481135" y="503136"/>
                      <a:pt x="1478850" y="500773"/>
                    </a:cubicBezTo>
                    <a:close/>
                    <a:moveTo>
                      <a:pt x="261457" y="500329"/>
                    </a:moveTo>
                    <a:cubicBezTo>
                      <a:pt x="256686" y="495752"/>
                      <a:pt x="256514" y="488177"/>
                      <a:pt x="261073" y="483387"/>
                    </a:cubicBezTo>
                    <a:lnTo>
                      <a:pt x="261073" y="483387"/>
                    </a:lnTo>
                    <a:cubicBezTo>
                      <a:pt x="265530" y="478612"/>
                      <a:pt x="273012" y="478357"/>
                      <a:pt x="277786" y="482816"/>
                    </a:cubicBezTo>
                    <a:cubicBezTo>
                      <a:pt x="277860" y="482887"/>
                      <a:pt x="277937" y="482958"/>
                      <a:pt x="278011" y="483032"/>
                    </a:cubicBezTo>
                    <a:lnTo>
                      <a:pt x="278011" y="483032"/>
                    </a:lnTo>
                    <a:cubicBezTo>
                      <a:pt x="282776" y="487500"/>
                      <a:pt x="283018" y="494984"/>
                      <a:pt x="278552" y="499750"/>
                    </a:cubicBezTo>
                    <a:cubicBezTo>
                      <a:pt x="278493" y="499815"/>
                      <a:pt x="278428" y="499880"/>
                      <a:pt x="278366" y="499945"/>
                    </a:cubicBezTo>
                    <a:lnTo>
                      <a:pt x="278366" y="499945"/>
                    </a:lnTo>
                    <a:cubicBezTo>
                      <a:pt x="276122" y="502316"/>
                      <a:pt x="272997" y="503653"/>
                      <a:pt x="269734" y="503641"/>
                    </a:cubicBezTo>
                    <a:lnTo>
                      <a:pt x="269734" y="503641"/>
                    </a:lnTo>
                    <a:cubicBezTo>
                      <a:pt x="266627" y="503677"/>
                      <a:pt x="263633" y="502485"/>
                      <a:pt x="261398" y="500329"/>
                    </a:cubicBezTo>
                    <a:close/>
                    <a:moveTo>
                      <a:pt x="1534365" y="444327"/>
                    </a:moveTo>
                    <a:cubicBezTo>
                      <a:pt x="1529408" y="440072"/>
                      <a:pt x="1528837" y="432606"/>
                      <a:pt x="1533091" y="427650"/>
                    </a:cubicBezTo>
                    <a:cubicBezTo>
                      <a:pt x="1533150" y="427579"/>
                      <a:pt x="1533209" y="427511"/>
                      <a:pt x="1533271" y="427443"/>
                    </a:cubicBezTo>
                    <a:lnTo>
                      <a:pt x="1533271" y="427443"/>
                    </a:lnTo>
                    <a:cubicBezTo>
                      <a:pt x="1537504" y="422470"/>
                      <a:pt x="1544968" y="421873"/>
                      <a:pt x="1549940" y="426107"/>
                    </a:cubicBezTo>
                    <a:cubicBezTo>
                      <a:pt x="1550012" y="426166"/>
                      <a:pt x="1550079" y="426228"/>
                      <a:pt x="1550150" y="426290"/>
                    </a:cubicBezTo>
                    <a:lnTo>
                      <a:pt x="1550150" y="426290"/>
                    </a:lnTo>
                    <a:cubicBezTo>
                      <a:pt x="1555131" y="430657"/>
                      <a:pt x="1555649" y="438230"/>
                      <a:pt x="1551303" y="443233"/>
                    </a:cubicBezTo>
                    <a:lnTo>
                      <a:pt x="1551303" y="443233"/>
                    </a:lnTo>
                    <a:cubicBezTo>
                      <a:pt x="1549006" y="445799"/>
                      <a:pt x="1545731" y="447272"/>
                      <a:pt x="1542287" y="447284"/>
                    </a:cubicBezTo>
                    <a:lnTo>
                      <a:pt x="1542287" y="447284"/>
                    </a:lnTo>
                    <a:cubicBezTo>
                      <a:pt x="1539372" y="447307"/>
                      <a:pt x="1536552" y="446255"/>
                      <a:pt x="1534365" y="444327"/>
                    </a:cubicBezTo>
                    <a:close/>
                    <a:moveTo>
                      <a:pt x="206149" y="442346"/>
                    </a:moveTo>
                    <a:cubicBezTo>
                      <a:pt x="201851" y="437420"/>
                      <a:pt x="202271" y="429963"/>
                      <a:pt x="207095" y="425551"/>
                    </a:cubicBezTo>
                    <a:lnTo>
                      <a:pt x="207095" y="425551"/>
                    </a:lnTo>
                    <a:cubicBezTo>
                      <a:pt x="211972" y="421207"/>
                      <a:pt x="219447" y="421642"/>
                      <a:pt x="223789" y="426521"/>
                    </a:cubicBezTo>
                    <a:cubicBezTo>
                      <a:pt x="223851" y="426592"/>
                      <a:pt x="223913" y="426663"/>
                      <a:pt x="223974" y="426734"/>
                    </a:cubicBezTo>
                    <a:lnTo>
                      <a:pt x="223974" y="426734"/>
                    </a:lnTo>
                    <a:cubicBezTo>
                      <a:pt x="228324" y="431606"/>
                      <a:pt x="227902" y="439081"/>
                      <a:pt x="223032" y="443434"/>
                    </a:cubicBezTo>
                    <a:cubicBezTo>
                      <a:pt x="222962" y="443496"/>
                      <a:pt x="222892" y="443558"/>
                      <a:pt x="222821" y="443617"/>
                    </a:cubicBezTo>
                    <a:lnTo>
                      <a:pt x="222821" y="443617"/>
                    </a:lnTo>
                    <a:cubicBezTo>
                      <a:pt x="220650" y="445533"/>
                      <a:pt x="217853" y="446583"/>
                      <a:pt x="214958" y="446574"/>
                    </a:cubicBezTo>
                    <a:lnTo>
                      <a:pt x="214958" y="446574"/>
                    </a:lnTo>
                    <a:cubicBezTo>
                      <a:pt x="211518" y="446527"/>
                      <a:pt x="208270" y="444983"/>
                      <a:pt x="206060" y="442346"/>
                    </a:cubicBezTo>
                    <a:close/>
                    <a:moveTo>
                      <a:pt x="1584588" y="383209"/>
                    </a:moveTo>
                    <a:cubicBezTo>
                      <a:pt x="1579262" y="379433"/>
                      <a:pt x="1578002" y="372050"/>
                      <a:pt x="1581777" y="366722"/>
                    </a:cubicBezTo>
                    <a:cubicBezTo>
                      <a:pt x="1581836" y="366639"/>
                      <a:pt x="1581895" y="366556"/>
                      <a:pt x="1581957" y="366473"/>
                    </a:cubicBezTo>
                    <a:lnTo>
                      <a:pt x="1581957" y="366473"/>
                    </a:lnTo>
                    <a:cubicBezTo>
                      <a:pt x="1585859" y="361139"/>
                      <a:pt x="1593338" y="359962"/>
                      <a:pt x="1598689" y="363842"/>
                    </a:cubicBezTo>
                    <a:lnTo>
                      <a:pt x="1598689" y="363842"/>
                    </a:lnTo>
                    <a:cubicBezTo>
                      <a:pt x="1604022" y="367745"/>
                      <a:pt x="1605198" y="375225"/>
                      <a:pt x="1601320" y="380577"/>
                    </a:cubicBezTo>
                    <a:lnTo>
                      <a:pt x="1601320" y="380577"/>
                    </a:lnTo>
                    <a:cubicBezTo>
                      <a:pt x="1599082" y="383700"/>
                      <a:pt x="1595467" y="385542"/>
                      <a:pt x="1591624" y="385515"/>
                    </a:cubicBezTo>
                    <a:lnTo>
                      <a:pt x="1591624" y="385515"/>
                    </a:lnTo>
                    <a:cubicBezTo>
                      <a:pt x="1589102" y="385512"/>
                      <a:pt x="1586649" y="384705"/>
                      <a:pt x="1584618" y="383209"/>
                    </a:cubicBezTo>
                    <a:close/>
                    <a:moveTo>
                      <a:pt x="156073" y="379631"/>
                    </a:moveTo>
                    <a:cubicBezTo>
                      <a:pt x="152207" y="374265"/>
                      <a:pt x="153410" y="366781"/>
                      <a:pt x="158763" y="362895"/>
                    </a:cubicBezTo>
                    <a:lnTo>
                      <a:pt x="158763" y="362895"/>
                    </a:lnTo>
                    <a:cubicBezTo>
                      <a:pt x="164121" y="359022"/>
                      <a:pt x="171602" y="360211"/>
                      <a:pt x="175495" y="365557"/>
                    </a:cubicBezTo>
                    <a:lnTo>
                      <a:pt x="175495" y="365557"/>
                    </a:lnTo>
                    <a:cubicBezTo>
                      <a:pt x="179361" y="370923"/>
                      <a:pt x="178158" y="378407"/>
                      <a:pt x="172805" y="382292"/>
                    </a:cubicBezTo>
                    <a:lnTo>
                      <a:pt x="172805" y="382292"/>
                    </a:lnTo>
                    <a:cubicBezTo>
                      <a:pt x="170763" y="383786"/>
                      <a:pt x="168298" y="384581"/>
                      <a:pt x="165769" y="384569"/>
                    </a:cubicBezTo>
                    <a:lnTo>
                      <a:pt x="165769" y="384569"/>
                    </a:lnTo>
                    <a:cubicBezTo>
                      <a:pt x="161935" y="384563"/>
                      <a:pt x="158334" y="382730"/>
                      <a:pt x="156073" y="379631"/>
                    </a:cubicBezTo>
                    <a:close/>
                    <a:moveTo>
                      <a:pt x="1628959" y="317892"/>
                    </a:moveTo>
                    <a:cubicBezTo>
                      <a:pt x="1623292" y="314468"/>
                      <a:pt x="1621456" y="307109"/>
                      <a:pt x="1624850" y="301423"/>
                    </a:cubicBezTo>
                    <a:lnTo>
                      <a:pt x="1624850" y="301423"/>
                    </a:lnTo>
                    <a:cubicBezTo>
                      <a:pt x="1628273" y="295772"/>
                      <a:pt x="1635607" y="293939"/>
                      <a:pt x="1641286" y="297313"/>
                    </a:cubicBezTo>
                    <a:lnTo>
                      <a:pt x="1641286" y="297313"/>
                    </a:lnTo>
                    <a:cubicBezTo>
                      <a:pt x="1646926" y="300607"/>
                      <a:pt x="1648827" y="307851"/>
                      <a:pt x="1645533" y="313490"/>
                    </a:cubicBezTo>
                    <a:cubicBezTo>
                      <a:pt x="1645489" y="313569"/>
                      <a:pt x="1645442" y="313646"/>
                      <a:pt x="1645395" y="313723"/>
                    </a:cubicBezTo>
                    <a:lnTo>
                      <a:pt x="1645395" y="313723"/>
                    </a:lnTo>
                    <a:cubicBezTo>
                      <a:pt x="1643275" y="317398"/>
                      <a:pt x="1639349" y="319654"/>
                      <a:pt x="1635108" y="319637"/>
                    </a:cubicBezTo>
                    <a:lnTo>
                      <a:pt x="1635108" y="319637"/>
                    </a:lnTo>
                    <a:cubicBezTo>
                      <a:pt x="1632941" y="319604"/>
                      <a:pt x="1630821" y="319004"/>
                      <a:pt x="1628959" y="317892"/>
                    </a:cubicBezTo>
                    <a:close/>
                    <a:moveTo>
                      <a:pt x="111939" y="312747"/>
                    </a:moveTo>
                    <a:lnTo>
                      <a:pt x="111939" y="312747"/>
                    </a:lnTo>
                    <a:cubicBezTo>
                      <a:pt x="108525" y="307180"/>
                      <a:pt x="110270" y="299897"/>
                      <a:pt x="115836" y="296482"/>
                    </a:cubicBezTo>
                    <a:cubicBezTo>
                      <a:pt x="115916" y="296431"/>
                      <a:pt x="115997" y="296384"/>
                      <a:pt x="116078" y="296337"/>
                    </a:cubicBezTo>
                    <a:lnTo>
                      <a:pt x="116078" y="296337"/>
                    </a:lnTo>
                    <a:cubicBezTo>
                      <a:pt x="121762" y="292975"/>
                      <a:pt x="129093" y="294838"/>
                      <a:pt x="132484" y="300506"/>
                    </a:cubicBezTo>
                    <a:lnTo>
                      <a:pt x="132484" y="300506"/>
                    </a:lnTo>
                    <a:cubicBezTo>
                      <a:pt x="135906" y="306071"/>
                      <a:pt x="134170" y="313353"/>
                      <a:pt x="128608" y="316778"/>
                    </a:cubicBezTo>
                    <a:cubicBezTo>
                      <a:pt x="128531" y="316825"/>
                      <a:pt x="128453" y="316872"/>
                      <a:pt x="128375" y="316917"/>
                    </a:cubicBezTo>
                    <a:lnTo>
                      <a:pt x="128375" y="316917"/>
                    </a:lnTo>
                    <a:cubicBezTo>
                      <a:pt x="126516" y="318028"/>
                      <a:pt x="124393" y="318620"/>
                      <a:pt x="122227" y="318632"/>
                    </a:cubicBezTo>
                    <a:lnTo>
                      <a:pt x="122227" y="318632"/>
                    </a:lnTo>
                    <a:cubicBezTo>
                      <a:pt x="118003" y="318614"/>
                      <a:pt x="114098" y="316378"/>
                      <a:pt x="111939" y="312747"/>
                    </a:cubicBezTo>
                    <a:close/>
                    <a:moveTo>
                      <a:pt x="1667535" y="248761"/>
                    </a:moveTo>
                    <a:cubicBezTo>
                      <a:pt x="1661620" y="245994"/>
                      <a:pt x="1659066" y="238956"/>
                      <a:pt x="1661830" y="233037"/>
                    </a:cubicBezTo>
                    <a:cubicBezTo>
                      <a:pt x="1661869" y="232957"/>
                      <a:pt x="1661907" y="232874"/>
                      <a:pt x="1661948" y="232794"/>
                    </a:cubicBezTo>
                    <a:lnTo>
                      <a:pt x="1661948" y="232794"/>
                    </a:lnTo>
                    <a:cubicBezTo>
                      <a:pt x="1664831" y="226845"/>
                      <a:pt x="1671981" y="224347"/>
                      <a:pt x="1677941" y="227206"/>
                    </a:cubicBezTo>
                    <a:lnTo>
                      <a:pt x="1677941" y="227206"/>
                    </a:lnTo>
                    <a:cubicBezTo>
                      <a:pt x="1683894" y="230083"/>
                      <a:pt x="1686389" y="237241"/>
                      <a:pt x="1683516" y="243196"/>
                    </a:cubicBezTo>
                    <a:cubicBezTo>
                      <a:pt x="1683510" y="243208"/>
                      <a:pt x="1683504" y="243220"/>
                      <a:pt x="1683498" y="243232"/>
                    </a:cubicBezTo>
                    <a:lnTo>
                      <a:pt x="1683498" y="243232"/>
                    </a:lnTo>
                    <a:cubicBezTo>
                      <a:pt x="1681523" y="247377"/>
                      <a:pt x="1677329" y="250006"/>
                      <a:pt x="1672738" y="249973"/>
                    </a:cubicBezTo>
                    <a:lnTo>
                      <a:pt x="1672738" y="249973"/>
                    </a:lnTo>
                    <a:cubicBezTo>
                      <a:pt x="1670932" y="249991"/>
                      <a:pt x="1669146" y="249574"/>
                      <a:pt x="1667535" y="248761"/>
                    </a:cubicBezTo>
                    <a:close/>
                    <a:moveTo>
                      <a:pt x="74072" y="242227"/>
                    </a:moveTo>
                    <a:lnTo>
                      <a:pt x="74072" y="242227"/>
                    </a:lnTo>
                    <a:cubicBezTo>
                      <a:pt x="71172" y="236375"/>
                      <a:pt x="73565" y="229278"/>
                      <a:pt x="79415" y="226378"/>
                    </a:cubicBezTo>
                    <a:cubicBezTo>
                      <a:pt x="79496" y="226336"/>
                      <a:pt x="79578" y="226298"/>
                      <a:pt x="79659" y="226260"/>
                    </a:cubicBezTo>
                    <a:lnTo>
                      <a:pt x="79659" y="226260"/>
                    </a:lnTo>
                    <a:cubicBezTo>
                      <a:pt x="85510" y="223359"/>
                      <a:pt x="92604" y="225751"/>
                      <a:pt x="95505" y="231606"/>
                    </a:cubicBezTo>
                    <a:cubicBezTo>
                      <a:pt x="95545" y="231685"/>
                      <a:pt x="95584" y="231765"/>
                      <a:pt x="95622" y="231848"/>
                    </a:cubicBezTo>
                    <a:lnTo>
                      <a:pt x="95622" y="231848"/>
                    </a:lnTo>
                    <a:cubicBezTo>
                      <a:pt x="98522" y="237700"/>
                      <a:pt x="96130" y="244796"/>
                      <a:pt x="90279" y="247697"/>
                    </a:cubicBezTo>
                    <a:cubicBezTo>
                      <a:pt x="90198" y="247738"/>
                      <a:pt x="90117" y="247777"/>
                      <a:pt x="90035" y="247815"/>
                    </a:cubicBezTo>
                    <a:lnTo>
                      <a:pt x="90035" y="247815"/>
                    </a:lnTo>
                    <a:cubicBezTo>
                      <a:pt x="88411" y="248593"/>
                      <a:pt x="86633" y="248998"/>
                      <a:pt x="84832" y="248998"/>
                    </a:cubicBezTo>
                    <a:lnTo>
                      <a:pt x="84832" y="248998"/>
                    </a:lnTo>
                    <a:cubicBezTo>
                      <a:pt x="80247" y="248983"/>
                      <a:pt x="76071" y="246354"/>
                      <a:pt x="74072" y="242227"/>
                    </a:cubicBezTo>
                    <a:close/>
                    <a:moveTo>
                      <a:pt x="1699756" y="176644"/>
                    </a:moveTo>
                    <a:cubicBezTo>
                      <a:pt x="1693558" y="174320"/>
                      <a:pt x="1690409" y="167415"/>
                      <a:pt x="1692721" y="161209"/>
                    </a:cubicBezTo>
                    <a:lnTo>
                      <a:pt x="1692721" y="161209"/>
                    </a:lnTo>
                    <a:cubicBezTo>
                      <a:pt x="1695047" y="155017"/>
                      <a:pt x="1701953" y="151889"/>
                      <a:pt x="1708140" y="154216"/>
                    </a:cubicBezTo>
                    <a:cubicBezTo>
                      <a:pt x="1708155" y="154222"/>
                      <a:pt x="1708166" y="154225"/>
                      <a:pt x="1708181" y="154231"/>
                    </a:cubicBezTo>
                    <a:lnTo>
                      <a:pt x="1708181" y="154231"/>
                    </a:lnTo>
                    <a:cubicBezTo>
                      <a:pt x="1714318" y="156463"/>
                      <a:pt x="1717484" y="163249"/>
                      <a:pt x="1715249" y="169391"/>
                    </a:cubicBezTo>
                    <a:cubicBezTo>
                      <a:pt x="1715220" y="169470"/>
                      <a:pt x="1715190" y="169553"/>
                      <a:pt x="1715157" y="169636"/>
                    </a:cubicBezTo>
                    <a:lnTo>
                      <a:pt x="1715157" y="169636"/>
                    </a:lnTo>
                    <a:cubicBezTo>
                      <a:pt x="1713443" y="174337"/>
                      <a:pt x="1708956" y="177454"/>
                      <a:pt x="1703954" y="177413"/>
                    </a:cubicBezTo>
                    <a:lnTo>
                      <a:pt x="1703954" y="177413"/>
                    </a:lnTo>
                    <a:cubicBezTo>
                      <a:pt x="1702482" y="177392"/>
                      <a:pt x="1701028" y="177090"/>
                      <a:pt x="1699668" y="176526"/>
                    </a:cubicBezTo>
                    <a:close/>
                    <a:moveTo>
                      <a:pt x="42531" y="168305"/>
                    </a:moveTo>
                    <a:cubicBezTo>
                      <a:pt x="40148" y="162223"/>
                      <a:pt x="43145" y="155360"/>
                      <a:pt x="49225" y="152977"/>
                    </a:cubicBezTo>
                    <a:cubicBezTo>
                      <a:pt x="49319" y="152942"/>
                      <a:pt x="49413" y="152906"/>
                      <a:pt x="49508" y="152871"/>
                    </a:cubicBezTo>
                    <a:lnTo>
                      <a:pt x="49508" y="152871"/>
                    </a:lnTo>
                    <a:cubicBezTo>
                      <a:pt x="55703" y="150556"/>
                      <a:pt x="62604" y="153690"/>
                      <a:pt x="64938" y="159879"/>
                    </a:cubicBezTo>
                    <a:lnTo>
                      <a:pt x="64938" y="159879"/>
                    </a:lnTo>
                    <a:cubicBezTo>
                      <a:pt x="67268" y="166067"/>
                      <a:pt x="64141" y="172974"/>
                      <a:pt x="57953" y="175304"/>
                    </a:cubicBezTo>
                    <a:cubicBezTo>
                      <a:pt x="57946" y="175307"/>
                      <a:pt x="57939" y="175310"/>
                      <a:pt x="57932" y="175313"/>
                    </a:cubicBezTo>
                    <a:lnTo>
                      <a:pt x="57932" y="175313"/>
                    </a:lnTo>
                    <a:cubicBezTo>
                      <a:pt x="56591" y="175822"/>
                      <a:pt x="55169" y="176082"/>
                      <a:pt x="53735" y="176082"/>
                    </a:cubicBezTo>
                    <a:lnTo>
                      <a:pt x="53735" y="176082"/>
                    </a:lnTo>
                    <a:cubicBezTo>
                      <a:pt x="48732" y="176120"/>
                      <a:pt x="44245" y="173007"/>
                      <a:pt x="42531" y="168305"/>
                    </a:cubicBezTo>
                    <a:close/>
                    <a:moveTo>
                      <a:pt x="17907" y="92049"/>
                    </a:moveTo>
                    <a:cubicBezTo>
                      <a:pt x="16060" y="85783"/>
                      <a:pt x="19641" y="79207"/>
                      <a:pt x="25904" y="77359"/>
                    </a:cubicBezTo>
                    <a:cubicBezTo>
                      <a:pt x="26017" y="77326"/>
                      <a:pt x="26130" y="77294"/>
                      <a:pt x="26243" y="77264"/>
                    </a:cubicBezTo>
                    <a:lnTo>
                      <a:pt x="26243" y="77264"/>
                    </a:lnTo>
                    <a:cubicBezTo>
                      <a:pt x="32633" y="75505"/>
                      <a:pt x="39242" y="79248"/>
                      <a:pt x="41024" y="85632"/>
                    </a:cubicBezTo>
                    <a:lnTo>
                      <a:pt x="41024" y="85632"/>
                    </a:lnTo>
                    <a:lnTo>
                      <a:pt x="41024" y="85632"/>
                    </a:lnTo>
                    <a:lnTo>
                      <a:pt x="41024" y="85632"/>
                    </a:lnTo>
                    <a:cubicBezTo>
                      <a:pt x="42867" y="91898"/>
                      <a:pt x="39282" y="98474"/>
                      <a:pt x="33017" y="100316"/>
                    </a:cubicBezTo>
                    <a:cubicBezTo>
                      <a:pt x="32898" y="100351"/>
                      <a:pt x="32778" y="100384"/>
                      <a:pt x="32658" y="100416"/>
                    </a:cubicBezTo>
                    <a:lnTo>
                      <a:pt x="32658" y="100416"/>
                    </a:lnTo>
                    <a:cubicBezTo>
                      <a:pt x="31625" y="100685"/>
                      <a:pt x="30562" y="100824"/>
                      <a:pt x="29495" y="100830"/>
                    </a:cubicBezTo>
                    <a:lnTo>
                      <a:pt x="29495" y="100830"/>
                    </a:lnTo>
                    <a:cubicBezTo>
                      <a:pt x="24077" y="100904"/>
                      <a:pt x="19302" y="97285"/>
                      <a:pt x="17907" y="92049"/>
                    </a:cubicBezTo>
                    <a:close/>
                    <a:moveTo>
                      <a:pt x="171" y="13870"/>
                    </a:moveTo>
                    <a:cubicBezTo>
                      <a:pt x="-975" y="7341"/>
                      <a:pt x="3373" y="1114"/>
                      <a:pt x="9896" y="-57"/>
                    </a:cubicBezTo>
                    <a:lnTo>
                      <a:pt x="9896" y="-57"/>
                    </a:lnTo>
                    <a:cubicBezTo>
                      <a:pt x="16307" y="-1302"/>
                      <a:pt x="22513" y="2885"/>
                      <a:pt x="23758" y="9298"/>
                    </a:cubicBezTo>
                    <a:cubicBezTo>
                      <a:pt x="23780" y="9414"/>
                      <a:pt x="23801" y="9526"/>
                      <a:pt x="23819" y="9641"/>
                    </a:cubicBezTo>
                    <a:lnTo>
                      <a:pt x="23819" y="9641"/>
                    </a:lnTo>
                    <a:cubicBezTo>
                      <a:pt x="24980" y="16069"/>
                      <a:pt x="20711" y="22222"/>
                      <a:pt x="14285" y="23382"/>
                    </a:cubicBezTo>
                    <a:cubicBezTo>
                      <a:pt x="14212" y="23396"/>
                      <a:pt x="14138" y="23408"/>
                      <a:pt x="14064" y="23420"/>
                    </a:cubicBezTo>
                    <a:lnTo>
                      <a:pt x="14064" y="23420"/>
                    </a:lnTo>
                    <a:cubicBezTo>
                      <a:pt x="13352" y="23547"/>
                      <a:pt x="12630" y="23615"/>
                      <a:pt x="11906" y="23627"/>
                    </a:cubicBezTo>
                    <a:lnTo>
                      <a:pt x="11906" y="23627"/>
                    </a:lnTo>
                    <a:cubicBezTo>
                      <a:pt x="6169" y="23589"/>
                      <a:pt x="1256" y="19505"/>
                      <a:pt x="171" y="13870"/>
                    </a:cubicBezTo>
                    <a:close/>
                  </a:path>
                </a:pathLst>
              </a:custGeom>
              <a:grpFill/>
              <a:ln w="2954" cap="flat">
                <a:noFill/>
                <a:prstDash val="solid"/>
                <a:miter/>
              </a:ln>
            </p:spPr>
            <p:txBody>
              <a:bodyPr rtlCol="0" anchor="ctr"/>
              <a:lstStyle/>
              <a:p>
                <a:endParaRPr lang="en-US">
                  <a:solidFill>
                    <a:schemeClr val="accent1"/>
                  </a:solidFill>
                </a:endParaRPr>
              </a:p>
            </p:txBody>
          </p:sp>
          <p:sp>
            <p:nvSpPr>
              <p:cNvPr id="36" name="Freeform 35">
                <a:extLst>
                  <a:ext uri="{FF2B5EF4-FFF2-40B4-BE49-F238E27FC236}">
                    <a16:creationId xmlns:a16="http://schemas.microsoft.com/office/drawing/2014/main" id="{1B1C0F40-CE3E-364A-A954-CD7E8D1DFA49}"/>
                  </a:ext>
                </a:extLst>
              </p:cNvPr>
              <p:cNvSpPr/>
              <p:nvPr/>
            </p:nvSpPr>
            <p:spPr bwMode="gray">
              <a:xfrm>
                <a:off x="2275622" y="3739267"/>
                <a:ext cx="23926" cy="23758"/>
              </a:xfrm>
              <a:custGeom>
                <a:avLst/>
                <a:gdLst>
                  <a:gd name="connsiteX0" fmla="*/ 11966 w 23926"/>
                  <a:gd name="connsiteY0" fmla="*/ 23482 h 23758"/>
                  <a:gd name="connsiteX1" fmla="*/ -12 w 23926"/>
                  <a:gd name="connsiteY1" fmla="*/ 11513 h 23758"/>
                  <a:gd name="connsiteX2" fmla="*/ 3482 w 23926"/>
                  <a:gd name="connsiteY2" fmla="*/ 3050 h 23758"/>
                  <a:gd name="connsiteX3" fmla="*/ 20420 w 23926"/>
                  <a:gd name="connsiteY3" fmla="*/ 3050 h 23758"/>
                  <a:gd name="connsiteX4" fmla="*/ 20396 w 23926"/>
                  <a:gd name="connsiteY4" fmla="*/ 19987 h 23758"/>
                  <a:gd name="connsiteX5" fmla="*/ 11966 w 23926"/>
                  <a:gd name="connsiteY5" fmla="*/ 23482 h 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26" h="23758">
                    <a:moveTo>
                      <a:pt x="11966" y="23482"/>
                    </a:moveTo>
                    <a:cubicBezTo>
                      <a:pt x="5353" y="23485"/>
                      <a:pt x="-9" y="18127"/>
                      <a:pt x="-12" y="11513"/>
                    </a:cubicBezTo>
                    <a:cubicBezTo>
                      <a:pt x="-15" y="8340"/>
                      <a:pt x="1241" y="5297"/>
                      <a:pt x="3482" y="3050"/>
                    </a:cubicBezTo>
                    <a:cubicBezTo>
                      <a:pt x="8256" y="-1385"/>
                      <a:pt x="15646" y="-1385"/>
                      <a:pt x="20420" y="3050"/>
                    </a:cubicBezTo>
                    <a:cubicBezTo>
                      <a:pt x="25088" y="7734"/>
                      <a:pt x="25079" y="15315"/>
                      <a:pt x="20396" y="19987"/>
                    </a:cubicBezTo>
                    <a:cubicBezTo>
                      <a:pt x="18159" y="22219"/>
                      <a:pt x="15129" y="23476"/>
                      <a:pt x="11966" y="23482"/>
                    </a:cubicBezTo>
                    <a:close/>
                  </a:path>
                </a:pathLst>
              </a:custGeom>
              <a:grpFill/>
              <a:ln w="2954" cap="flat">
                <a:noFill/>
                <a:prstDash val="solid"/>
                <a:miter/>
              </a:ln>
            </p:spPr>
            <p:txBody>
              <a:bodyPr rtlCol="0" anchor="ctr"/>
              <a:lstStyle/>
              <a:p>
                <a:endParaRPr lang="en-US">
                  <a:solidFill>
                    <a:schemeClr val="accent1"/>
                  </a:solidFill>
                </a:endParaRPr>
              </a:p>
            </p:txBody>
          </p:sp>
        </p:grpSp>
      </p:grpSp>
      <p:grpSp>
        <p:nvGrpSpPr>
          <p:cNvPr id="76" name="Group 75">
            <a:extLst>
              <a:ext uri="{FF2B5EF4-FFF2-40B4-BE49-F238E27FC236}">
                <a16:creationId xmlns:a16="http://schemas.microsoft.com/office/drawing/2014/main" id="{735F5C9C-98FF-2C43-919D-375848BA8971}"/>
              </a:ext>
            </a:extLst>
          </p:cNvPr>
          <p:cNvGrpSpPr/>
          <p:nvPr/>
        </p:nvGrpSpPr>
        <p:grpSpPr bwMode="gray">
          <a:xfrm>
            <a:off x="2425395" y="2589098"/>
            <a:ext cx="1751160" cy="1781401"/>
            <a:chOff x="2425442" y="2624590"/>
            <a:chExt cx="1751160" cy="1781401"/>
          </a:xfrm>
          <a:solidFill>
            <a:schemeClr val="tx2"/>
          </a:solidFill>
        </p:grpSpPr>
        <p:grpSp>
          <p:nvGrpSpPr>
            <p:cNvPr id="68" name="Group 67">
              <a:extLst>
                <a:ext uri="{FF2B5EF4-FFF2-40B4-BE49-F238E27FC236}">
                  <a16:creationId xmlns:a16="http://schemas.microsoft.com/office/drawing/2014/main" id="{A1415A66-8EC1-6E44-8254-49AC0F11E501}"/>
                </a:ext>
              </a:extLst>
            </p:cNvPr>
            <p:cNvGrpSpPr/>
            <p:nvPr/>
          </p:nvGrpSpPr>
          <p:grpSpPr bwMode="gray">
            <a:xfrm>
              <a:off x="2440516" y="2624590"/>
              <a:ext cx="1721135" cy="666671"/>
              <a:chOff x="2440516" y="2624590"/>
              <a:chExt cx="1721135" cy="666671"/>
            </a:xfrm>
            <a:grpFill/>
          </p:grpSpPr>
          <p:sp>
            <p:nvSpPr>
              <p:cNvPr id="39" name="Freeform 38">
                <a:extLst>
                  <a:ext uri="{FF2B5EF4-FFF2-40B4-BE49-F238E27FC236}">
                    <a16:creationId xmlns:a16="http://schemas.microsoft.com/office/drawing/2014/main" id="{3A7D827C-FA17-B541-89FB-0C06A36FD259}"/>
                  </a:ext>
                </a:extLst>
              </p:cNvPr>
              <p:cNvSpPr/>
              <p:nvPr/>
            </p:nvSpPr>
            <p:spPr bwMode="gray">
              <a:xfrm>
                <a:off x="4137708" y="3267475"/>
                <a:ext cx="23943" cy="23756"/>
              </a:xfrm>
              <a:custGeom>
                <a:avLst/>
                <a:gdLst>
                  <a:gd name="connsiteX0" fmla="*/ 11812 w 23943"/>
                  <a:gd name="connsiteY0" fmla="*/ 23480 h 23756"/>
                  <a:gd name="connsiteX1" fmla="*/ -12 w 23943"/>
                  <a:gd name="connsiteY1" fmla="*/ 11504 h 23756"/>
                  <a:gd name="connsiteX2" fmla="*/ 3505 w 23943"/>
                  <a:gd name="connsiteY2" fmla="*/ 3048 h 23756"/>
                  <a:gd name="connsiteX3" fmla="*/ 20414 w 23943"/>
                  <a:gd name="connsiteY3" fmla="*/ 3048 h 23756"/>
                  <a:gd name="connsiteX4" fmla="*/ 23932 w 23943"/>
                  <a:gd name="connsiteY4" fmla="*/ 11504 h 23756"/>
                  <a:gd name="connsiteX5" fmla="*/ 20414 w 23943"/>
                  <a:gd name="connsiteY5" fmla="*/ 20020 h 23756"/>
                  <a:gd name="connsiteX6" fmla="*/ 11812 w 23943"/>
                  <a:gd name="connsiteY6" fmla="*/ 23480 h 2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43" h="23756">
                    <a:moveTo>
                      <a:pt x="11812" y="23480"/>
                    </a:moveTo>
                    <a:cubicBezTo>
                      <a:pt x="5279" y="23382"/>
                      <a:pt x="17" y="18054"/>
                      <a:pt x="-12" y="11504"/>
                    </a:cubicBezTo>
                    <a:cubicBezTo>
                      <a:pt x="-12" y="8332"/>
                      <a:pt x="1259" y="5292"/>
                      <a:pt x="3505" y="3048"/>
                    </a:cubicBezTo>
                    <a:cubicBezTo>
                      <a:pt x="8264" y="-1384"/>
                      <a:pt x="15655" y="-1384"/>
                      <a:pt x="20414" y="3048"/>
                    </a:cubicBezTo>
                    <a:cubicBezTo>
                      <a:pt x="22660" y="5280"/>
                      <a:pt x="23932" y="8329"/>
                      <a:pt x="23932" y="11504"/>
                    </a:cubicBezTo>
                    <a:cubicBezTo>
                      <a:pt x="23932" y="14698"/>
                      <a:pt x="22660" y="17758"/>
                      <a:pt x="20414" y="20020"/>
                    </a:cubicBezTo>
                    <a:cubicBezTo>
                      <a:pt x="18108" y="22259"/>
                      <a:pt x="15034" y="23500"/>
                      <a:pt x="11812" y="23480"/>
                    </a:cubicBezTo>
                    <a:close/>
                  </a:path>
                </a:pathLst>
              </a:custGeom>
              <a:grpFill/>
              <a:ln w="2954" cap="flat">
                <a:noFill/>
                <a:prstDash val="solid"/>
                <a:miter/>
              </a:ln>
            </p:spPr>
            <p:txBody>
              <a:bodyPr rtlCol="0" anchor="ctr"/>
              <a:lstStyle/>
              <a:p>
                <a:endParaRPr lang="en-US">
                  <a:solidFill>
                    <a:schemeClr val="accent1"/>
                  </a:solidFill>
                </a:endParaRPr>
              </a:p>
            </p:txBody>
          </p:sp>
          <p:sp>
            <p:nvSpPr>
              <p:cNvPr id="40" name="Freeform 39">
                <a:extLst>
                  <a:ext uri="{FF2B5EF4-FFF2-40B4-BE49-F238E27FC236}">
                    <a16:creationId xmlns:a16="http://schemas.microsoft.com/office/drawing/2014/main" id="{16832209-0C1D-7243-AE7A-CB8815BD7CAC}"/>
                  </a:ext>
                </a:extLst>
              </p:cNvPr>
              <p:cNvSpPr/>
              <p:nvPr/>
            </p:nvSpPr>
            <p:spPr bwMode="gray">
              <a:xfrm>
                <a:off x="2465366" y="2624590"/>
                <a:ext cx="1671568" cy="591656"/>
              </a:xfrm>
              <a:custGeom>
                <a:avLst/>
                <a:gdLst>
                  <a:gd name="connsiteX0" fmla="*/ 1648327 w 1671568"/>
                  <a:gd name="connsiteY0" fmla="*/ 583750 h 591656"/>
                  <a:gd name="connsiteX1" fmla="*/ 1655007 w 1671568"/>
                  <a:gd name="connsiteY1" fmla="*/ 568422 h 591656"/>
                  <a:gd name="connsiteX2" fmla="*/ 1655303 w 1671568"/>
                  <a:gd name="connsiteY2" fmla="*/ 568316 h 591656"/>
                  <a:gd name="connsiteX3" fmla="*/ 1655303 w 1671568"/>
                  <a:gd name="connsiteY3" fmla="*/ 568316 h 591656"/>
                  <a:gd name="connsiteX4" fmla="*/ 1670674 w 1671568"/>
                  <a:gd name="connsiteY4" fmla="*/ 574909 h 591656"/>
                  <a:gd name="connsiteX5" fmla="*/ 1670763 w 1671568"/>
                  <a:gd name="connsiteY5" fmla="*/ 575146 h 591656"/>
                  <a:gd name="connsiteX6" fmla="*/ 1670763 w 1671568"/>
                  <a:gd name="connsiteY6" fmla="*/ 575146 h 591656"/>
                  <a:gd name="connsiteX7" fmla="*/ 1663846 w 1671568"/>
                  <a:gd name="connsiteY7" fmla="*/ 590601 h 591656"/>
                  <a:gd name="connsiteX8" fmla="*/ 1663816 w 1671568"/>
                  <a:gd name="connsiteY8" fmla="*/ 590610 h 591656"/>
                  <a:gd name="connsiteX9" fmla="*/ 1663816 w 1671568"/>
                  <a:gd name="connsiteY9" fmla="*/ 590610 h 591656"/>
                  <a:gd name="connsiteX10" fmla="*/ 1659559 w 1671568"/>
                  <a:gd name="connsiteY10" fmla="*/ 591379 h 591656"/>
                  <a:gd name="connsiteX11" fmla="*/ 1659559 w 1671568"/>
                  <a:gd name="connsiteY11" fmla="*/ 591379 h 591656"/>
                  <a:gd name="connsiteX12" fmla="*/ 1648327 w 1671568"/>
                  <a:gd name="connsiteY12" fmla="*/ 583750 h 591656"/>
                  <a:gd name="connsiteX13" fmla="*/ 7714 w 1671568"/>
                  <a:gd name="connsiteY13" fmla="*/ 590226 h 591656"/>
                  <a:gd name="connsiteX14" fmla="*/ 768 w 1671568"/>
                  <a:gd name="connsiteY14" fmla="*/ 574761 h 591656"/>
                  <a:gd name="connsiteX15" fmla="*/ 768 w 1671568"/>
                  <a:gd name="connsiteY15" fmla="*/ 574761 h 591656"/>
                  <a:gd name="connsiteX16" fmla="*/ 16228 w 1671568"/>
                  <a:gd name="connsiteY16" fmla="*/ 567813 h 591656"/>
                  <a:gd name="connsiteX17" fmla="*/ 16228 w 1671568"/>
                  <a:gd name="connsiteY17" fmla="*/ 567813 h 591656"/>
                  <a:gd name="connsiteX18" fmla="*/ 23175 w 1671568"/>
                  <a:gd name="connsiteY18" fmla="*/ 583277 h 591656"/>
                  <a:gd name="connsiteX19" fmla="*/ 23175 w 1671568"/>
                  <a:gd name="connsiteY19" fmla="*/ 583277 h 591656"/>
                  <a:gd name="connsiteX20" fmla="*/ 12001 w 1671568"/>
                  <a:gd name="connsiteY20" fmla="*/ 591024 h 591656"/>
                  <a:gd name="connsiteX21" fmla="*/ 12001 w 1671568"/>
                  <a:gd name="connsiteY21" fmla="*/ 591024 h 591656"/>
                  <a:gd name="connsiteX22" fmla="*/ 7626 w 1671568"/>
                  <a:gd name="connsiteY22" fmla="*/ 590226 h 591656"/>
                  <a:gd name="connsiteX23" fmla="*/ 1617554 w 1671568"/>
                  <a:gd name="connsiteY23" fmla="*/ 512313 h 591656"/>
                  <a:gd name="connsiteX24" fmla="*/ 1622816 w 1671568"/>
                  <a:gd name="connsiteY24" fmla="*/ 496441 h 591656"/>
                  <a:gd name="connsiteX25" fmla="*/ 1623082 w 1671568"/>
                  <a:gd name="connsiteY25" fmla="*/ 496316 h 591656"/>
                  <a:gd name="connsiteX26" fmla="*/ 1623082 w 1671568"/>
                  <a:gd name="connsiteY26" fmla="*/ 496316 h 591656"/>
                  <a:gd name="connsiteX27" fmla="*/ 1639104 w 1671568"/>
                  <a:gd name="connsiteY27" fmla="*/ 501846 h 591656"/>
                  <a:gd name="connsiteX28" fmla="*/ 1639104 w 1671568"/>
                  <a:gd name="connsiteY28" fmla="*/ 501846 h 591656"/>
                  <a:gd name="connsiteX29" fmla="*/ 1633546 w 1671568"/>
                  <a:gd name="connsiteY29" fmla="*/ 517872 h 591656"/>
                  <a:gd name="connsiteX30" fmla="*/ 1633546 w 1671568"/>
                  <a:gd name="connsiteY30" fmla="*/ 517872 h 591656"/>
                  <a:gd name="connsiteX31" fmla="*/ 1628373 w 1671568"/>
                  <a:gd name="connsiteY31" fmla="*/ 519054 h 591656"/>
                  <a:gd name="connsiteX32" fmla="*/ 1628373 w 1671568"/>
                  <a:gd name="connsiteY32" fmla="*/ 519054 h 591656"/>
                  <a:gd name="connsiteX33" fmla="*/ 1617554 w 1671568"/>
                  <a:gd name="connsiteY33" fmla="*/ 512313 h 591656"/>
                  <a:gd name="connsiteX34" fmla="*/ 37984 w 1671568"/>
                  <a:gd name="connsiteY34" fmla="*/ 517428 h 591656"/>
                  <a:gd name="connsiteX35" fmla="*/ 32427 w 1671568"/>
                  <a:gd name="connsiteY35" fmla="*/ 501432 h 591656"/>
                  <a:gd name="connsiteX36" fmla="*/ 32427 w 1671568"/>
                  <a:gd name="connsiteY36" fmla="*/ 501432 h 591656"/>
                  <a:gd name="connsiteX37" fmla="*/ 48478 w 1671568"/>
                  <a:gd name="connsiteY37" fmla="*/ 495902 h 591656"/>
                  <a:gd name="connsiteX38" fmla="*/ 48478 w 1671568"/>
                  <a:gd name="connsiteY38" fmla="*/ 495902 h 591656"/>
                  <a:gd name="connsiteX39" fmla="*/ 54006 w 1671568"/>
                  <a:gd name="connsiteY39" fmla="*/ 511928 h 591656"/>
                  <a:gd name="connsiteX40" fmla="*/ 54006 w 1671568"/>
                  <a:gd name="connsiteY40" fmla="*/ 511928 h 591656"/>
                  <a:gd name="connsiteX41" fmla="*/ 43217 w 1671568"/>
                  <a:gd name="connsiteY41" fmla="*/ 518670 h 591656"/>
                  <a:gd name="connsiteX42" fmla="*/ 43217 w 1671568"/>
                  <a:gd name="connsiteY42" fmla="*/ 518670 h 591656"/>
                  <a:gd name="connsiteX43" fmla="*/ 37925 w 1671568"/>
                  <a:gd name="connsiteY43" fmla="*/ 517428 h 591656"/>
                  <a:gd name="connsiteX44" fmla="*/ 1580455 w 1671568"/>
                  <a:gd name="connsiteY44" fmla="*/ 443951 h 591656"/>
                  <a:gd name="connsiteX45" fmla="*/ 1584269 w 1671568"/>
                  <a:gd name="connsiteY45" fmla="*/ 427667 h 591656"/>
                  <a:gd name="connsiteX46" fmla="*/ 1584535 w 1671568"/>
                  <a:gd name="connsiteY46" fmla="*/ 427511 h 591656"/>
                  <a:gd name="connsiteX47" fmla="*/ 1584535 w 1671568"/>
                  <a:gd name="connsiteY47" fmla="*/ 427511 h 591656"/>
                  <a:gd name="connsiteX48" fmla="*/ 1600970 w 1671568"/>
                  <a:gd name="connsiteY48" fmla="*/ 431591 h 591656"/>
                  <a:gd name="connsiteX49" fmla="*/ 1600970 w 1671568"/>
                  <a:gd name="connsiteY49" fmla="*/ 431591 h 591656"/>
                  <a:gd name="connsiteX50" fmla="*/ 1596861 w 1671568"/>
                  <a:gd name="connsiteY50" fmla="*/ 448002 h 591656"/>
                  <a:gd name="connsiteX51" fmla="*/ 1596861 w 1671568"/>
                  <a:gd name="connsiteY51" fmla="*/ 448002 h 591656"/>
                  <a:gd name="connsiteX52" fmla="*/ 1590654 w 1671568"/>
                  <a:gd name="connsiteY52" fmla="*/ 449716 h 591656"/>
                  <a:gd name="connsiteX53" fmla="*/ 1590654 w 1671568"/>
                  <a:gd name="connsiteY53" fmla="*/ 449716 h 591656"/>
                  <a:gd name="connsiteX54" fmla="*/ 1580396 w 1671568"/>
                  <a:gd name="connsiteY54" fmla="*/ 443951 h 591656"/>
                  <a:gd name="connsiteX55" fmla="*/ 74492 w 1671568"/>
                  <a:gd name="connsiteY55" fmla="*/ 447706 h 591656"/>
                  <a:gd name="connsiteX56" fmla="*/ 70412 w 1671568"/>
                  <a:gd name="connsiteY56" fmla="*/ 431266 h 591656"/>
                  <a:gd name="connsiteX57" fmla="*/ 70412 w 1671568"/>
                  <a:gd name="connsiteY57" fmla="*/ 431266 h 591656"/>
                  <a:gd name="connsiteX58" fmla="*/ 86878 w 1671568"/>
                  <a:gd name="connsiteY58" fmla="*/ 427185 h 591656"/>
                  <a:gd name="connsiteX59" fmla="*/ 86878 w 1671568"/>
                  <a:gd name="connsiteY59" fmla="*/ 427185 h 591656"/>
                  <a:gd name="connsiteX60" fmla="*/ 90957 w 1671568"/>
                  <a:gd name="connsiteY60" fmla="*/ 443655 h 591656"/>
                  <a:gd name="connsiteX61" fmla="*/ 90957 w 1671568"/>
                  <a:gd name="connsiteY61" fmla="*/ 443655 h 591656"/>
                  <a:gd name="connsiteX62" fmla="*/ 80670 w 1671568"/>
                  <a:gd name="connsiteY62" fmla="*/ 449569 h 591656"/>
                  <a:gd name="connsiteX63" fmla="*/ 80670 w 1671568"/>
                  <a:gd name="connsiteY63" fmla="*/ 449569 h 591656"/>
                  <a:gd name="connsiteX64" fmla="*/ 74492 w 1671568"/>
                  <a:gd name="connsiteY64" fmla="*/ 447706 h 591656"/>
                  <a:gd name="connsiteX65" fmla="*/ 1537208 w 1671568"/>
                  <a:gd name="connsiteY65" fmla="*/ 379196 h 591656"/>
                  <a:gd name="connsiteX66" fmla="*/ 1539573 w 1671568"/>
                  <a:gd name="connsiteY66" fmla="*/ 362637 h 591656"/>
                  <a:gd name="connsiteX67" fmla="*/ 1539809 w 1671568"/>
                  <a:gd name="connsiteY67" fmla="*/ 362460 h 591656"/>
                  <a:gd name="connsiteX68" fmla="*/ 1539809 w 1671568"/>
                  <a:gd name="connsiteY68" fmla="*/ 362460 h 591656"/>
                  <a:gd name="connsiteX69" fmla="*/ 1556541 w 1671568"/>
                  <a:gd name="connsiteY69" fmla="*/ 365062 h 591656"/>
                  <a:gd name="connsiteX70" fmla="*/ 1556541 w 1671568"/>
                  <a:gd name="connsiteY70" fmla="*/ 365062 h 591656"/>
                  <a:gd name="connsiteX71" fmla="*/ 1556541 w 1671568"/>
                  <a:gd name="connsiteY71" fmla="*/ 365062 h 591656"/>
                  <a:gd name="connsiteX72" fmla="*/ 1554176 w 1671568"/>
                  <a:gd name="connsiteY72" fmla="*/ 381620 h 591656"/>
                  <a:gd name="connsiteX73" fmla="*/ 1553939 w 1671568"/>
                  <a:gd name="connsiteY73" fmla="*/ 381798 h 591656"/>
                  <a:gd name="connsiteX74" fmla="*/ 1553939 w 1671568"/>
                  <a:gd name="connsiteY74" fmla="*/ 381798 h 591656"/>
                  <a:gd name="connsiteX75" fmla="*/ 1546874 w 1671568"/>
                  <a:gd name="connsiteY75" fmla="*/ 384104 h 591656"/>
                  <a:gd name="connsiteX76" fmla="*/ 1546874 w 1671568"/>
                  <a:gd name="connsiteY76" fmla="*/ 384104 h 591656"/>
                  <a:gd name="connsiteX77" fmla="*/ 1537326 w 1671568"/>
                  <a:gd name="connsiteY77" fmla="*/ 379196 h 591656"/>
                  <a:gd name="connsiteX78" fmla="*/ 117295 w 1671568"/>
                  <a:gd name="connsiteY78" fmla="*/ 381502 h 591656"/>
                  <a:gd name="connsiteX79" fmla="*/ 114694 w 1671568"/>
                  <a:gd name="connsiteY79" fmla="*/ 364737 h 591656"/>
                  <a:gd name="connsiteX80" fmla="*/ 114694 w 1671568"/>
                  <a:gd name="connsiteY80" fmla="*/ 364737 h 591656"/>
                  <a:gd name="connsiteX81" fmla="*/ 131455 w 1671568"/>
                  <a:gd name="connsiteY81" fmla="*/ 362164 h 591656"/>
                  <a:gd name="connsiteX82" fmla="*/ 131455 w 1671568"/>
                  <a:gd name="connsiteY82" fmla="*/ 362164 h 591656"/>
                  <a:gd name="connsiteX83" fmla="*/ 134027 w 1671568"/>
                  <a:gd name="connsiteY83" fmla="*/ 378930 h 591656"/>
                  <a:gd name="connsiteX84" fmla="*/ 134027 w 1671568"/>
                  <a:gd name="connsiteY84" fmla="*/ 378930 h 591656"/>
                  <a:gd name="connsiteX85" fmla="*/ 124360 w 1671568"/>
                  <a:gd name="connsiteY85" fmla="*/ 383838 h 591656"/>
                  <a:gd name="connsiteX86" fmla="*/ 124360 w 1671568"/>
                  <a:gd name="connsiteY86" fmla="*/ 383838 h 591656"/>
                  <a:gd name="connsiteX87" fmla="*/ 117414 w 1671568"/>
                  <a:gd name="connsiteY87" fmla="*/ 381502 h 591656"/>
                  <a:gd name="connsiteX88" fmla="*/ 1488551 w 1671568"/>
                  <a:gd name="connsiteY88" fmla="*/ 318551 h 591656"/>
                  <a:gd name="connsiteX89" fmla="*/ 1489409 w 1671568"/>
                  <a:gd name="connsiteY89" fmla="*/ 301848 h 591656"/>
                  <a:gd name="connsiteX90" fmla="*/ 1489616 w 1671568"/>
                  <a:gd name="connsiteY90" fmla="*/ 301667 h 591656"/>
                  <a:gd name="connsiteX91" fmla="*/ 1489616 w 1671568"/>
                  <a:gd name="connsiteY91" fmla="*/ 301667 h 591656"/>
                  <a:gd name="connsiteX92" fmla="*/ 1506317 w 1671568"/>
                  <a:gd name="connsiteY92" fmla="*/ 302495 h 591656"/>
                  <a:gd name="connsiteX93" fmla="*/ 1506524 w 1671568"/>
                  <a:gd name="connsiteY93" fmla="*/ 302732 h 591656"/>
                  <a:gd name="connsiteX94" fmla="*/ 1506524 w 1671568"/>
                  <a:gd name="connsiteY94" fmla="*/ 302732 h 591656"/>
                  <a:gd name="connsiteX95" fmla="*/ 1505638 w 1671568"/>
                  <a:gd name="connsiteY95" fmla="*/ 319435 h 591656"/>
                  <a:gd name="connsiteX96" fmla="*/ 1505430 w 1671568"/>
                  <a:gd name="connsiteY96" fmla="*/ 319615 h 591656"/>
                  <a:gd name="connsiteX97" fmla="*/ 1505430 w 1671568"/>
                  <a:gd name="connsiteY97" fmla="*/ 319615 h 591656"/>
                  <a:gd name="connsiteX98" fmla="*/ 1497538 w 1671568"/>
                  <a:gd name="connsiteY98" fmla="*/ 322572 h 591656"/>
                  <a:gd name="connsiteX99" fmla="*/ 1497538 w 1671568"/>
                  <a:gd name="connsiteY99" fmla="*/ 322572 h 591656"/>
                  <a:gd name="connsiteX100" fmla="*/ 1488670 w 1671568"/>
                  <a:gd name="connsiteY100" fmla="*/ 318551 h 591656"/>
                  <a:gd name="connsiteX101" fmla="*/ 165834 w 1671568"/>
                  <a:gd name="connsiteY101" fmla="*/ 319379 h 591656"/>
                  <a:gd name="connsiteX102" fmla="*/ 164696 w 1671568"/>
                  <a:gd name="connsiteY102" fmla="*/ 302480 h 591656"/>
                  <a:gd name="connsiteX103" fmla="*/ 164711 w 1671568"/>
                  <a:gd name="connsiteY103" fmla="*/ 302466 h 591656"/>
                  <a:gd name="connsiteX104" fmla="*/ 164711 w 1671568"/>
                  <a:gd name="connsiteY104" fmla="*/ 302466 h 591656"/>
                  <a:gd name="connsiteX105" fmla="*/ 181649 w 1671568"/>
                  <a:gd name="connsiteY105" fmla="*/ 301372 h 591656"/>
                  <a:gd name="connsiteX106" fmla="*/ 181649 w 1671568"/>
                  <a:gd name="connsiteY106" fmla="*/ 301372 h 591656"/>
                  <a:gd name="connsiteX107" fmla="*/ 181649 w 1671568"/>
                  <a:gd name="connsiteY107" fmla="*/ 301372 h 591656"/>
                  <a:gd name="connsiteX108" fmla="*/ 182713 w 1671568"/>
                  <a:gd name="connsiteY108" fmla="*/ 318255 h 591656"/>
                  <a:gd name="connsiteX109" fmla="*/ 182713 w 1671568"/>
                  <a:gd name="connsiteY109" fmla="*/ 318255 h 591656"/>
                  <a:gd name="connsiteX110" fmla="*/ 173845 w 1671568"/>
                  <a:gd name="connsiteY110" fmla="*/ 322336 h 591656"/>
                  <a:gd name="connsiteX111" fmla="*/ 173845 w 1671568"/>
                  <a:gd name="connsiteY111" fmla="*/ 322336 h 591656"/>
                  <a:gd name="connsiteX112" fmla="*/ 165952 w 1671568"/>
                  <a:gd name="connsiteY112" fmla="*/ 319379 h 591656"/>
                  <a:gd name="connsiteX113" fmla="*/ 1434663 w 1671568"/>
                  <a:gd name="connsiteY113" fmla="*/ 262460 h 591656"/>
                  <a:gd name="connsiteX114" fmla="*/ 1434042 w 1671568"/>
                  <a:gd name="connsiteY114" fmla="*/ 245744 h 591656"/>
                  <a:gd name="connsiteX115" fmla="*/ 1434249 w 1671568"/>
                  <a:gd name="connsiteY115" fmla="*/ 245517 h 591656"/>
                  <a:gd name="connsiteX116" fmla="*/ 1434249 w 1671568"/>
                  <a:gd name="connsiteY116" fmla="*/ 245517 h 591656"/>
                  <a:gd name="connsiteX117" fmla="*/ 1450951 w 1671568"/>
                  <a:gd name="connsiteY117" fmla="*/ 244917 h 591656"/>
                  <a:gd name="connsiteX118" fmla="*/ 1451187 w 1671568"/>
                  <a:gd name="connsiteY118" fmla="*/ 245132 h 591656"/>
                  <a:gd name="connsiteX119" fmla="*/ 1451187 w 1671568"/>
                  <a:gd name="connsiteY119" fmla="*/ 245132 h 591656"/>
                  <a:gd name="connsiteX120" fmla="*/ 1451778 w 1671568"/>
                  <a:gd name="connsiteY120" fmla="*/ 261847 h 591656"/>
                  <a:gd name="connsiteX121" fmla="*/ 1451601 w 1671568"/>
                  <a:gd name="connsiteY121" fmla="*/ 262046 h 591656"/>
                  <a:gd name="connsiteX122" fmla="*/ 1451601 w 1671568"/>
                  <a:gd name="connsiteY122" fmla="*/ 262046 h 591656"/>
                  <a:gd name="connsiteX123" fmla="*/ 1442910 w 1671568"/>
                  <a:gd name="connsiteY123" fmla="*/ 265771 h 591656"/>
                  <a:gd name="connsiteX124" fmla="*/ 1442910 w 1671568"/>
                  <a:gd name="connsiteY124" fmla="*/ 265771 h 591656"/>
                  <a:gd name="connsiteX125" fmla="*/ 1434781 w 1671568"/>
                  <a:gd name="connsiteY125" fmla="*/ 262460 h 591656"/>
                  <a:gd name="connsiteX126" fmla="*/ 219723 w 1671568"/>
                  <a:gd name="connsiteY126" fmla="*/ 261809 h 591656"/>
                  <a:gd name="connsiteX127" fmla="*/ 220137 w 1671568"/>
                  <a:gd name="connsiteY127" fmla="*/ 244837 h 591656"/>
                  <a:gd name="connsiteX128" fmla="*/ 220137 w 1671568"/>
                  <a:gd name="connsiteY128" fmla="*/ 244837 h 591656"/>
                  <a:gd name="connsiteX129" fmla="*/ 237075 w 1671568"/>
                  <a:gd name="connsiteY129" fmla="*/ 245280 h 591656"/>
                  <a:gd name="connsiteX130" fmla="*/ 237075 w 1671568"/>
                  <a:gd name="connsiteY130" fmla="*/ 245280 h 591656"/>
                  <a:gd name="connsiteX131" fmla="*/ 236661 w 1671568"/>
                  <a:gd name="connsiteY131" fmla="*/ 262193 h 591656"/>
                  <a:gd name="connsiteX132" fmla="*/ 236661 w 1671568"/>
                  <a:gd name="connsiteY132" fmla="*/ 262193 h 591656"/>
                  <a:gd name="connsiteX133" fmla="*/ 228384 w 1671568"/>
                  <a:gd name="connsiteY133" fmla="*/ 265535 h 591656"/>
                  <a:gd name="connsiteX134" fmla="*/ 228384 w 1671568"/>
                  <a:gd name="connsiteY134" fmla="*/ 265535 h 591656"/>
                  <a:gd name="connsiteX135" fmla="*/ 219782 w 1671568"/>
                  <a:gd name="connsiteY135" fmla="*/ 261720 h 591656"/>
                  <a:gd name="connsiteX136" fmla="*/ 1376133 w 1671568"/>
                  <a:gd name="connsiteY136" fmla="*/ 211454 h 591656"/>
                  <a:gd name="connsiteX137" fmla="*/ 1374211 w 1671568"/>
                  <a:gd name="connsiteY137" fmla="*/ 194630 h 591656"/>
                  <a:gd name="connsiteX138" fmla="*/ 1374211 w 1671568"/>
                  <a:gd name="connsiteY138" fmla="*/ 194630 h 591656"/>
                  <a:gd name="connsiteX139" fmla="*/ 1391061 w 1671568"/>
                  <a:gd name="connsiteY139" fmla="*/ 192708 h 591656"/>
                  <a:gd name="connsiteX140" fmla="*/ 1391061 w 1671568"/>
                  <a:gd name="connsiteY140" fmla="*/ 192708 h 591656"/>
                  <a:gd name="connsiteX141" fmla="*/ 1393012 w 1671568"/>
                  <a:gd name="connsiteY141" fmla="*/ 209532 h 591656"/>
                  <a:gd name="connsiteX142" fmla="*/ 1392982 w 1671568"/>
                  <a:gd name="connsiteY142" fmla="*/ 209562 h 591656"/>
                  <a:gd name="connsiteX143" fmla="*/ 1392982 w 1671568"/>
                  <a:gd name="connsiteY143" fmla="*/ 209562 h 591656"/>
                  <a:gd name="connsiteX144" fmla="*/ 1383611 w 1671568"/>
                  <a:gd name="connsiteY144" fmla="*/ 214056 h 591656"/>
                  <a:gd name="connsiteX145" fmla="*/ 1383611 w 1671568"/>
                  <a:gd name="connsiteY145" fmla="*/ 214056 h 591656"/>
                  <a:gd name="connsiteX146" fmla="*/ 1376133 w 1671568"/>
                  <a:gd name="connsiteY146" fmla="*/ 211454 h 591656"/>
                  <a:gd name="connsiteX147" fmla="*/ 278460 w 1671568"/>
                  <a:gd name="connsiteY147" fmla="*/ 209236 h 591656"/>
                  <a:gd name="connsiteX148" fmla="*/ 280151 w 1671568"/>
                  <a:gd name="connsiteY148" fmla="*/ 192595 h 591656"/>
                  <a:gd name="connsiteX149" fmla="*/ 280381 w 1671568"/>
                  <a:gd name="connsiteY149" fmla="*/ 192412 h 591656"/>
                  <a:gd name="connsiteX150" fmla="*/ 280381 w 1671568"/>
                  <a:gd name="connsiteY150" fmla="*/ 192412 h 591656"/>
                  <a:gd name="connsiteX151" fmla="*/ 297018 w 1671568"/>
                  <a:gd name="connsiteY151" fmla="*/ 194103 h 591656"/>
                  <a:gd name="connsiteX152" fmla="*/ 297201 w 1671568"/>
                  <a:gd name="connsiteY152" fmla="*/ 194334 h 591656"/>
                  <a:gd name="connsiteX153" fmla="*/ 297201 w 1671568"/>
                  <a:gd name="connsiteY153" fmla="*/ 194334 h 591656"/>
                  <a:gd name="connsiteX154" fmla="*/ 295478 w 1671568"/>
                  <a:gd name="connsiteY154" fmla="*/ 210972 h 591656"/>
                  <a:gd name="connsiteX155" fmla="*/ 295280 w 1671568"/>
                  <a:gd name="connsiteY155" fmla="*/ 211129 h 591656"/>
                  <a:gd name="connsiteX156" fmla="*/ 295280 w 1671568"/>
                  <a:gd name="connsiteY156" fmla="*/ 211129 h 591656"/>
                  <a:gd name="connsiteX157" fmla="*/ 287860 w 1671568"/>
                  <a:gd name="connsiteY157" fmla="*/ 213731 h 591656"/>
                  <a:gd name="connsiteX158" fmla="*/ 287860 w 1671568"/>
                  <a:gd name="connsiteY158" fmla="*/ 213731 h 591656"/>
                  <a:gd name="connsiteX159" fmla="*/ 278460 w 1671568"/>
                  <a:gd name="connsiteY159" fmla="*/ 209236 h 591656"/>
                  <a:gd name="connsiteX160" fmla="*/ 1313080 w 1671568"/>
                  <a:gd name="connsiteY160" fmla="*/ 165741 h 591656"/>
                  <a:gd name="connsiteX161" fmla="*/ 1309621 w 1671568"/>
                  <a:gd name="connsiteY161" fmla="*/ 149162 h 591656"/>
                  <a:gd name="connsiteX162" fmla="*/ 1309651 w 1671568"/>
                  <a:gd name="connsiteY162" fmla="*/ 149124 h 591656"/>
                  <a:gd name="connsiteX163" fmla="*/ 1309651 w 1671568"/>
                  <a:gd name="connsiteY163" fmla="*/ 149124 h 591656"/>
                  <a:gd name="connsiteX164" fmla="*/ 1326264 w 1671568"/>
                  <a:gd name="connsiteY164" fmla="*/ 145723 h 591656"/>
                  <a:gd name="connsiteX165" fmla="*/ 1326264 w 1671568"/>
                  <a:gd name="connsiteY165" fmla="*/ 145723 h 591656"/>
                  <a:gd name="connsiteX166" fmla="*/ 1329663 w 1671568"/>
                  <a:gd name="connsiteY166" fmla="*/ 162311 h 591656"/>
                  <a:gd name="connsiteX167" fmla="*/ 1329663 w 1671568"/>
                  <a:gd name="connsiteY167" fmla="*/ 162311 h 591656"/>
                  <a:gd name="connsiteX168" fmla="*/ 1319672 w 1671568"/>
                  <a:gd name="connsiteY168" fmla="*/ 167693 h 591656"/>
                  <a:gd name="connsiteX169" fmla="*/ 1319672 w 1671568"/>
                  <a:gd name="connsiteY169" fmla="*/ 167693 h 591656"/>
                  <a:gd name="connsiteX170" fmla="*/ 1313228 w 1671568"/>
                  <a:gd name="connsiteY170" fmla="*/ 165741 h 591656"/>
                  <a:gd name="connsiteX171" fmla="*/ 341601 w 1671568"/>
                  <a:gd name="connsiteY171" fmla="*/ 162104 h 591656"/>
                  <a:gd name="connsiteX172" fmla="*/ 344992 w 1671568"/>
                  <a:gd name="connsiteY172" fmla="*/ 145510 h 591656"/>
                  <a:gd name="connsiteX173" fmla="*/ 345030 w 1671568"/>
                  <a:gd name="connsiteY173" fmla="*/ 145487 h 591656"/>
                  <a:gd name="connsiteX174" fmla="*/ 345030 w 1671568"/>
                  <a:gd name="connsiteY174" fmla="*/ 145487 h 591656"/>
                  <a:gd name="connsiteX175" fmla="*/ 361436 w 1671568"/>
                  <a:gd name="connsiteY175" fmla="*/ 148722 h 591656"/>
                  <a:gd name="connsiteX176" fmla="*/ 361584 w 1671568"/>
                  <a:gd name="connsiteY176" fmla="*/ 148946 h 591656"/>
                  <a:gd name="connsiteX177" fmla="*/ 361584 w 1671568"/>
                  <a:gd name="connsiteY177" fmla="*/ 148946 h 591656"/>
                  <a:gd name="connsiteX178" fmla="*/ 358418 w 1671568"/>
                  <a:gd name="connsiteY178" fmla="*/ 165369 h 591656"/>
                  <a:gd name="connsiteX179" fmla="*/ 358214 w 1671568"/>
                  <a:gd name="connsiteY179" fmla="*/ 165505 h 591656"/>
                  <a:gd name="connsiteX180" fmla="*/ 358214 w 1671568"/>
                  <a:gd name="connsiteY180" fmla="*/ 165505 h 591656"/>
                  <a:gd name="connsiteX181" fmla="*/ 351622 w 1671568"/>
                  <a:gd name="connsiteY181" fmla="*/ 167486 h 591656"/>
                  <a:gd name="connsiteX182" fmla="*/ 351622 w 1671568"/>
                  <a:gd name="connsiteY182" fmla="*/ 167486 h 591656"/>
                  <a:gd name="connsiteX183" fmla="*/ 341749 w 1671568"/>
                  <a:gd name="connsiteY183" fmla="*/ 162104 h 591656"/>
                  <a:gd name="connsiteX184" fmla="*/ 1246332 w 1671568"/>
                  <a:gd name="connsiteY184" fmla="*/ 125883 h 591656"/>
                  <a:gd name="connsiteX185" fmla="*/ 1246332 w 1671568"/>
                  <a:gd name="connsiteY185" fmla="*/ 125883 h 591656"/>
                  <a:gd name="connsiteX186" fmla="*/ 1241455 w 1671568"/>
                  <a:gd name="connsiteY186" fmla="*/ 109650 h 591656"/>
                  <a:gd name="connsiteX187" fmla="*/ 1241455 w 1671568"/>
                  <a:gd name="connsiteY187" fmla="*/ 109650 h 591656"/>
                  <a:gd name="connsiteX188" fmla="*/ 1257683 w 1671568"/>
                  <a:gd name="connsiteY188" fmla="*/ 104771 h 591656"/>
                  <a:gd name="connsiteX189" fmla="*/ 1257683 w 1671568"/>
                  <a:gd name="connsiteY189" fmla="*/ 104771 h 591656"/>
                  <a:gd name="connsiteX190" fmla="*/ 1262561 w 1671568"/>
                  <a:gd name="connsiteY190" fmla="*/ 121034 h 591656"/>
                  <a:gd name="connsiteX191" fmla="*/ 1262561 w 1671568"/>
                  <a:gd name="connsiteY191" fmla="*/ 121034 h 591656"/>
                  <a:gd name="connsiteX192" fmla="*/ 1252008 w 1671568"/>
                  <a:gd name="connsiteY192" fmla="*/ 127332 h 591656"/>
                  <a:gd name="connsiteX193" fmla="*/ 1252008 w 1671568"/>
                  <a:gd name="connsiteY193" fmla="*/ 127332 h 591656"/>
                  <a:gd name="connsiteX194" fmla="*/ 1246480 w 1671568"/>
                  <a:gd name="connsiteY194" fmla="*/ 125883 h 591656"/>
                  <a:gd name="connsiteX195" fmla="*/ 408792 w 1671568"/>
                  <a:gd name="connsiteY195" fmla="*/ 120768 h 591656"/>
                  <a:gd name="connsiteX196" fmla="*/ 413407 w 1671568"/>
                  <a:gd name="connsiteY196" fmla="*/ 104691 h 591656"/>
                  <a:gd name="connsiteX197" fmla="*/ 413640 w 1671568"/>
                  <a:gd name="connsiteY197" fmla="*/ 104564 h 591656"/>
                  <a:gd name="connsiteX198" fmla="*/ 413640 w 1671568"/>
                  <a:gd name="connsiteY198" fmla="*/ 104564 h 591656"/>
                  <a:gd name="connsiteX199" fmla="*/ 429869 w 1671568"/>
                  <a:gd name="connsiteY199" fmla="*/ 109472 h 591656"/>
                  <a:gd name="connsiteX200" fmla="*/ 429869 w 1671568"/>
                  <a:gd name="connsiteY200" fmla="*/ 109472 h 591656"/>
                  <a:gd name="connsiteX201" fmla="*/ 424991 w 1671568"/>
                  <a:gd name="connsiteY201" fmla="*/ 125705 h 591656"/>
                  <a:gd name="connsiteX202" fmla="*/ 424991 w 1671568"/>
                  <a:gd name="connsiteY202" fmla="*/ 125705 h 591656"/>
                  <a:gd name="connsiteX203" fmla="*/ 419316 w 1671568"/>
                  <a:gd name="connsiteY203" fmla="*/ 127125 h 591656"/>
                  <a:gd name="connsiteX204" fmla="*/ 419316 w 1671568"/>
                  <a:gd name="connsiteY204" fmla="*/ 127125 h 591656"/>
                  <a:gd name="connsiteX205" fmla="*/ 408940 w 1671568"/>
                  <a:gd name="connsiteY205" fmla="*/ 120768 h 591656"/>
                  <a:gd name="connsiteX206" fmla="*/ 1176273 w 1671568"/>
                  <a:gd name="connsiteY206" fmla="*/ 92204 h 591656"/>
                  <a:gd name="connsiteX207" fmla="*/ 1169977 w 1671568"/>
                  <a:gd name="connsiteY207" fmla="*/ 76474 h 591656"/>
                  <a:gd name="connsiteX208" fmla="*/ 1169977 w 1671568"/>
                  <a:gd name="connsiteY208" fmla="*/ 76474 h 591656"/>
                  <a:gd name="connsiteX209" fmla="*/ 1185704 w 1671568"/>
                  <a:gd name="connsiteY209" fmla="*/ 70146 h 591656"/>
                  <a:gd name="connsiteX210" fmla="*/ 1185704 w 1671568"/>
                  <a:gd name="connsiteY210" fmla="*/ 70146 h 591656"/>
                  <a:gd name="connsiteX211" fmla="*/ 1192000 w 1671568"/>
                  <a:gd name="connsiteY211" fmla="*/ 85877 h 591656"/>
                  <a:gd name="connsiteX212" fmla="*/ 1192000 w 1671568"/>
                  <a:gd name="connsiteY212" fmla="*/ 85877 h 591656"/>
                  <a:gd name="connsiteX213" fmla="*/ 1181003 w 1671568"/>
                  <a:gd name="connsiteY213" fmla="*/ 93151 h 591656"/>
                  <a:gd name="connsiteX214" fmla="*/ 1181003 w 1671568"/>
                  <a:gd name="connsiteY214" fmla="*/ 93151 h 591656"/>
                  <a:gd name="connsiteX215" fmla="*/ 1176421 w 1671568"/>
                  <a:gd name="connsiteY215" fmla="*/ 92204 h 591656"/>
                  <a:gd name="connsiteX216" fmla="*/ 479472 w 1671568"/>
                  <a:gd name="connsiteY216" fmla="*/ 85670 h 591656"/>
                  <a:gd name="connsiteX217" fmla="*/ 485768 w 1671568"/>
                  <a:gd name="connsiteY217" fmla="*/ 69939 h 591656"/>
                  <a:gd name="connsiteX218" fmla="*/ 485768 w 1671568"/>
                  <a:gd name="connsiteY218" fmla="*/ 69939 h 591656"/>
                  <a:gd name="connsiteX219" fmla="*/ 501494 w 1671568"/>
                  <a:gd name="connsiteY219" fmla="*/ 76267 h 591656"/>
                  <a:gd name="connsiteX220" fmla="*/ 501494 w 1671568"/>
                  <a:gd name="connsiteY220" fmla="*/ 76267 h 591656"/>
                  <a:gd name="connsiteX221" fmla="*/ 495198 w 1671568"/>
                  <a:gd name="connsiteY221" fmla="*/ 91997 h 591656"/>
                  <a:gd name="connsiteX222" fmla="*/ 495198 w 1671568"/>
                  <a:gd name="connsiteY222" fmla="*/ 91997 h 591656"/>
                  <a:gd name="connsiteX223" fmla="*/ 490498 w 1671568"/>
                  <a:gd name="connsiteY223" fmla="*/ 92944 h 591656"/>
                  <a:gd name="connsiteX224" fmla="*/ 490498 w 1671568"/>
                  <a:gd name="connsiteY224" fmla="*/ 92944 h 591656"/>
                  <a:gd name="connsiteX225" fmla="*/ 479472 w 1671568"/>
                  <a:gd name="connsiteY225" fmla="*/ 85670 h 591656"/>
                  <a:gd name="connsiteX226" fmla="*/ 1103673 w 1671568"/>
                  <a:gd name="connsiteY226" fmla="*/ 64972 h 591656"/>
                  <a:gd name="connsiteX227" fmla="*/ 1095869 w 1671568"/>
                  <a:gd name="connsiteY227" fmla="*/ 50182 h 591656"/>
                  <a:gd name="connsiteX228" fmla="*/ 1095958 w 1671568"/>
                  <a:gd name="connsiteY228" fmla="*/ 49892 h 591656"/>
                  <a:gd name="connsiteX229" fmla="*/ 1095958 w 1671568"/>
                  <a:gd name="connsiteY229" fmla="*/ 49892 h 591656"/>
                  <a:gd name="connsiteX230" fmla="*/ 1111063 w 1671568"/>
                  <a:gd name="connsiteY230" fmla="*/ 42175 h 591656"/>
                  <a:gd name="connsiteX231" fmla="*/ 1111063 w 1671568"/>
                  <a:gd name="connsiteY231" fmla="*/ 42175 h 591656"/>
                  <a:gd name="connsiteX232" fmla="*/ 1118749 w 1671568"/>
                  <a:gd name="connsiteY232" fmla="*/ 57260 h 591656"/>
                  <a:gd name="connsiteX233" fmla="*/ 1118749 w 1671568"/>
                  <a:gd name="connsiteY233" fmla="*/ 57284 h 591656"/>
                  <a:gd name="connsiteX234" fmla="*/ 1118749 w 1671568"/>
                  <a:gd name="connsiteY234" fmla="*/ 57284 h 591656"/>
                  <a:gd name="connsiteX235" fmla="*/ 1107338 w 1671568"/>
                  <a:gd name="connsiteY235" fmla="*/ 65593 h 591656"/>
                  <a:gd name="connsiteX236" fmla="*/ 1107338 w 1671568"/>
                  <a:gd name="connsiteY236" fmla="*/ 65593 h 591656"/>
                  <a:gd name="connsiteX237" fmla="*/ 1103702 w 1671568"/>
                  <a:gd name="connsiteY237" fmla="*/ 64913 h 591656"/>
                  <a:gd name="connsiteX238" fmla="*/ 552959 w 1671568"/>
                  <a:gd name="connsiteY238" fmla="*/ 57107 h 591656"/>
                  <a:gd name="connsiteX239" fmla="*/ 560385 w 1671568"/>
                  <a:gd name="connsiteY239" fmla="*/ 42121 h 591656"/>
                  <a:gd name="connsiteX240" fmla="*/ 560674 w 1671568"/>
                  <a:gd name="connsiteY240" fmla="*/ 42027 h 591656"/>
                  <a:gd name="connsiteX241" fmla="*/ 560674 w 1671568"/>
                  <a:gd name="connsiteY241" fmla="*/ 42027 h 591656"/>
                  <a:gd name="connsiteX242" fmla="*/ 575662 w 1671568"/>
                  <a:gd name="connsiteY242" fmla="*/ 49443 h 591656"/>
                  <a:gd name="connsiteX243" fmla="*/ 575750 w 1671568"/>
                  <a:gd name="connsiteY243" fmla="*/ 49715 h 591656"/>
                  <a:gd name="connsiteX244" fmla="*/ 575750 w 1671568"/>
                  <a:gd name="connsiteY244" fmla="*/ 49715 h 591656"/>
                  <a:gd name="connsiteX245" fmla="*/ 568065 w 1671568"/>
                  <a:gd name="connsiteY245" fmla="*/ 64824 h 591656"/>
                  <a:gd name="connsiteX246" fmla="*/ 568065 w 1671568"/>
                  <a:gd name="connsiteY246" fmla="*/ 64824 h 591656"/>
                  <a:gd name="connsiteX247" fmla="*/ 564340 w 1671568"/>
                  <a:gd name="connsiteY247" fmla="*/ 65386 h 591656"/>
                  <a:gd name="connsiteX248" fmla="*/ 564340 w 1671568"/>
                  <a:gd name="connsiteY248" fmla="*/ 65386 h 591656"/>
                  <a:gd name="connsiteX249" fmla="*/ 552989 w 1671568"/>
                  <a:gd name="connsiteY249" fmla="*/ 57048 h 591656"/>
                  <a:gd name="connsiteX250" fmla="*/ 1028707 w 1671568"/>
                  <a:gd name="connsiteY250" fmla="*/ 44363 h 591656"/>
                  <a:gd name="connsiteX251" fmla="*/ 1019809 w 1671568"/>
                  <a:gd name="connsiteY251" fmla="*/ 30205 h 591656"/>
                  <a:gd name="connsiteX252" fmla="*/ 1019839 w 1671568"/>
                  <a:gd name="connsiteY252" fmla="*/ 30052 h 591656"/>
                  <a:gd name="connsiteX253" fmla="*/ 1019839 w 1671568"/>
                  <a:gd name="connsiteY253" fmla="*/ 30052 h 591656"/>
                  <a:gd name="connsiteX254" fmla="*/ 1034146 w 1671568"/>
                  <a:gd name="connsiteY254" fmla="*/ 20998 h 591656"/>
                  <a:gd name="connsiteX255" fmla="*/ 1034176 w 1671568"/>
                  <a:gd name="connsiteY255" fmla="*/ 21004 h 591656"/>
                  <a:gd name="connsiteX256" fmla="*/ 1034176 w 1671568"/>
                  <a:gd name="connsiteY256" fmla="*/ 21004 h 591656"/>
                  <a:gd name="connsiteX257" fmla="*/ 1043044 w 1671568"/>
                  <a:gd name="connsiteY257" fmla="*/ 35344 h 591656"/>
                  <a:gd name="connsiteX258" fmla="*/ 1043044 w 1671568"/>
                  <a:gd name="connsiteY258" fmla="*/ 35344 h 591656"/>
                  <a:gd name="connsiteX259" fmla="*/ 1031220 w 1671568"/>
                  <a:gd name="connsiteY259" fmla="*/ 44658 h 591656"/>
                  <a:gd name="connsiteX260" fmla="*/ 1031220 w 1671568"/>
                  <a:gd name="connsiteY260" fmla="*/ 44658 h 591656"/>
                  <a:gd name="connsiteX261" fmla="*/ 1028737 w 1671568"/>
                  <a:gd name="connsiteY261" fmla="*/ 44304 h 591656"/>
                  <a:gd name="connsiteX262" fmla="*/ 628723 w 1671568"/>
                  <a:gd name="connsiteY262" fmla="*/ 35197 h 591656"/>
                  <a:gd name="connsiteX263" fmla="*/ 637437 w 1671568"/>
                  <a:gd name="connsiteY263" fmla="*/ 20921 h 591656"/>
                  <a:gd name="connsiteX264" fmla="*/ 637591 w 1671568"/>
                  <a:gd name="connsiteY264" fmla="*/ 20885 h 591656"/>
                  <a:gd name="connsiteX265" fmla="*/ 637591 w 1671568"/>
                  <a:gd name="connsiteY265" fmla="*/ 20885 h 591656"/>
                  <a:gd name="connsiteX266" fmla="*/ 651857 w 1671568"/>
                  <a:gd name="connsiteY266" fmla="*/ 29614 h 591656"/>
                  <a:gd name="connsiteX267" fmla="*/ 651928 w 1671568"/>
                  <a:gd name="connsiteY267" fmla="*/ 29933 h 591656"/>
                  <a:gd name="connsiteX268" fmla="*/ 651928 w 1671568"/>
                  <a:gd name="connsiteY268" fmla="*/ 29933 h 591656"/>
                  <a:gd name="connsiteX269" fmla="*/ 642883 w 1671568"/>
                  <a:gd name="connsiteY269" fmla="*/ 44244 h 591656"/>
                  <a:gd name="connsiteX270" fmla="*/ 642883 w 1671568"/>
                  <a:gd name="connsiteY270" fmla="*/ 44244 h 591656"/>
                  <a:gd name="connsiteX271" fmla="*/ 640222 w 1671568"/>
                  <a:gd name="connsiteY271" fmla="*/ 44540 h 591656"/>
                  <a:gd name="connsiteX272" fmla="*/ 640222 w 1671568"/>
                  <a:gd name="connsiteY272" fmla="*/ 44540 h 591656"/>
                  <a:gd name="connsiteX273" fmla="*/ 628753 w 1671568"/>
                  <a:gd name="connsiteY273" fmla="*/ 35137 h 591656"/>
                  <a:gd name="connsiteX274" fmla="*/ 952175 w 1671568"/>
                  <a:gd name="connsiteY274" fmla="*/ 30613 h 591656"/>
                  <a:gd name="connsiteX275" fmla="*/ 952175 w 1671568"/>
                  <a:gd name="connsiteY275" fmla="*/ 30613 h 591656"/>
                  <a:gd name="connsiteX276" fmla="*/ 941855 w 1671568"/>
                  <a:gd name="connsiteY276" fmla="*/ 17186 h 591656"/>
                  <a:gd name="connsiteX277" fmla="*/ 941858 w 1671568"/>
                  <a:gd name="connsiteY277" fmla="*/ 17160 h 591656"/>
                  <a:gd name="connsiteX278" fmla="*/ 941858 w 1671568"/>
                  <a:gd name="connsiteY278" fmla="*/ 17160 h 591656"/>
                  <a:gd name="connsiteX279" fmla="*/ 955282 w 1671568"/>
                  <a:gd name="connsiteY279" fmla="*/ 6837 h 591656"/>
                  <a:gd name="connsiteX280" fmla="*/ 955308 w 1671568"/>
                  <a:gd name="connsiteY280" fmla="*/ 6840 h 591656"/>
                  <a:gd name="connsiteX281" fmla="*/ 955308 w 1671568"/>
                  <a:gd name="connsiteY281" fmla="*/ 6840 h 591656"/>
                  <a:gd name="connsiteX282" fmla="*/ 965625 w 1671568"/>
                  <a:gd name="connsiteY282" fmla="*/ 20294 h 591656"/>
                  <a:gd name="connsiteX283" fmla="*/ 965625 w 1671568"/>
                  <a:gd name="connsiteY283" fmla="*/ 20294 h 591656"/>
                  <a:gd name="connsiteX284" fmla="*/ 953801 w 1671568"/>
                  <a:gd name="connsiteY284" fmla="*/ 30672 h 591656"/>
                  <a:gd name="connsiteX285" fmla="*/ 953801 w 1671568"/>
                  <a:gd name="connsiteY285" fmla="*/ 30672 h 591656"/>
                  <a:gd name="connsiteX286" fmla="*/ 952204 w 1671568"/>
                  <a:gd name="connsiteY286" fmla="*/ 30554 h 591656"/>
                  <a:gd name="connsiteX287" fmla="*/ 706083 w 1671568"/>
                  <a:gd name="connsiteY287" fmla="*/ 20235 h 591656"/>
                  <a:gd name="connsiteX288" fmla="*/ 716397 w 1671568"/>
                  <a:gd name="connsiteY288" fmla="*/ 6752 h 591656"/>
                  <a:gd name="connsiteX289" fmla="*/ 716400 w 1671568"/>
                  <a:gd name="connsiteY289" fmla="*/ 6752 h 591656"/>
                  <a:gd name="connsiteX290" fmla="*/ 716400 w 1671568"/>
                  <a:gd name="connsiteY290" fmla="*/ 6752 h 591656"/>
                  <a:gd name="connsiteX291" fmla="*/ 729850 w 1671568"/>
                  <a:gd name="connsiteY291" fmla="*/ 17071 h 591656"/>
                  <a:gd name="connsiteX292" fmla="*/ 729850 w 1671568"/>
                  <a:gd name="connsiteY292" fmla="*/ 17071 h 591656"/>
                  <a:gd name="connsiteX293" fmla="*/ 719533 w 1671568"/>
                  <a:gd name="connsiteY293" fmla="*/ 30525 h 591656"/>
                  <a:gd name="connsiteX294" fmla="*/ 719533 w 1671568"/>
                  <a:gd name="connsiteY294" fmla="*/ 30525 h 591656"/>
                  <a:gd name="connsiteX295" fmla="*/ 717937 w 1671568"/>
                  <a:gd name="connsiteY295" fmla="*/ 30525 h 591656"/>
                  <a:gd name="connsiteX296" fmla="*/ 717937 w 1671568"/>
                  <a:gd name="connsiteY296" fmla="*/ 30525 h 591656"/>
                  <a:gd name="connsiteX297" fmla="*/ 706112 w 1671568"/>
                  <a:gd name="connsiteY297" fmla="*/ 20176 h 591656"/>
                  <a:gd name="connsiteX298" fmla="*/ 874756 w 1671568"/>
                  <a:gd name="connsiteY298" fmla="*/ 23694 h 591656"/>
                  <a:gd name="connsiteX299" fmla="*/ 863316 w 1671568"/>
                  <a:gd name="connsiteY299" fmla="*/ 11187 h 591656"/>
                  <a:gd name="connsiteX300" fmla="*/ 863316 w 1671568"/>
                  <a:gd name="connsiteY300" fmla="*/ 11187 h 591656"/>
                  <a:gd name="connsiteX301" fmla="*/ 875527 w 1671568"/>
                  <a:gd name="connsiteY301" fmla="*/ -241 h 591656"/>
                  <a:gd name="connsiteX302" fmla="*/ 875820 w 1671568"/>
                  <a:gd name="connsiteY302" fmla="*/ -227 h 591656"/>
                  <a:gd name="connsiteX303" fmla="*/ 875820 w 1671568"/>
                  <a:gd name="connsiteY303" fmla="*/ -227 h 591656"/>
                  <a:gd name="connsiteX304" fmla="*/ 887245 w 1671568"/>
                  <a:gd name="connsiteY304" fmla="*/ 11988 h 591656"/>
                  <a:gd name="connsiteX305" fmla="*/ 887230 w 1671568"/>
                  <a:gd name="connsiteY305" fmla="*/ 12281 h 591656"/>
                  <a:gd name="connsiteX306" fmla="*/ 887230 w 1671568"/>
                  <a:gd name="connsiteY306" fmla="*/ 12281 h 591656"/>
                  <a:gd name="connsiteX307" fmla="*/ 875406 w 1671568"/>
                  <a:gd name="connsiteY307" fmla="*/ 23694 h 591656"/>
                  <a:gd name="connsiteX308" fmla="*/ 874874 w 1671568"/>
                  <a:gd name="connsiteY308" fmla="*/ 23694 h 591656"/>
                  <a:gd name="connsiteX309" fmla="*/ 784537 w 1671568"/>
                  <a:gd name="connsiteY309" fmla="*/ 12222 h 591656"/>
                  <a:gd name="connsiteX310" fmla="*/ 795687 w 1671568"/>
                  <a:gd name="connsiteY310" fmla="*/ -244 h 591656"/>
                  <a:gd name="connsiteX311" fmla="*/ 795947 w 1671568"/>
                  <a:gd name="connsiteY311" fmla="*/ -256 h 591656"/>
                  <a:gd name="connsiteX312" fmla="*/ 795947 w 1671568"/>
                  <a:gd name="connsiteY312" fmla="*/ -256 h 591656"/>
                  <a:gd name="connsiteX313" fmla="*/ 808436 w 1671568"/>
                  <a:gd name="connsiteY313" fmla="*/ 10865 h 591656"/>
                  <a:gd name="connsiteX314" fmla="*/ 808451 w 1671568"/>
                  <a:gd name="connsiteY314" fmla="*/ 11187 h 591656"/>
                  <a:gd name="connsiteX315" fmla="*/ 808451 w 1671568"/>
                  <a:gd name="connsiteY315" fmla="*/ 11187 h 591656"/>
                  <a:gd name="connsiteX316" fmla="*/ 796982 w 1671568"/>
                  <a:gd name="connsiteY316" fmla="*/ 23694 h 591656"/>
                  <a:gd name="connsiteX317" fmla="*/ 796450 w 1671568"/>
                  <a:gd name="connsiteY317" fmla="*/ 23694 h 591656"/>
                  <a:gd name="connsiteX318" fmla="*/ 784566 w 1671568"/>
                  <a:gd name="connsiteY318" fmla="*/ 12163 h 59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Lst>
                <a:rect l="l" t="t" r="r" b="b"/>
                <a:pathLst>
                  <a:path w="1671568" h="591656">
                    <a:moveTo>
                      <a:pt x="1648327" y="583750"/>
                    </a:moveTo>
                    <a:cubicBezTo>
                      <a:pt x="1645932" y="577668"/>
                      <a:pt x="1648947" y="570805"/>
                      <a:pt x="1655007" y="568422"/>
                    </a:cubicBezTo>
                    <a:cubicBezTo>
                      <a:pt x="1655125" y="568386"/>
                      <a:pt x="1655214" y="568351"/>
                      <a:pt x="1655303" y="568316"/>
                    </a:cubicBezTo>
                    <a:lnTo>
                      <a:pt x="1655303" y="568316"/>
                    </a:lnTo>
                    <a:cubicBezTo>
                      <a:pt x="1661363" y="565891"/>
                      <a:pt x="1668250" y="568842"/>
                      <a:pt x="1670674" y="574909"/>
                    </a:cubicBezTo>
                    <a:cubicBezTo>
                      <a:pt x="1670704" y="574986"/>
                      <a:pt x="1670733" y="575066"/>
                      <a:pt x="1670763" y="575146"/>
                    </a:cubicBezTo>
                    <a:lnTo>
                      <a:pt x="1670763" y="575146"/>
                    </a:lnTo>
                    <a:cubicBezTo>
                      <a:pt x="1673128" y="581326"/>
                      <a:pt x="1670024" y="588245"/>
                      <a:pt x="1663846" y="590601"/>
                    </a:cubicBezTo>
                    <a:cubicBezTo>
                      <a:pt x="1663846" y="590604"/>
                      <a:pt x="1663816" y="590607"/>
                      <a:pt x="1663816" y="590610"/>
                    </a:cubicBezTo>
                    <a:lnTo>
                      <a:pt x="1663816" y="590610"/>
                    </a:lnTo>
                    <a:cubicBezTo>
                      <a:pt x="1662456" y="591125"/>
                      <a:pt x="1661008" y="591388"/>
                      <a:pt x="1659559" y="591379"/>
                    </a:cubicBezTo>
                    <a:lnTo>
                      <a:pt x="1659559" y="591379"/>
                    </a:lnTo>
                    <a:cubicBezTo>
                      <a:pt x="1654593" y="591453"/>
                      <a:pt x="1650100" y="588404"/>
                      <a:pt x="1648327" y="583750"/>
                    </a:cubicBezTo>
                    <a:close/>
                    <a:moveTo>
                      <a:pt x="7714" y="590226"/>
                    </a:moveTo>
                    <a:cubicBezTo>
                      <a:pt x="1533" y="587866"/>
                      <a:pt x="-1574" y="580950"/>
                      <a:pt x="768" y="574761"/>
                    </a:cubicBezTo>
                    <a:lnTo>
                      <a:pt x="768" y="574761"/>
                    </a:lnTo>
                    <a:cubicBezTo>
                      <a:pt x="3126" y="568579"/>
                      <a:pt x="10041" y="565471"/>
                      <a:pt x="16228" y="567813"/>
                    </a:cubicBezTo>
                    <a:lnTo>
                      <a:pt x="16228" y="567813"/>
                    </a:lnTo>
                    <a:cubicBezTo>
                      <a:pt x="22409" y="570172"/>
                      <a:pt x="25516" y="577089"/>
                      <a:pt x="23175" y="583277"/>
                    </a:cubicBezTo>
                    <a:lnTo>
                      <a:pt x="23175" y="583277"/>
                    </a:lnTo>
                    <a:cubicBezTo>
                      <a:pt x="21454" y="587958"/>
                      <a:pt x="16985" y="591057"/>
                      <a:pt x="12001" y="591024"/>
                    </a:cubicBezTo>
                    <a:lnTo>
                      <a:pt x="12001" y="591024"/>
                    </a:lnTo>
                    <a:cubicBezTo>
                      <a:pt x="10508" y="591015"/>
                      <a:pt x="9027" y="590746"/>
                      <a:pt x="7626" y="590226"/>
                    </a:cubicBezTo>
                    <a:close/>
                    <a:moveTo>
                      <a:pt x="1617554" y="512313"/>
                    </a:moveTo>
                    <a:cubicBezTo>
                      <a:pt x="1614627" y="506473"/>
                      <a:pt x="1616992" y="499368"/>
                      <a:pt x="1622816" y="496441"/>
                    </a:cubicBezTo>
                    <a:cubicBezTo>
                      <a:pt x="1622905" y="496399"/>
                      <a:pt x="1622993" y="496358"/>
                      <a:pt x="1623082" y="496316"/>
                    </a:cubicBezTo>
                    <a:lnTo>
                      <a:pt x="1623082" y="496316"/>
                    </a:lnTo>
                    <a:cubicBezTo>
                      <a:pt x="1629023" y="493428"/>
                      <a:pt x="1636207" y="495899"/>
                      <a:pt x="1639104" y="501846"/>
                    </a:cubicBezTo>
                    <a:lnTo>
                      <a:pt x="1639104" y="501846"/>
                    </a:lnTo>
                    <a:cubicBezTo>
                      <a:pt x="1642001" y="507807"/>
                      <a:pt x="1639488" y="514977"/>
                      <a:pt x="1633546" y="517872"/>
                    </a:cubicBezTo>
                    <a:lnTo>
                      <a:pt x="1633546" y="517872"/>
                    </a:lnTo>
                    <a:cubicBezTo>
                      <a:pt x="1631920" y="518646"/>
                      <a:pt x="1630176" y="519052"/>
                      <a:pt x="1628373" y="519054"/>
                    </a:cubicBezTo>
                    <a:lnTo>
                      <a:pt x="1628373" y="519054"/>
                    </a:lnTo>
                    <a:cubicBezTo>
                      <a:pt x="1623762" y="519111"/>
                      <a:pt x="1619535" y="516479"/>
                      <a:pt x="1617554" y="512313"/>
                    </a:cubicBezTo>
                    <a:close/>
                    <a:moveTo>
                      <a:pt x="37984" y="517428"/>
                    </a:moveTo>
                    <a:cubicBezTo>
                      <a:pt x="32046" y="514534"/>
                      <a:pt x="29563" y="507384"/>
                      <a:pt x="32427" y="501432"/>
                    </a:cubicBezTo>
                    <a:lnTo>
                      <a:pt x="32427" y="501432"/>
                    </a:lnTo>
                    <a:cubicBezTo>
                      <a:pt x="35345" y="495483"/>
                      <a:pt x="42519" y="493011"/>
                      <a:pt x="48478" y="495902"/>
                    </a:cubicBezTo>
                    <a:lnTo>
                      <a:pt x="48478" y="495902"/>
                    </a:lnTo>
                    <a:cubicBezTo>
                      <a:pt x="54396" y="498830"/>
                      <a:pt x="56859" y="505973"/>
                      <a:pt x="54006" y="511928"/>
                    </a:cubicBezTo>
                    <a:lnTo>
                      <a:pt x="54006" y="511928"/>
                    </a:lnTo>
                    <a:cubicBezTo>
                      <a:pt x="51990" y="516050"/>
                      <a:pt x="47804" y="518664"/>
                      <a:pt x="43217" y="518670"/>
                    </a:cubicBezTo>
                    <a:lnTo>
                      <a:pt x="43217" y="518670"/>
                    </a:lnTo>
                    <a:cubicBezTo>
                      <a:pt x="41378" y="518685"/>
                      <a:pt x="39566" y="518259"/>
                      <a:pt x="37925" y="517428"/>
                    </a:cubicBezTo>
                    <a:close/>
                    <a:moveTo>
                      <a:pt x="1580455" y="443951"/>
                    </a:moveTo>
                    <a:cubicBezTo>
                      <a:pt x="1577026" y="438398"/>
                      <a:pt x="1578711" y="431109"/>
                      <a:pt x="1584269" y="427667"/>
                    </a:cubicBezTo>
                    <a:cubicBezTo>
                      <a:pt x="1584357" y="427614"/>
                      <a:pt x="1584446" y="427561"/>
                      <a:pt x="1584535" y="427511"/>
                    </a:cubicBezTo>
                    <a:lnTo>
                      <a:pt x="1584535" y="427511"/>
                    </a:lnTo>
                    <a:cubicBezTo>
                      <a:pt x="1590210" y="424113"/>
                      <a:pt x="1597541" y="425938"/>
                      <a:pt x="1600970" y="431591"/>
                    </a:cubicBezTo>
                    <a:lnTo>
                      <a:pt x="1600970" y="431591"/>
                    </a:lnTo>
                    <a:cubicBezTo>
                      <a:pt x="1604340" y="437262"/>
                      <a:pt x="1602508" y="444589"/>
                      <a:pt x="1596861" y="448002"/>
                    </a:cubicBezTo>
                    <a:lnTo>
                      <a:pt x="1596861" y="448002"/>
                    </a:lnTo>
                    <a:cubicBezTo>
                      <a:pt x="1594970" y="449116"/>
                      <a:pt x="1592841" y="449711"/>
                      <a:pt x="1590654" y="449716"/>
                    </a:cubicBezTo>
                    <a:lnTo>
                      <a:pt x="1590654" y="449716"/>
                    </a:lnTo>
                    <a:cubicBezTo>
                      <a:pt x="1586456" y="449752"/>
                      <a:pt x="1582554" y="447558"/>
                      <a:pt x="1580396" y="443951"/>
                    </a:cubicBezTo>
                    <a:close/>
                    <a:moveTo>
                      <a:pt x="74492" y="447706"/>
                    </a:moveTo>
                    <a:cubicBezTo>
                      <a:pt x="68840" y="444282"/>
                      <a:pt x="67016" y="436934"/>
                      <a:pt x="70412" y="431266"/>
                    </a:cubicBezTo>
                    <a:lnTo>
                      <a:pt x="70412" y="431266"/>
                    </a:lnTo>
                    <a:cubicBezTo>
                      <a:pt x="73835" y="425595"/>
                      <a:pt x="81205" y="423767"/>
                      <a:pt x="86878" y="427185"/>
                    </a:cubicBezTo>
                    <a:lnTo>
                      <a:pt x="86878" y="427185"/>
                    </a:lnTo>
                    <a:cubicBezTo>
                      <a:pt x="92533" y="430618"/>
                      <a:pt x="94356" y="437978"/>
                      <a:pt x="90957" y="443655"/>
                    </a:cubicBezTo>
                    <a:lnTo>
                      <a:pt x="90957" y="443655"/>
                    </a:lnTo>
                    <a:cubicBezTo>
                      <a:pt x="88802" y="447295"/>
                      <a:pt x="84897" y="449536"/>
                      <a:pt x="80670" y="449569"/>
                    </a:cubicBezTo>
                    <a:lnTo>
                      <a:pt x="80670" y="449569"/>
                    </a:lnTo>
                    <a:cubicBezTo>
                      <a:pt x="78479" y="449518"/>
                      <a:pt x="76345" y="448874"/>
                      <a:pt x="74492" y="447706"/>
                    </a:cubicBezTo>
                    <a:close/>
                    <a:moveTo>
                      <a:pt x="1537208" y="379196"/>
                    </a:moveTo>
                    <a:cubicBezTo>
                      <a:pt x="1533277" y="373971"/>
                      <a:pt x="1534341" y="366558"/>
                      <a:pt x="1539573" y="362637"/>
                    </a:cubicBezTo>
                    <a:cubicBezTo>
                      <a:pt x="1539662" y="362575"/>
                      <a:pt x="1539721" y="362519"/>
                      <a:pt x="1539809" y="362460"/>
                    </a:cubicBezTo>
                    <a:lnTo>
                      <a:pt x="1539809" y="362460"/>
                    </a:lnTo>
                    <a:cubicBezTo>
                      <a:pt x="1545160" y="358557"/>
                      <a:pt x="1552639" y="359722"/>
                      <a:pt x="1556541" y="365062"/>
                    </a:cubicBezTo>
                    <a:cubicBezTo>
                      <a:pt x="1556541" y="365062"/>
                      <a:pt x="1556541" y="365062"/>
                      <a:pt x="1556541" y="365062"/>
                    </a:cubicBezTo>
                    <a:lnTo>
                      <a:pt x="1556541" y="365062"/>
                    </a:lnTo>
                    <a:cubicBezTo>
                      <a:pt x="1560472" y="370287"/>
                      <a:pt x="1559408" y="377700"/>
                      <a:pt x="1554176" y="381620"/>
                    </a:cubicBezTo>
                    <a:cubicBezTo>
                      <a:pt x="1554087" y="381683"/>
                      <a:pt x="1554028" y="381739"/>
                      <a:pt x="1553939" y="381798"/>
                    </a:cubicBezTo>
                    <a:lnTo>
                      <a:pt x="1553939" y="381798"/>
                    </a:lnTo>
                    <a:cubicBezTo>
                      <a:pt x="1551900" y="383306"/>
                      <a:pt x="1549417" y="384116"/>
                      <a:pt x="1546874" y="384104"/>
                    </a:cubicBezTo>
                    <a:lnTo>
                      <a:pt x="1546874" y="384104"/>
                    </a:lnTo>
                    <a:cubicBezTo>
                      <a:pt x="1543091" y="384089"/>
                      <a:pt x="1539543" y="382265"/>
                      <a:pt x="1537326" y="379196"/>
                    </a:cubicBezTo>
                    <a:close/>
                    <a:moveTo>
                      <a:pt x="117295" y="381502"/>
                    </a:moveTo>
                    <a:cubicBezTo>
                      <a:pt x="111954" y="377587"/>
                      <a:pt x="110789" y="370086"/>
                      <a:pt x="114694" y="364737"/>
                    </a:cubicBezTo>
                    <a:lnTo>
                      <a:pt x="114694" y="364737"/>
                    </a:lnTo>
                    <a:cubicBezTo>
                      <a:pt x="118626" y="359417"/>
                      <a:pt x="126110" y="358267"/>
                      <a:pt x="131455" y="362164"/>
                    </a:cubicBezTo>
                    <a:lnTo>
                      <a:pt x="131455" y="362164"/>
                    </a:lnTo>
                    <a:cubicBezTo>
                      <a:pt x="136773" y="366097"/>
                      <a:pt x="137923" y="373584"/>
                      <a:pt x="134027" y="378930"/>
                    </a:cubicBezTo>
                    <a:lnTo>
                      <a:pt x="134027" y="378930"/>
                    </a:lnTo>
                    <a:cubicBezTo>
                      <a:pt x="131768" y="382011"/>
                      <a:pt x="128180" y="383835"/>
                      <a:pt x="124360" y="383838"/>
                    </a:cubicBezTo>
                    <a:lnTo>
                      <a:pt x="124360" y="383838"/>
                    </a:lnTo>
                    <a:cubicBezTo>
                      <a:pt x="121857" y="383814"/>
                      <a:pt x="119424" y="382998"/>
                      <a:pt x="117414" y="381502"/>
                    </a:cubicBezTo>
                    <a:close/>
                    <a:moveTo>
                      <a:pt x="1488551" y="318551"/>
                    </a:moveTo>
                    <a:cubicBezTo>
                      <a:pt x="1484177" y="313702"/>
                      <a:pt x="1484561" y="306221"/>
                      <a:pt x="1489409" y="301848"/>
                    </a:cubicBezTo>
                    <a:cubicBezTo>
                      <a:pt x="1489468" y="301786"/>
                      <a:pt x="1489556" y="301726"/>
                      <a:pt x="1489616" y="301667"/>
                    </a:cubicBezTo>
                    <a:lnTo>
                      <a:pt x="1489616" y="301667"/>
                    </a:lnTo>
                    <a:cubicBezTo>
                      <a:pt x="1494464" y="297282"/>
                      <a:pt x="1501943" y="297655"/>
                      <a:pt x="1506317" y="302495"/>
                    </a:cubicBezTo>
                    <a:cubicBezTo>
                      <a:pt x="1506377" y="302575"/>
                      <a:pt x="1506465" y="302652"/>
                      <a:pt x="1506524" y="302732"/>
                    </a:cubicBezTo>
                    <a:lnTo>
                      <a:pt x="1506524" y="302732"/>
                    </a:lnTo>
                    <a:cubicBezTo>
                      <a:pt x="1510899" y="307590"/>
                      <a:pt x="1510486" y="315068"/>
                      <a:pt x="1505638" y="319435"/>
                    </a:cubicBezTo>
                    <a:cubicBezTo>
                      <a:pt x="1505578" y="319494"/>
                      <a:pt x="1505490" y="319556"/>
                      <a:pt x="1505430" y="319615"/>
                    </a:cubicBezTo>
                    <a:lnTo>
                      <a:pt x="1505430" y="319615"/>
                    </a:lnTo>
                    <a:cubicBezTo>
                      <a:pt x="1503243" y="321537"/>
                      <a:pt x="1500435" y="322590"/>
                      <a:pt x="1497538" y="322572"/>
                    </a:cubicBezTo>
                    <a:lnTo>
                      <a:pt x="1497538" y="322572"/>
                    </a:lnTo>
                    <a:cubicBezTo>
                      <a:pt x="1494138" y="322537"/>
                      <a:pt x="1490916" y="321079"/>
                      <a:pt x="1488670" y="318551"/>
                    </a:cubicBezTo>
                    <a:close/>
                    <a:moveTo>
                      <a:pt x="165834" y="319379"/>
                    </a:moveTo>
                    <a:cubicBezTo>
                      <a:pt x="160856" y="315026"/>
                      <a:pt x="160347" y="307463"/>
                      <a:pt x="164696" y="302480"/>
                    </a:cubicBezTo>
                    <a:cubicBezTo>
                      <a:pt x="164702" y="302477"/>
                      <a:pt x="164705" y="302472"/>
                      <a:pt x="164711" y="302466"/>
                    </a:cubicBezTo>
                    <a:lnTo>
                      <a:pt x="164711" y="302466"/>
                    </a:lnTo>
                    <a:cubicBezTo>
                      <a:pt x="169086" y="297486"/>
                      <a:pt x="176668" y="296995"/>
                      <a:pt x="181649" y="301372"/>
                    </a:cubicBezTo>
                    <a:cubicBezTo>
                      <a:pt x="181649" y="301372"/>
                      <a:pt x="181649" y="301372"/>
                      <a:pt x="181649" y="301372"/>
                    </a:cubicBezTo>
                    <a:lnTo>
                      <a:pt x="181649" y="301372"/>
                    </a:lnTo>
                    <a:cubicBezTo>
                      <a:pt x="186582" y="305751"/>
                      <a:pt x="187055" y="313291"/>
                      <a:pt x="182713" y="318255"/>
                    </a:cubicBezTo>
                    <a:lnTo>
                      <a:pt x="182713" y="318255"/>
                    </a:lnTo>
                    <a:cubicBezTo>
                      <a:pt x="180481" y="320831"/>
                      <a:pt x="177250" y="322315"/>
                      <a:pt x="173845" y="322336"/>
                    </a:cubicBezTo>
                    <a:lnTo>
                      <a:pt x="173845" y="322336"/>
                    </a:lnTo>
                    <a:cubicBezTo>
                      <a:pt x="170939" y="322353"/>
                      <a:pt x="168131" y="321301"/>
                      <a:pt x="165952" y="319379"/>
                    </a:cubicBezTo>
                    <a:close/>
                    <a:moveTo>
                      <a:pt x="1434663" y="262460"/>
                    </a:moveTo>
                    <a:cubicBezTo>
                      <a:pt x="1429874" y="258018"/>
                      <a:pt x="1429578" y="250535"/>
                      <a:pt x="1434042" y="245744"/>
                    </a:cubicBezTo>
                    <a:cubicBezTo>
                      <a:pt x="1434101" y="245668"/>
                      <a:pt x="1434190" y="245591"/>
                      <a:pt x="1434249" y="245517"/>
                    </a:cubicBezTo>
                    <a:lnTo>
                      <a:pt x="1434249" y="245517"/>
                    </a:lnTo>
                    <a:cubicBezTo>
                      <a:pt x="1438683" y="240736"/>
                      <a:pt x="1446191" y="240467"/>
                      <a:pt x="1450951" y="244917"/>
                    </a:cubicBezTo>
                    <a:cubicBezTo>
                      <a:pt x="1451039" y="244988"/>
                      <a:pt x="1451098" y="245058"/>
                      <a:pt x="1451187" y="245132"/>
                    </a:cubicBezTo>
                    <a:lnTo>
                      <a:pt x="1451187" y="245132"/>
                    </a:lnTo>
                    <a:cubicBezTo>
                      <a:pt x="1455976" y="249582"/>
                      <a:pt x="1456242" y="257066"/>
                      <a:pt x="1451778" y="261847"/>
                    </a:cubicBezTo>
                    <a:cubicBezTo>
                      <a:pt x="1451719" y="261916"/>
                      <a:pt x="1451660" y="261981"/>
                      <a:pt x="1451601" y="262046"/>
                    </a:cubicBezTo>
                    <a:lnTo>
                      <a:pt x="1451601" y="262046"/>
                    </a:lnTo>
                    <a:cubicBezTo>
                      <a:pt x="1449354" y="264444"/>
                      <a:pt x="1446191" y="265792"/>
                      <a:pt x="1442910" y="265771"/>
                    </a:cubicBezTo>
                    <a:lnTo>
                      <a:pt x="1442910" y="265771"/>
                    </a:lnTo>
                    <a:cubicBezTo>
                      <a:pt x="1439895" y="265727"/>
                      <a:pt x="1436968" y="264544"/>
                      <a:pt x="1434781" y="262460"/>
                    </a:cubicBezTo>
                    <a:close/>
                    <a:moveTo>
                      <a:pt x="219723" y="261809"/>
                    </a:moveTo>
                    <a:cubicBezTo>
                      <a:pt x="215153" y="257007"/>
                      <a:pt x="215336" y="249408"/>
                      <a:pt x="220137" y="244837"/>
                    </a:cubicBezTo>
                    <a:lnTo>
                      <a:pt x="220137" y="244837"/>
                    </a:lnTo>
                    <a:cubicBezTo>
                      <a:pt x="224940" y="240292"/>
                      <a:pt x="232514" y="240490"/>
                      <a:pt x="237075" y="245280"/>
                    </a:cubicBezTo>
                    <a:lnTo>
                      <a:pt x="237075" y="245280"/>
                    </a:lnTo>
                    <a:cubicBezTo>
                      <a:pt x="241624" y="250067"/>
                      <a:pt x="241438" y="257634"/>
                      <a:pt x="236661" y="262193"/>
                    </a:cubicBezTo>
                    <a:lnTo>
                      <a:pt x="236661" y="262193"/>
                    </a:lnTo>
                    <a:cubicBezTo>
                      <a:pt x="234435" y="264334"/>
                      <a:pt x="231470" y="265529"/>
                      <a:pt x="228384" y="265535"/>
                    </a:cubicBezTo>
                    <a:lnTo>
                      <a:pt x="228384" y="265535"/>
                    </a:lnTo>
                    <a:cubicBezTo>
                      <a:pt x="225112" y="265508"/>
                      <a:pt x="221999" y="264127"/>
                      <a:pt x="219782" y="261720"/>
                    </a:cubicBezTo>
                    <a:close/>
                    <a:moveTo>
                      <a:pt x="1376133" y="211454"/>
                    </a:moveTo>
                    <a:cubicBezTo>
                      <a:pt x="1370959" y="207329"/>
                      <a:pt x="1370102" y="199810"/>
                      <a:pt x="1374211" y="194630"/>
                    </a:cubicBezTo>
                    <a:lnTo>
                      <a:pt x="1374211" y="194630"/>
                    </a:lnTo>
                    <a:cubicBezTo>
                      <a:pt x="1378350" y="189449"/>
                      <a:pt x="1385888" y="188589"/>
                      <a:pt x="1391061" y="192708"/>
                    </a:cubicBezTo>
                    <a:lnTo>
                      <a:pt x="1391061" y="192708"/>
                    </a:lnTo>
                    <a:cubicBezTo>
                      <a:pt x="1396234" y="196815"/>
                      <a:pt x="1397121" y="204349"/>
                      <a:pt x="1393012" y="209532"/>
                    </a:cubicBezTo>
                    <a:cubicBezTo>
                      <a:pt x="1393012" y="209541"/>
                      <a:pt x="1392982" y="209553"/>
                      <a:pt x="1392982" y="209562"/>
                    </a:cubicBezTo>
                    <a:lnTo>
                      <a:pt x="1392982" y="209562"/>
                    </a:lnTo>
                    <a:cubicBezTo>
                      <a:pt x="1390706" y="212427"/>
                      <a:pt x="1387247" y="214086"/>
                      <a:pt x="1383611" y="214056"/>
                    </a:cubicBezTo>
                    <a:lnTo>
                      <a:pt x="1383611" y="214056"/>
                    </a:lnTo>
                    <a:cubicBezTo>
                      <a:pt x="1380892" y="214074"/>
                      <a:pt x="1378261" y="213154"/>
                      <a:pt x="1376133" y="211454"/>
                    </a:cubicBezTo>
                    <a:close/>
                    <a:moveTo>
                      <a:pt x="278460" y="209236"/>
                    </a:moveTo>
                    <a:cubicBezTo>
                      <a:pt x="274333" y="204174"/>
                      <a:pt x="275090" y="196723"/>
                      <a:pt x="280151" y="192595"/>
                    </a:cubicBezTo>
                    <a:cubicBezTo>
                      <a:pt x="280227" y="192533"/>
                      <a:pt x="280304" y="192471"/>
                      <a:pt x="280381" y="192412"/>
                    </a:cubicBezTo>
                    <a:lnTo>
                      <a:pt x="280381" y="192412"/>
                    </a:lnTo>
                    <a:cubicBezTo>
                      <a:pt x="285442" y="188284"/>
                      <a:pt x="292891" y="189041"/>
                      <a:pt x="297018" y="194103"/>
                    </a:cubicBezTo>
                    <a:cubicBezTo>
                      <a:pt x="297080" y="194180"/>
                      <a:pt x="297142" y="194257"/>
                      <a:pt x="297201" y="194334"/>
                    </a:cubicBezTo>
                    <a:lnTo>
                      <a:pt x="297201" y="194334"/>
                    </a:lnTo>
                    <a:cubicBezTo>
                      <a:pt x="301319" y="199405"/>
                      <a:pt x="300547" y="206853"/>
                      <a:pt x="295478" y="210972"/>
                    </a:cubicBezTo>
                    <a:cubicBezTo>
                      <a:pt x="295413" y="211025"/>
                      <a:pt x="295348" y="211076"/>
                      <a:pt x="295280" y="211129"/>
                    </a:cubicBezTo>
                    <a:lnTo>
                      <a:pt x="295280" y="211129"/>
                    </a:lnTo>
                    <a:cubicBezTo>
                      <a:pt x="293175" y="212817"/>
                      <a:pt x="290559" y="213737"/>
                      <a:pt x="287860" y="213731"/>
                    </a:cubicBezTo>
                    <a:lnTo>
                      <a:pt x="287860" y="213731"/>
                    </a:lnTo>
                    <a:cubicBezTo>
                      <a:pt x="284200" y="213769"/>
                      <a:pt x="280730" y="212110"/>
                      <a:pt x="278460" y="209236"/>
                    </a:cubicBezTo>
                    <a:close/>
                    <a:moveTo>
                      <a:pt x="1313080" y="165741"/>
                    </a:moveTo>
                    <a:cubicBezTo>
                      <a:pt x="1307552" y="162116"/>
                      <a:pt x="1306015" y="154694"/>
                      <a:pt x="1309621" y="149162"/>
                    </a:cubicBezTo>
                    <a:cubicBezTo>
                      <a:pt x="1309621" y="149150"/>
                      <a:pt x="1309651" y="149136"/>
                      <a:pt x="1309651" y="149124"/>
                    </a:cubicBezTo>
                    <a:lnTo>
                      <a:pt x="1309651" y="149124"/>
                    </a:lnTo>
                    <a:cubicBezTo>
                      <a:pt x="1313316" y="143600"/>
                      <a:pt x="1320736" y="142080"/>
                      <a:pt x="1326264" y="145723"/>
                    </a:cubicBezTo>
                    <a:lnTo>
                      <a:pt x="1326264" y="145723"/>
                    </a:lnTo>
                    <a:cubicBezTo>
                      <a:pt x="1331762" y="149375"/>
                      <a:pt x="1333299" y="156788"/>
                      <a:pt x="1329663" y="162311"/>
                    </a:cubicBezTo>
                    <a:lnTo>
                      <a:pt x="1329663" y="162311"/>
                    </a:lnTo>
                    <a:cubicBezTo>
                      <a:pt x="1327476" y="165691"/>
                      <a:pt x="1323692" y="167719"/>
                      <a:pt x="1319672" y="167693"/>
                    </a:cubicBezTo>
                    <a:lnTo>
                      <a:pt x="1319672" y="167693"/>
                    </a:lnTo>
                    <a:cubicBezTo>
                      <a:pt x="1317396" y="167672"/>
                      <a:pt x="1315149" y="166995"/>
                      <a:pt x="1313228" y="165741"/>
                    </a:cubicBezTo>
                    <a:close/>
                    <a:moveTo>
                      <a:pt x="341601" y="162104"/>
                    </a:moveTo>
                    <a:cubicBezTo>
                      <a:pt x="337956" y="156587"/>
                      <a:pt x="339476" y="149156"/>
                      <a:pt x="344992" y="145510"/>
                    </a:cubicBezTo>
                    <a:cubicBezTo>
                      <a:pt x="345003" y="145505"/>
                      <a:pt x="345018" y="145496"/>
                      <a:pt x="345030" y="145487"/>
                    </a:cubicBezTo>
                    <a:lnTo>
                      <a:pt x="345030" y="145487"/>
                    </a:lnTo>
                    <a:cubicBezTo>
                      <a:pt x="350454" y="141847"/>
                      <a:pt x="357800" y="143296"/>
                      <a:pt x="361436" y="148722"/>
                    </a:cubicBezTo>
                    <a:cubicBezTo>
                      <a:pt x="361486" y="148795"/>
                      <a:pt x="361537" y="148869"/>
                      <a:pt x="361584" y="148946"/>
                    </a:cubicBezTo>
                    <a:lnTo>
                      <a:pt x="361584" y="148946"/>
                    </a:lnTo>
                    <a:cubicBezTo>
                      <a:pt x="365244" y="154357"/>
                      <a:pt x="363825" y="161708"/>
                      <a:pt x="358418" y="165369"/>
                    </a:cubicBezTo>
                    <a:cubicBezTo>
                      <a:pt x="358350" y="165416"/>
                      <a:pt x="358282" y="165460"/>
                      <a:pt x="358214" y="165505"/>
                    </a:cubicBezTo>
                    <a:lnTo>
                      <a:pt x="358214" y="165505"/>
                    </a:lnTo>
                    <a:cubicBezTo>
                      <a:pt x="356263" y="166806"/>
                      <a:pt x="353966" y="167495"/>
                      <a:pt x="351622" y="167486"/>
                    </a:cubicBezTo>
                    <a:lnTo>
                      <a:pt x="351622" y="167486"/>
                    </a:lnTo>
                    <a:cubicBezTo>
                      <a:pt x="347640" y="167444"/>
                      <a:pt x="343939" y="165428"/>
                      <a:pt x="341749" y="162104"/>
                    </a:cubicBezTo>
                    <a:close/>
                    <a:moveTo>
                      <a:pt x="1246332" y="125883"/>
                    </a:moveTo>
                    <a:lnTo>
                      <a:pt x="1246332" y="125883"/>
                    </a:lnTo>
                    <a:cubicBezTo>
                      <a:pt x="1240509" y="122740"/>
                      <a:pt x="1238321" y="115481"/>
                      <a:pt x="1241455" y="109650"/>
                    </a:cubicBezTo>
                    <a:lnTo>
                      <a:pt x="1241455" y="109650"/>
                    </a:lnTo>
                    <a:cubicBezTo>
                      <a:pt x="1244588" y="103828"/>
                      <a:pt x="1251860" y="101646"/>
                      <a:pt x="1257683" y="104771"/>
                    </a:cubicBezTo>
                    <a:lnTo>
                      <a:pt x="1257683" y="104771"/>
                    </a:lnTo>
                    <a:cubicBezTo>
                      <a:pt x="1263507" y="107926"/>
                      <a:pt x="1265694" y="115194"/>
                      <a:pt x="1262561" y="121034"/>
                    </a:cubicBezTo>
                    <a:lnTo>
                      <a:pt x="1262561" y="121034"/>
                    </a:lnTo>
                    <a:cubicBezTo>
                      <a:pt x="1260462" y="124907"/>
                      <a:pt x="1256412" y="127323"/>
                      <a:pt x="1252008" y="127332"/>
                    </a:cubicBezTo>
                    <a:lnTo>
                      <a:pt x="1252008" y="127332"/>
                    </a:lnTo>
                    <a:cubicBezTo>
                      <a:pt x="1250086" y="127308"/>
                      <a:pt x="1248165" y="126811"/>
                      <a:pt x="1246480" y="125883"/>
                    </a:cubicBezTo>
                    <a:close/>
                    <a:moveTo>
                      <a:pt x="408792" y="120768"/>
                    </a:moveTo>
                    <a:cubicBezTo>
                      <a:pt x="405629" y="115055"/>
                      <a:pt x="407693" y="107855"/>
                      <a:pt x="413407" y="104691"/>
                    </a:cubicBezTo>
                    <a:cubicBezTo>
                      <a:pt x="413484" y="104647"/>
                      <a:pt x="413560" y="104605"/>
                      <a:pt x="413640" y="104564"/>
                    </a:cubicBezTo>
                    <a:lnTo>
                      <a:pt x="413640" y="104564"/>
                    </a:lnTo>
                    <a:cubicBezTo>
                      <a:pt x="419478" y="101462"/>
                      <a:pt x="426727" y="103653"/>
                      <a:pt x="429869" y="109472"/>
                    </a:cubicBezTo>
                    <a:lnTo>
                      <a:pt x="429869" y="109472"/>
                    </a:lnTo>
                    <a:cubicBezTo>
                      <a:pt x="432993" y="115303"/>
                      <a:pt x="430812" y="122562"/>
                      <a:pt x="424991" y="125705"/>
                    </a:cubicBezTo>
                    <a:lnTo>
                      <a:pt x="424991" y="125705"/>
                    </a:lnTo>
                    <a:cubicBezTo>
                      <a:pt x="423242" y="126631"/>
                      <a:pt x="421293" y="127119"/>
                      <a:pt x="419316" y="127125"/>
                    </a:cubicBezTo>
                    <a:lnTo>
                      <a:pt x="419316" y="127125"/>
                    </a:lnTo>
                    <a:cubicBezTo>
                      <a:pt x="414950" y="127083"/>
                      <a:pt x="410959" y="124641"/>
                      <a:pt x="408940" y="120768"/>
                    </a:cubicBezTo>
                    <a:close/>
                    <a:moveTo>
                      <a:pt x="1176273" y="92204"/>
                    </a:moveTo>
                    <a:cubicBezTo>
                      <a:pt x="1170214" y="89591"/>
                      <a:pt x="1167376" y="82556"/>
                      <a:pt x="1169977" y="76474"/>
                    </a:cubicBezTo>
                    <a:lnTo>
                      <a:pt x="1169977" y="76474"/>
                    </a:lnTo>
                    <a:cubicBezTo>
                      <a:pt x="1172578" y="70389"/>
                      <a:pt x="1179614" y="67559"/>
                      <a:pt x="1185704" y="70146"/>
                    </a:cubicBezTo>
                    <a:lnTo>
                      <a:pt x="1185704" y="70146"/>
                    </a:lnTo>
                    <a:cubicBezTo>
                      <a:pt x="1191763" y="72760"/>
                      <a:pt x="1194601" y="79795"/>
                      <a:pt x="1192000" y="85877"/>
                    </a:cubicBezTo>
                    <a:lnTo>
                      <a:pt x="1192000" y="85877"/>
                    </a:lnTo>
                    <a:cubicBezTo>
                      <a:pt x="1190138" y="90309"/>
                      <a:pt x="1185792" y="93183"/>
                      <a:pt x="1181003" y="93151"/>
                    </a:cubicBezTo>
                    <a:lnTo>
                      <a:pt x="1181003" y="93151"/>
                    </a:lnTo>
                    <a:cubicBezTo>
                      <a:pt x="1179437" y="93118"/>
                      <a:pt x="1177870" y="92799"/>
                      <a:pt x="1176421" y="92204"/>
                    </a:cubicBezTo>
                    <a:close/>
                    <a:moveTo>
                      <a:pt x="479472" y="85670"/>
                    </a:moveTo>
                    <a:cubicBezTo>
                      <a:pt x="476882" y="79588"/>
                      <a:pt x="479696" y="72553"/>
                      <a:pt x="485768" y="69939"/>
                    </a:cubicBezTo>
                    <a:lnTo>
                      <a:pt x="485768" y="69939"/>
                    </a:lnTo>
                    <a:cubicBezTo>
                      <a:pt x="491857" y="67352"/>
                      <a:pt x="498893" y="70182"/>
                      <a:pt x="501494" y="76267"/>
                    </a:cubicBezTo>
                    <a:lnTo>
                      <a:pt x="501494" y="76267"/>
                    </a:lnTo>
                    <a:cubicBezTo>
                      <a:pt x="504084" y="82349"/>
                      <a:pt x="501270" y="89384"/>
                      <a:pt x="495198" y="91997"/>
                    </a:cubicBezTo>
                    <a:lnTo>
                      <a:pt x="495198" y="91997"/>
                    </a:lnTo>
                    <a:cubicBezTo>
                      <a:pt x="493714" y="92639"/>
                      <a:pt x="492115" y="92961"/>
                      <a:pt x="490498" y="92944"/>
                    </a:cubicBezTo>
                    <a:lnTo>
                      <a:pt x="490498" y="92944"/>
                    </a:lnTo>
                    <a:cubicBezTo>
                      <a:pt x="485700" y="92941"/>
                      <a:pt x="481364" y="90081"/>
                      <a:pt x="479472" y="85670"/>
                    </a:cubicBezTo>
                    <a:close/>
                    <a:moveTo>
                      <a:pt x="1103673" y="64972"/>
                    </a:moveTo>
                    <a:cubicBezTo>
                      <a:pt x="1097436" y="63044"/>
                      <a:pt x="1093947" y="56424"/>
                      <a:pt x="1095869" y="50182"/>
                    </a:cubicBezTo>
                    <a:cubicBezTo>
                      <a:pt x="1095898" y="50084"/>
                      <a:pt x="1095928" y="49987"/>
                      <a:pt x="1095958" y="49892"/>
                    </a:cubicBezTo>
                    <a:lnTo>
                      <a:pt x="1095958" y="49892"/>
                    </a:lnTo>
                    <a:cubicBezTo>
                      <a:pt x="1097997" y="43591"/>
                      <a:pt x="1104767" y="40137"/>
                      <a:pt x="1111063" y="42175"/>
                    </a:cubicBezTo>
                    <a:lnTo>
                      <a:pt x="1111063" y="42175"/>
                    </a:lnTo>
                    <a:cubicBezTo>
                      <a:pt x="1117359" y="44215"/>
                      <a:pt x="1120788" y="50971"/>
                      <a:pt x="1118749" y="57260"/>
                    </a:cubicBezTo>
                    <a:cubicBezTo>
                      <a:pt x="1118749" y="57269"/>
                      <a:pt x="1118749" y="57275"/>
                      <a:pt x="1118749" y="57284"/>
                    </a:cubicBezTo>
                    <a:lnTo>
                      <a:pt x="1118749" y="57284"/>
                    </a:lnTo>
                    <a:cubicBezTo>
                      <a:pt x="1117152" y="62234"/>
                      <a:pt x="1112541" y="65590"/>
                      <a:pt x="1107338" y="65593"/>
                    </a:cubicBezTo>
                    <a:lnTo>
                      <a:pt x="1107338" y="65593"/>
                    </a:lnTo>
                    <a:cubicBezTo>
                      <a:pt x="1106097" y="65560"/>
                      <a:pt x="1104885" y="65333"/>
                      <a:pt x="1103702" y="64913"/>
                    </a:cubicBezTo>
                    <a:close/>
                    <a:moveTo>
                      <a:pt x="552959" y="57107"/>
                    </a:moveTo>
                    <a:cubicBezTo>
                      <a:pt x="550872" y="50918"/>
                      <a:pt x="554198" y="44206"/>
                      <a:pt x="560385" y="42121"/>
                    </a:cubicBezTo>
                    <a:cubicBezTo>
                      <a:pt x="560482" y="42089"/>
                      <a:pt x="560577" y="42056"/>
                      <a:pt x="560674" y="42027"/>
                    </a:cubicBezTo>
                    <a:lnTo>
                      <a:pt x="560674" y="42027"/>
                    </a:lnTo>
                    <a:cubicBezTo>
                      <a:pt x="566861" y="39936"/>
                      <a:pt x="573572" y="43257"/>
                      <a:pt x="575662" y="49443"/>
                    </a:cubicBezTo>
                    <a:cubicBezTo>
                      <a:pt x="575691" y="49534"/>
                      <a:pt x="575721" y="49623"/>
                      <a:pt x="575750" y="49715"/>
                    </a:cubicBezTo>
                    <a:lnTo>
                      <a:pt x="575750" y="49715"/>
                    </a:lnTo>
                    <a:cubicBezTo>
                      <a:pt x="577790" y="56010"/>
                      <a:pt x="574352" y="62766"/>
                      <a:pt x="568065" y="64824"/>
                    </a:cubicBezTo>
                    <a:lnTo>
                      <a:pt x="568065" y="64824"/>
                    </a:lnTo>
                    <a:cubicBezTo>
                      <a:pt x="566859" y="65200"/>
                      <a:pt x="565602" y="65389"/>
                      <a:pt x="564340" y="65386"/>
                    </a:cubicBezTo>
                    <a:lnTo>
                      <a:pt x="564340" y="65386"/>
                    </a:lnTo>
                    <a:cubicBezTo>
                      <a:pt x="559149" y="65362"/>
                      <a:pt x="554564" y="61994"/>
                      <a:pt x="552989" y="57048"/>
                    </a:cubicBezTo>
                    <a:close/>
                    <a:moveTo>
                      <a:pt x="1028707" y="44363"/>
                    </a:moveTo>
                    <a:cubicBezTo>
                      <a:pt x="1022352" y="42914"/>
                      <a:pt x="1018361" y="36574"/>
                      <a:pt x="1019809" y="30205"/>
                    </a:cubicBezTo>
                    <a:cubicBezTo>
                      <a:pt x="1019809" y="30152"/>
                      <a:pt x="1019839" y="30102"/>
                      <a:pt x="1019839" y="30052"/>
                    </a:cubicBezTo>
                    <a:lnTo>
                      <a:pt x="1019839" y="30052"/>
                    </a:lnTo>
                    <a:cubicBezTo>
                      <a:pt x="1021287" y="23600"/>
                      <a:pt x="1027702" y="19546"/>
                      <a:pt x="1034146" y="20998"/>
                    </a:cubicBezTo>
                    <a:cubicBezTo>
                      <a:pt x="1034146" y="21001"/>
                      <a:pt x="1034176" y="21001"/>
                      <a:pt x="1034176" y="21004"/>
                    </a:cubicBezTo>
                    <a:lnTo>
                      <a:pt x="1034176" y="21004"/>
                    </a:lnTo>
                    <a:cubicBezTo>
                      <a:pt x="1040561" y="22553"/>
                      <a:pt x="1044493" y="28943"/>
                      <a:pt x="1043044" y="35344"/>
                    </a:cubicBezTo>
                    <a:lnTo>
                      <a:pt x="1043044" y="35344"/>
                    </a:lnTo>
                    <a:cubicBezTo>
                      <a:pt x="1041773" y="40835"/>
                      <a:pt x="1036866" y="44709"/>
                      <a:pt x="1031220" y="44658"/>
                    </a:cubicBezTo>
                    <a:lnTo>
                      <a:pt x="1031220" y="44658"/>
                    </a:lnTo>
                    <a:cubicBezTo>
                      <a:pt x="1030392" y="44629"/>
                      <a:pt x="1029535" y="44511"/>
                      <a:pt x="1028737" y="44304"/>
                    </a:cubicBezTo>
                    <a:close/>
                    <a:moveTo>
                      <a:pt x="628723" y="35197"/>
                    </a:moveTo>
                    <a:cubicBezTo>
                      <a:pt x="627189" y="28848"/>
                      <a:pt x="631091" y="22455"/>
                      <a:pt x="637437" y="20921"/>
                    </a:cubicBezTo>
                    <a:cubicBezTo>
                      <a:pt x="637488" y="20909"/>
                      <a:pt x="637541" y="20897"/>
                      <a:pt x="637591" y="20885"/>
                    </a:cubicBezTo>
                    <a:lnTo>
                      <a:pt x="637591" y="20885"/>
                    </a:lnTo>
                    <a:cubicBezTo>
                      <a:pt x="643941" y="19357"/>
                      <a:pt x="650326" y="23263"/>
                      <a:pt x="651857" y="29614"/>
                    </a:cubicBezTo>
                    <a:cubicBezTo>
                      <a:pt x="651881" y="29720"/>
                      <a:pt x="651904" y="29827"/>
                      <a:pt x="651928" y="29933"/>
                    </a:cubicBezTo>
                    <a:lnTo>
                      <a:pt x="651928" y="29933"/>
                    </a:lnTo>
                    <a:cubicBezTo>
                      <a:pt x="653362" y="36379"/>
                      <a:pt x="649321" y="42775"/>
                      <a:pt x="642883" y="44244"/>
                    </a:cubicBezTo>
                    <a:lnTo>
                      <a:pt x="642883" y="44244"/>
                    </a:lnTo>
                    <a:cubicBezTo>
                      <a:pt x="642010" y="44445"/>
                      <a:pt x="641118" y="44543"/>
                      <a:pt x="640222" y="44540"/>
                    </a:cubicBezTo>
                    <a:lnTo>
                      <a:pt x="640222" y="44540"/>
                    </a:lnTo>
                    <a:cubicBezTo>
                      <a:pt x="634665" y="44493"/>
                      <a:pt x="629891" y="40578"/>
                      <a:pt x="628753" y="35137"/>
                    </a:cubicBezTo>
                    <a:close/>
                    <a:moveTo>
                      <a:pt x="952175" y="30613"/>
                    </a:moveTo>
                    <a:lnTo>
                      <a:pt x="952175" y="30613"/>
                    </a:lnTo>
                    <a:cubicBezTo>
                      <a:pt x="945618" y="29756"/>
                      <a:pt x="940998" y="23745"/>
                      <a:pt x="941855" y="17186"/>
                    </a:cubicBezTo>
                    <a:cubicBezTo>
                      <a:pt x="941855" y="17177"/>
                      <a:pt x="941858" y="17169"/>
                      <a:pt x="941858" y="17160"/>
                    </a:cubicBezTo>
                    <a:lnTo>
                      <a:pt x="941858" y="17160"/>
                    </a:lnTo>
                    <a:cubicBezTo>
                      <a:pt x="942715" y="10601"/>
                      <a:pt x="948725" y="5980"/>
                      <a:pt x="955282" y="6837"/>
                    </a:cubicBezTo>
                    <a:cubicBezTo>
                      <a:pt x="955290" y="6837"/>
                      <a:pt x="955299" y="6840"/>
                      <a:pt x="955308" y="6840"/>
                    </a:cubicBezTo>
                    <a:lnTo>
                      <a:pt x="955308" y="6840"/>
                    </a:lnTo>
                    <a:cubicBezTo>
                      <a:pt x="961859" y="7730"/>
                      <a:pt x="966464" y="13736"/>
                      <a:pt x="965625" y="20294"/>
                    </a:cubicBezTo>
                    <a:lnTo>
                      <a:pt x="965625" y="20294"/>
                    </a:lnTo>
                    <a:cubicBezTo>
                      <a:pt x="964815" y="26217"/>
                      <a:pt x="959775" y="30640"/>
                      <a:pt x="953801" y="30672"/>
                    </a:cubicBezTo>
                    <a:lnTo>
                      <a:pt x="953801" y="30672"/>
                    </a:lnTo>
                    <a:cubicBezTo>
                      <a:pt x="953266" y="30661"/>
                      <a:pt x="952733" y="30622"/>
                      <a:pt x="952204" y="30554"/>
                    </a:cubicBezTo>
                    <a:close/>
                    <a:moveTo>
                      <a:pt x="706083" y="20235"/>
                    </a:moveTo>
                    <a:cubicBezTo>
                      <a:pt x="705208" y="13662"/>
                      <a:pt x="709825" y="7627"/>
                      <a:pt x="716397" y="6752"/>
                    </a:cubicBezTo>
                    <a:cubicBezTo>
                      <a:pt x="716397" y="6752"/>
                      <a:pt x="716400" y="6752"/>
                      <a:pt x="716400" y="6752"/>
                    </a:cubicBezTo>
                    <a:lnTo>
                      <a:pt x="716400" y="6752"/>
                    </a:lnTo>
                    <a:cubicBezTo>
                      <a:pt x="722956" y="5912"/>
                      <a:pt x="728960" y="10519"/>
                      <a:pt x="729850" y="17071"/>
                    </a:cubicBezTo>
                    <a:lnTo>
                      <a:pt x="729850" y="17071"/>
                    </a:lnTo>
                    <a:cubicBezTo>
                      <a:pt x="730689" y="23629"/>
                      <a:pt x="726084" y="29635"/>
                      <a:pt x="719533" y="30525"/>
                    </a:cubicBezTo>
                    <a:lnTo>
                      <a:pt x="719533" y="30525"/>
                    </a:lnTo>
                    <a:cubicBezTo>
                      <a:pt x="719001" y="30572"/>
                      <a:pt x="718469" y="30572"/>
                      <a:pt x="717937" y="30525"/>
                    </a:cubicBezTo>
                    <a:lnTo>
                      <a:pt x="717937" y="30525"/>
                    </a:lnTo>
                    <a:cubicBezTo>
                      <a:pt x="711971" y="30492"/>
                      <a:pt x="706934" y="26086"/>
                      <a:pt x="706112" y="20176"/>
                    </a:cubicBezTo>
                    <a:close/>
                    <a:moveTo>
                      <a:pt x="874756" y="23694"/>
                    </a:moveTo>
                    <a:cubicBezTo>
                      <a:pt x="868149" y="23390"/>
                      <a:pt x="863032" y="17798"/>
                      <a:pt x="863316" y="11187"/>
                    </a:cubicBezTo>
                    <a:lnTo>
                      <a:pt x="863316" y="11187"/>
                    </a:lnTo>
                    <a:cubicBezTo>
                      <a:pt x="863534" y="4658"/>
                      <a:pt x="869000" y="-457"/>
                      <a:pt x="875527" y="-241"/>
                    </a:cubicBezTo>
                    <a:cubicBezTo>
                      <a:pt x="875625" y="-235"/>
                      <a:pt x="875722" y="-232"/>
                      <a:pt x="875820" y="-227"/>
                    </a:cubicBezTo>
                    <a:lnTo>
                      <a:pt x="875820" y="-227"/>
                    </a:lnTo>
                    <a:cubicBezTo>
                      <a:pt x="882347" y="-8"/>
                      <a:pt x="887461" y="5460"/>
                      <a:pt x="887245" y="11988"/>
                    </a:cubicBezTo>
                    <a:cubicBezTo>
                      <a:pt x="887239" y="12086"/>
                      <a:pt x="887236" y="12183"/>
                      <a:pt x="887230" y="12281"/>
                    </a:cubicBezTo>
                    <a:lnTo>
                      <a:pt x="887230" y="12281"/>
                    </a:lnTo>
                    <a:cubicBezTo>
                      <a:pt x="887008" y="18650"/>
                      <a:pt x="881779" y="23697"/>
                      <a:pt x="875406" y="23694"/>
                    </a:cubicBezTo>
                    <a:lnTo>
                      <a:pt x="874874" y="23694"/>
                    </a:lnTo>
                    <a:close/>
                    <a:moveTo>
                      <a:pt x="784537" y="12222"/>
                    </a:moveTo>
                    <a:cubicBezTo>
                      <a:pt x="784173" y="5699"/>
                      <a:pt x="789166" y="119"/>
                      <a:pt x="795687" y="-244"/>
                    </a:cubicBezTo>
                    <a:cubicBezTo>
                      <a:pt x="795773" y="-250"/>
                      <a:pt x="795861" y="-253"/>
                      <a:pt x="795947" y="-256"/>
                    </a:cubicBezTo>
                    <a:lnTo>
                      <a:pt x="795947" y="-256"/>
                    </a:lnTo>
                    <a:cubicBezTo>
                      <a:pt x="802465" y="-635"/>
                      <a:pt x="808058" y="4345"/>
                      <a:pt x="808436" y="10865"/>
                    </a:cubicBezTo>
                    <a:cubicBezTo>
                      <a:pt x="808442" y="10974"/>
                      <a:pt x="808448" y="11080"/>
                      <a:pt x="808451" y="11187"/>
                    </a:cubicBezTo>
                    <a:lnTo>
                      <a:pt x="808451" y="11187"/>
                    </a:lnTo>
                    <a:cubicBezTo>
                      <a:pt x="808703" y="17795"/>
                      <a:pt x="803586" y="23375"/>
                      <a:pt x="796982" y="23694"/>
                    </a:cubicBezTo>
                    <a:lnTo>
                      <a:pt x="796450" y="23694"/>
                    </a:lnTo>
                    <a:cubicBezTo>
                      <a:pt x="790011" y="23730"/>
                      <a:pt x="784726" y="18603"/>
                      <a:pt x="784566" y="12163"/>
                    </a:cubicBezTo>
                    <a:close/>
                  </a:path>
                </a:pathLst>
              </a:custGeom>
              <a:grpFill/>
              <a:ln w="2954" cap="flat">
                <a:noFill/>
                <a:prstDash val="solid"/>
                <a:miter/>
              </a:ln>
            </p:spPr>
            <p:txBody>
              <a:bodyPr rtlCol="0" anchor="ctr"/>
              <a:lstStyle/>
              <a:p>
                <a:endParaRPr lang="en-US">
                  <a:solidFill>
                    <a:schemeClr val="accent1"/>
                  </a:solidFill>
                </a:endParaRPr>
              </a:p>
            </p:txBody>
          </p:sp>
          <p:sp>
            <p:nvSpPr>
              <p:cNvPr id="41" name="Freeform 40">
                <a:extLst>
                  <a:ext uri="{FF2B5EF4-FFF2-40B4-BE49-F238E27FC236}">
                    <a16:creationId xmlns:a16="http://schemas.microsoft.com/office/drawing/2014/main" id="{94297B41-79FF-B54D-8C90-FF9665DE9C58}"/>
                  </a:ext>
                </a:extLst>
              </p:cNvPr>
              <p:cNvSpPr/>
              <p:nvPr/>
            </p:nvSpPr>
            <p:spPr bwMode="gray">
              <a:xfrm>
                <a:off x="2440516" y="3267475"/>
                <a:ext cx="23951" cy="23786"/>
              </a:xfrm>
              <a:custGeom>
                <a:avLst/>
                <a:gdLst>
                  <a:gd name="connsiteX0" fmla="*/ 11960 w 23951"/>
                  <a:gd name="connsiteY0" fmla="*/ 23509 h 23786"/>
                  <a:gd name="connsiteX1" fmla="*/ -12 w 23951"/>
                  <a:gd name="connsiteY1" fmla="*/ 11833 h 23786"/>
                  <a:gd name="connsiteX2" fmla="*/ -12 w 23951"/>
                  <a:gd name="connsiteY2" fmla="*/ 11534 h 23786"/>
                  <a:gd name="connsiteX3" fmla="*/ 3506 w 23951"/>
                  <a:gd name="connsiteY3" fmla="*/ 3048 h 23786"/>
                  <a:gd name="connsiteX4" fmla="*/ 20414 w 23951"/>
                  <a:gd name="connsiteY4" fmla="*/ 3048 h 23786"/>
                  <a:gd name="connsiteX5" fmla="*/ 20450 w 23951"/>
                  <a:gd name="connsiteY5" fmla="*/ 19985 h 23786"/>
                  <a:gd name="connsiteX6" fmla="*/ 11960 w 23951"/>
                  <a:gd name="connsiteY6" fmla="*/ 23509 h 2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51" h="23786">
                    <a:moveTo>
                      <a:pt x="11960" y="23509"/>
                    </a:moveTo>
                    <a:cubicBezTo>
                      <a:pt x="5430" y="23592"/>
                      <a:pt x="71" y="18364"/>
                      <a:pt x="-12" y="11833"/>
                    </a:cubicBezTo>
                    <a:cubicBezTo>
                      <a:pt x="-12" y="11732"/>
                      <a:pt x="-12" y="11635"/>
                      <a:pt x="-12" y="11534"/>
                    </a:cubicBezTo>
                    <a:cubicBezTo>
                      <a:pt x="-30" y="8347"/>
                      <a:pt x="1238" y="5286"/>
                      <a:pt x="3506" y="3048"/>
                    </a:cubicBezTo>
                    <a:cubicBezTo>
                      <a:pt x="8271" y="-1384"/>
                      <a:pt x="15649" y="-1384"/>
                      <a:pt x="20414" y="3048"/>
                    </a:cubicBezTo>
                    <a:cubicBezTo>
                      <a:pt x="25099" y="7714"/>
                      <a:pt x="25117" y="15295"/>
                      <a:pt x="20450" y="19985"/>
                    </a:cubicBezTo>
                    <a:cubicBezTo>
                      <a:pt x="18203" y="22241"/>
                      <a:pt x="15146" y="23512"/>
                      <a:pt x="11960" y="23509"/>
                    </a:cubicBezTo>
                    <a:close/>
                  </a:path>
                </a:pathLst>
              </a:custGeom>
              <a:grpFill/>
              <a:ln w="2954" cap="flat">
                <a:noFill/>
                <a:prstDash val="solid"/>
                <a:miter/>
              </a:ln>
            </p:spPr>
            <p:txBody>
              <a:bodyPr rtlCol="0" anchor="ctr"/>
              <a:lstStyle/>
              <a:p>
                <a:endParaRPr lang="en-US">
                  <a:solidFill>
                    <a:schemeClr val="accent1"/>
                  </a:solidFill>
                </a:endParaRPr>
              </a:p>
            </p:txBody>
          </p:sp>
        </p:grpSp>
        <p:sp>
          <p:nvSpPr>
            <p:cNvPr id="42" name="Freeform 41">
              <a:extLst>
                <a:ext uri="{FF2B5EF4-FFF2-40B4-BE49-F238E27FC236}">
                  <a16:creationId xmlns:a16="http://schemas.microsoft.com/office/drawing/2014/main" id="{53704414-C85D-4041-9AA3-B45847FF63E5}"/>
                </a:ext>
              </a:extLst>
            </p:cNvPr>
            <p:cNvSpPr/>
            <p:nvPr/>
          </p:nvSpPr>
          <p:spPr bwMode="gray">
            <a:xfrm>
              <a:off x="2425442" y="3355045"/>
              <a:ext cx="1751160" cy="1050946"/>
            </a:xfrm>
            <a:custGeom>
              <a:avLst/>
              <a:gdLst>
                <a:gd name="connsiteX0" fmla="*/ 875541 w 1751160"/>
                <a:gd name="connsiteY0" fmla="*/ 1050670 h 1050946"/>
                <a:gd name="connsiteX1" fmla="*/ 134 w 1751160"/>
                <a:gd name="connsiteY1" fmla="*/ 316545 h 1050946"/>
                <a:gd name="connsiteX2" fmla="*/ 4923 w 1751160"/>
                <a:gd name="connsiteY2" fmla="*/ 307674 h 1050946"/>
                <a:gd name="connsiteX3" fmla="*/ 90323 w 1751160"/>
                <a:gd name="connsiteY3" fmla="*/ 100547 h 1050946"/>
                <a:gd name="connsiteX4" fmla="*/ 4923 w 1751160"/>
                <a:gd name="connsiteY4" fmla="*/ 15124 h 1050946"/>
                <a:gd name="connsiteX5" fmla="*/ 607 w 1751160"/>
                <a:gd name="connsiteY5" fmla="*/ 4656 h 1050946"/>
                <a:gd name="connsiteX6" fmla="*/ 11071 w 1751160"/>
                <a:gd name="connsiteY6" fmla="*/ 340 h 1050946"/>
                <a:gd name="connsiteX7" fmla="*/ 104763 w 1751160"/>
                <a:gd name="connsiteY7" fmla="*/ 228561 h 1050946"/>
                <a:gd name="connsiteX8" fmla="*/ 16983 w 1751160"/>
                <a:gd name="connsiteY8" fmla="*/ 319679 h 1050946"/>
                <a:gd name="connsiteX9" fmla="*/ 1034106 w 1751160"/>
                <a:gd name="connsiteY9" fmla="*/ 1019916 h 1050946"/>
                <a:gd name="connsiteX10" fmla="*/ 1734157 w 1751160"/>
                <a:gd name="connsiteY10" fmla="*/ 319679 h 1050946"/>
                <a:gd name="connsiteX11" fmla="*/ 1648964 w 1751160"/>
                <a:gd name="connsiteY11" fmla="*/ 88143 h 1050946"/>
                <a:gd name="connsiteX12" fmla="*/ 1740069 w 1751160"/>
                <a:gd name="connsiteY12" fmla="*/ 340 h 1050946"/>
                <a:gd name="connsiteX13" fmla="*/ 1750504 w 1751160"/>
                <a:gd name="connsiteY13" fmla="*/ 4671 h 1050946"/>
                <a:gd name="connsiteX14" fmla="*/ 1746188 w 1751160"/>
                <a:gd name="connsiteY14" fmla="*/ 15124 h 1050946"/>
                <a:gd name="connsiteX15" fmla="*/ 1660788 w 1751160"/>
                <a:gd name="connsiteY15" fmla="*/ 222251 h 1050946"/>
                <a:gd name="connsiteX16" fmla="*/ 1746188 w 1751160"/>
                <a:gd name="connsiteY16" fmla="*/ 307674 h 1050946"/>
                <a:gd name="connsiteX17" fmla="*/ 1751007 w 1751160"/>
                <a:gd name="connsiteY17" fmla="*/ 316545 h 1050946"/>
                <a:gd name="connsiteX18" fmla="*/ 875541 w 1751160"/>
                <a:gd name="connsiteY18" fmla="*/ 1050670 h 105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51160" h="1050946">
                  <a:moveTo>
                    <a:pt x="875541" y="1050670"/>
                  </a:moveTo>
                  <a:cubicBezTo>
                    <a:pt x="444394" y="1050614"/>
                    <a:pt x="75413" y="741180"/>
                    <a:pt x="134" y="316545"/>
                  </a:cubicBezTo>
                  <a:cubicBezTo>
                    <a:pt x="-588" y="312825"/>
                    <a:pt x="1417" y="309111"/>
                    <a:pt x="4923" y="307674"/>
                  </a:cubicBezTo>
                  <a:cubicBezTo>
                    <a:pt x="85685" y="274066"/>
                    <a:pt x="123922" y="181334"/>
                    <a:pt x="90323" y="100547"/>
                  </a:cubicBezTo>
                  <a:cubicBezTo>
                    <a:pt x="74254" y="61907"/>
                    <a:pt x="43552" y="31197"/>
                    <a:pt x="4923" y="15124"/>
                  </a:cubicBezTo>
                  <a:cubicBezTo>
                    <a:pt x="840" y="13426"/>
                    <a:pt x="-1090" y="8740"/>
                    <a:pt x="607" y="4656"/>
                  </a:cubicBezTo>
                  <a:cubicBezTo>
                    <a:pt x="2303" y="573"/>
                    <a:pt x="6989" y="-1358"/>
                    <a:pt x="11071" y="340"/>
                  </a:cubicBezTo>
                  <a:cubicBezTo>
                    <a:pt x="99948" y="37480"/>
                    <a:pt x="141897" y="139660"/>
                    <a:pt x="104763" y="228561"/>
                  </a:cubicBezTo>
                  <a:cubicBezTo>
                    <a:pt x="87934" y="268854"/>
                    <a:pt x="56612" y="301364"/>
                    <a:pt x="16983" y="319679"/>
                  </a:cubicBezTo>
                  <a:cubicBezTo>
                    <a:pt x="104542" y="793989"/>
                    <a:pt x="559922" y="1107495"/>
                    <a:pt x="1034106" y="1019916"/>
                  </a:cubicBezTo>
                  <a:cubicBezTo>
                    <a:pt x="1389983" y="954182"/>
                    <a:pt x="1668444" y="675656"/>
                    <a:pt x="1734157" y="319679"/>
                  </a:cubicBezTo>
                  <a:cubicBezTo>
                    <a:pt x="1646717" y="279271"/>
                    <a:pt x="1608584" y="175609"/>
                    <a:pt x="1648964" y="88143"/>
                  </a:cubicBezTo>
                  <a:cubicBezTo>
                    <a:pt x="1667291" y="48504"/>
                    <a:pt x="1699778" y="17173"/>
                    <a:pt x="1740069" y="340"/>
                  </a:cubicBezTo>
                  <a:cubicBezTo>
                    <a:pt x="1744149" y="-1352"/>
                    <a:pt x="1748819" y="588"/>
                    <a:pt x="1750504" y="4671"/>
                  </a:cubicBezTo>
                  <a:cubicBezTo>
                    <a:pt x="1752219" y="8755"/>
                    <a:pt x="1750268" y="13432"/>
                    <a:pt x="1746188" y="15124"/>
                  </a:cubicBezTo>
                  <a:cubicBezTo>
                    <a:pt x="1665429" y="48731"/>
                    <a:pt x="1627178" y="141464"/>
                    <a:pt x="1660788" y="222251"/>
                  </a:cubicBezTo>
                  <a:cubicBezTo>
                    <a:pt x="1676869" y="260891"/>
                    <a:pt x="1707553" y="291600"/>
                    <a:pt x="1746188" y="307674"/>
                  </a:cubicBezTo>
                  <a:cubicBezTo>
                    <a:pt x="1749706" y="309102"/>
                    <a:pt x="1751716" y="312816"/>
                    <a:pt x="1751007" y="316545"/>
                  </a:cubicBezTo>
                  <a:cubicBezTo>
                    <a:pt x="1675716" y="741189"/>
                    <a:pt x="1306711" y="1050617"/>
                    <a:pt x="875541" y="1050670"/>
                  </a:cubicBezTo>
                  <a:close/>
                </a:path>
              </a:pathLst>
            </a:custGeom>
            <a:grpFill/>
            <a:ln w="2954" cap="flat">
              <a:noFill/>
              <a:prstDash val="solid"/>
              <a:miter/>
            </a:ln>
          </p:spPr>
          <p:txBody>
            <a:bodyPr rtlCol="0" anchor="ctr"/>
            <a:lstStyle/>
            <a:p>
              <a:endParaRPr lang="en-US">
                <a:solidFill>
                  <a:schemeClr val="accent1"/>
                </a:solidFill>
              </a:endParaRPr>
            </a:p>
          </p:txBody>
        </p:sp>
      </p:grpSp>
      <p:grpSp>
        <p:nvGrpSpPr>
          <p:cNvPr id="77" name="Group 76">
            <a:extLst>
              <a:ext uri="{FF2B5EF4-FFF2-40B4-BE49-F238E27FC236}">
                <a16:creationId xmlns:a16="http://schemas.microsoft.com/office/drawing/2014/main" id="{07A5F80B-705E-5E43-978E-19FCD574B2D9}"/>
              </a:ext>
            </a:extLst>
          </p:cNvPr>
          <p:cNvGrpSpPr/>
          <p:nvPr/>
        </p:nvGrpSpPr>
        <p:grpSpPr bwMode="gray">
          <a:xfrm>
            <a:off x="4288233" y="2589030"/>
            <a:ext cx="1751124" cy="1781536"/>
            <a:chOff x="4288394" y="2627433"/>
            <a:chExt cx="1751124" cy="1781536"/>
          </a:xfrm>
          <a:solidFill>
            <a:schemeClr val="tx2"/>
          </a:solidFill>
        </p:grpSpPr>
        <p:sp>
          <p:nvSpPr>
            <p:cNvPr id="51" name="Freeform 50">
              <a:extLst>
                <a:ext uri="{FF2B5EF4-FFF2-40B4-BE49-F238E27FC236}">
                  <a16:creationId xmlns:a16="http://schemas.microsoft.com/office/drawing/2014/main" id="{845C5F8A-3303-1E4E-B812-BA8EE35C5424}"/>
                </a:ext>
              </a:extLst>
            </p:cNvPr>
            <p:cNvSpPr/>
            <p:nvPr/>
          </p:nvSpPr>
          <p:spPr bwMode="gray">
            <a:xfrm>
              <a:off x="4288394" y="2627433"/>
              <a:ext cx="1751124" cy="1051075"/>
            </a:xfrm>
            <a:custGeom>
              <a:avLst/>
              <a:gdLst>
                <a:gd name="connsiteX0" fmla="*/ 7894 w 1751124"/>
                <a:gd name="connsiteY0" fmla="*/ 1050750 h 1051075"/>
                <a:gd name="connsiteX1" fmla="*/ 30 w 1751124"/>
                <a:gd name="connsiteY1" fmla="*/ 1042639 h 1051075"/>
                <a:gd name="connsiteX2" fmla="*/ 4938 w 1751124"/>
                <a:gd name="connsiteY2" fmla="*/ 1035404 h 1051075"/>
                <a:gd name="connsiteX3" fmla="*/ 90338 w 1751124"/>
                <a:gd name="connsiteY3" fmla="*/ 828277 h 1051075"/>
                <a:gd name="connsiteX4" fmla="*/ 4938 w 1751124"/>
                <a:gd name="connsiteY4" fmla="*/ 742854 h 1051075"/>
                <a:gd name="connsiteX5" fmla="*/ 119 w 1751124"/>
                <a:gd name="connsiteY5" fmla="*/ 733983 h 1051075"/>
                <a:gd name="connsiteX6" fmla="*/ 1030690 w 1751124"/>
                <a:gd name="connsiteY6" fmla="*/ 13518 h 1051075"/>
                <a:gd name="connsiteX7" fmla="*/ 1750962 w 1751124"/>
                <a:gd name="connsiteY7" fmla="*/ 733983 h 1051075"/>
                <a:gd name="connsiteX8" fmla="*/ 1746174 w 1751124"/>
                <a:gd name="connsiteY8" fmla="*/ 742854 h 1051075"/>
                <a:gd name="connsiteX9" fmla="*/ 1660773 w 1751124"/>
                <a:gd name="connsiteY9" fmla="*/ 949981 h 1051075"/>
                <a:gd name="connsiteX10" fmla="*/ 1746174 w 1751124"/>
                <a:gd name="connsiteY10" fmla="*/ 1035404 h 1051075"/>
                <a:gd name="connsiteX11" fmla="*/ 1750490 w 1751124"/>
                <a:gd name="connsiteY11" fmla="*/ 1045856 h 1051075"/>
                <a:gd name="connsiteX12" fmla="*/ 1740055 w 1751124"/>
                <a:gd name="connsiteY12" fmla="*/ 1050188 h 1051075"/>
                <a:gd name="connsiteX13" fmla="*/ 1646348 w 1751124"/>
                <a:gd name="connsiteY13" fmla="*/ 821967 h 1051075"/>
                <a:gd name="connsiteX14" fmla="*/ 1734143 w 1751124"/>
                <a:gd name="connsiteY14" fmla="*/ 730849 h 1051075"/>
                <a:gd name="connsiteX15" fmla="*/ 717022 w 1751124"/>
                <a:gd name="connsiteY15" fmla="*/ 30612 h 1051075"/>
                <a:gd name="connsiteX16" fmla="*/ 16969 w 1751124"/>
                <a:gd name="connsiteY16" fmla="*/ 730849 h 1051075"/>
                <a:gd name="connsiteX17" fmla="*/ 102162 w 1751124"/>
                <a:gd name="connsiteY17" fmla="*/ 962385 h 1051075"/>
                <a:gd name="connsiteX18" fmla="*/ 11056 w 1751124"/>
                <a:gd name="connsiteY18" fmla="*/ 1050188 h 1051075"/>
                <a:gd name="connsiteX19" fmla="*/ 7894 w 1751124"/>
                <a:gd name="connsiteY19" fmla="*/ 1050750 h 105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51124" h="1051075">
                  <a:moveTo>
                    <a:pt x="7894" y="1050750"/>
                  </a:moveTo>
                  <a:cubicBezTo>
                    <a:pt x="3489" y="1050679"/>
                    <a:pt x="-29" y="1047048"/>
                    <a:pt x="30" y="1042639"/>
                  </a:cubicBezTo>
                  <a:cubicBezTo>
                    <a:pt x="90" y="1039469"/>
                    <a:pt x="2011" y="1036628"/>
                    <a:pt x="4938" y="1035404"/>
                  </a:cubicBezTo>
                  <a:cubicBezTo>
                    <a:pt x="85697" y="1001796"/>
                    <a:pt x="123948" y="909064"/>
                    <a:pt x="90338" y="828277"/>
                  </a:cubicBezTo>
                  <a:cubicBezTo>
                    <a:pt x="74257" y="789637"/>
                    <a:pt x="43573" y="758927"/>
                    <a:pt x="4938" y="742854"/>
                  </a:cubicBezTo>
                  <a:cubicBezTo>
                    <a:pt x="1449" y="741399"/>
                    <a:pt x="-561" y="737706"/>
                    <a:pt x="119" y="733983"/>
                  </a:cubicBezTo>
                  <a:cubicBezTo>
                    <a:pt x="85815" y="250373"/>
                    <a:pt x="547197" y="-72189"/>
                    <a:pt x="1030690" y="13518"/>
                  </a:cubicBezTo>
                  <a:cubicBezTo>
                    <a:pt x="1398157" y="78664"/>
                    <a:pt x="1685841" y="366421"/>
                    <a:pt x="1750962" y="733983"/>
                  </a:cubicBezTo>
                  <a:cubicBezTo>
                    <a:pt x="1751672" y="737700"/>
                    <a:pt x="1749662" y="741399"/>
                    <a:pt x="1746174" y="742854"/>
                  </a:cubicBezTo>
                  <a:cubicBezTo>
                    <a:pt x="1665414" y="776461"/>
                    <a:pt x="1627163" y="869194"/>
                    <a:pt x="1660773" y="949981"/>
                  </a:cubicBezTo>
                  <a:cubicBezTo>
                    <a:pt x="1676854" y="988621"/>
                    <a:pt x="1707538" y="1019330"/>
                    <a:pt x="1746174" y="1035404"/>
                  </a:cubicBezTo>
                  <a:cubicBezTo>
                    <a:pt x="1750253" y="1037095"/>
                    <a:pt x="1752204" y="1041773"/>
                    <a:pt x="1750490" y="1045856"/>
                  </a:cubicBezTo>
                  <a:cubicBezTo>
                    <a:pt x="1748805" y="1049940"/>
                    <a:pt x="1744134" y="1051879"/>
                    <a:pt x="1740055" y="1050188"/>
                  </a:cubicBezTo>
                  <a:cubicBezTo>
                    <a:pt x="1651166" y="1013044"/>
                    <a:pt x="1609220" y="910868"/>
                    <a:pt x="1646348" y="821967"/>
                  </a:cubicBezTo>
                  <a:cubicBezTo>
                    <a:pt x="1663197" y="781674"/>
                    <a:pt x="1694502" y="749164"/>
                    <a:pt x="1734143" y="730849"/>
                  </a:cubicBezTo>
                  <a:cubicBezTo>
                    <a:pt x="1646584" y="256539"/>
                    <a:pt x="1191203" y="-56967"/>
                    <a:pt x="717022" y="30612"/>
                  </a:cubicBezTo>
                  <a:cubicBezTo>
                    <a:pt x="361143" y="96346"/>
                    <a:pt x="82682" y="374871"/>
                    <a:pt x="16969" y="730849"/>
                  </a:cubicBezTo>
                  <a:cubicBezTo>
                    <a:pt x="104409" y="771257"/>
                    <a:pt x="142542" y="874918"/>
                    <a:pt x="102162" y="962385"/>
                  </a:cubicBezTo>
                  <a:cubicBezTo>
                    <a:pt x="83835" y="1002024"/>
                    <a:pt x="51347" y="1033355"/>
                    <a:pt x="11056" y="1050188"/>
                  </a:cubicBezTo>
                  <a:cubicBezTo>
                    <a:pt x="10051" y="1050602"/>
                    <a:pt x="8987" y="1050794"/>
                    <a:pt x="7894" y="1050750"/>
                  </a:cubicBezTo>
                  <a:close/>
                </a:path>
              </a:pathLst>
            </a:custGeom>
            <a:grpFill/>
            <a:ln w="2954" cap="flat">
              <a:noFill/>
              <a:prstDash val="solid"/>
              <a:miter/>
            </a:ln>
          </p:spPr>
          <p:txBody>
            <a:bodyPr rtlCol="0" anchor="ctr"/>
            <a:lstStyle/>
            <a:p>
              <a:endParaRPr lang="en-US">
                <a:solidFill>
                  <a:schemeClr val="accent1"/>
                </a:solidFill>
              </a:endParaRPr>
            </a:p>
          </p:txBody>
        </p:sp>
        <p:grpSp>
          <p:nvGrpSpPr>
            <p:cNvPr id="67" name="Group 66">
              <a:extLst>
                <a:ext uri="{FF2B5EF4-FFF2-40B4-BE49-F238E27FC236}">
                  <a16:creationId xmlns:a16="http://schemas.microsoft.com/office/drawing/2014/main" id="{A8C8FA18-7F89-F84E-AE52-6C6341438C27}"/>
                </a:ext>
              </a:extLst>
            </p:cNvPr>
            <p:cNvGrpSpPr/>
            <p:nvPr/>
          </p:nvGrpSpPr>
          <p:grpSpPr bwMode="gray">
            <a:xfrm>
              <a:off x="4301266" y="3735046"/>
              <a:ext cx="1725121" cy="673923"/>
              <a:chOff x="4301266" y="3735046"/>
              <a:chExt cx="1725121" cy="673923"/>
            </a:xfrm>
            <a:grpFill/>
          </p:grpSpPr>
          <p:sp>
            <p:nvSpPr>
              <p:cNvPr id="52" name="Freeform 51">
                <a:extLst>
                  <a:ext uri="{FF2B5EF4-FFF2-40B4-BE49-F238E27FC236}">
                    <a16:creationId xmlns:a16="http://schemas.microsoft.com/office/drawing/2014/main" id="{1E315F8E-BC55-E641-A800-29CA07B468A8}"/>
                  </a:ext>
                </a:extLst>
              </p:cNvPr>
              <p:cNvSpPr/>
              <p:nvPr/>
            </p:nvSpPr>
            <p:spPr bwMode="gray">
              <a:xfrm>
                <a:off x="4301266" y="3735046"/>
                <a:ext cx="23910" cy="23809"/>
              </a:xfrm>
              <a:custGeom>
                <a:avLst/>
                <a:gdLst>
                  <a:gd name="connsiteX0" fmla="*/ 11960 w 23910"/>
                  <a:gd name="connsiteY0" fmla="*/ 23534 h 23809"/>
                  <a:gd name="connsiteX1" fmla="*/ -12 w 23910"/>
                  <a:gd name="connsiteY1" fmla="*/ 11493 h 23809"/>
                  <a:gd name="connsiteX2" fmla="*/ 3476 w 23910"/>
                  <a:gd name="connsiteY2" fmla="*/ 3072 h 23809"/>
                  <a:gd name="connsiteX3" fmla="*/ 20414 w 23910"/>
                  <a:gd name="connsiteY3" fmla="*/ 3072 h 23809"/>
                  <a:gd name="connsiteX4" fmla="*/ 20355 w 23910"/>
                  <a:gd name="connsiteY4" fmla="*/ 20051 h 23809"/>
                  <a:gd name="connsiteX5" fmla="*/ 11960 w 23910"/>
                  <a:gd name="connsiteY5" fmla="*/ 23534 h 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10" h="23809">
                    <a:moveTo>
                      <a:pt x="11960" y="23534"/>
                    </a:moveTo>
                    <a:cubicBezTo>
                      <a:pt x="5338" y="23516"/>
                      <a:pt x="-12" y="18126"/>
                      <a:pt x="-12" y="11493"/>
                    </a:cubicBezTo>
                    <a:cubicBezTo>
                      <a:pt x="-12" y="8338"/>
                      <a:pt x="1259" y="5314"/>
                      <a:pt x="3476" y="3072"/>
                    </a:cubicBezTo>
                    <a:cubicBezTo>
                      <a:pt x="8235" y="-1393"/>
                      <a:pt x="15655" y="-1393"/>
                      <a:pt x="20414" y="3072"/>
                    </a:cubicBezTo>
                    <a:cubicBezTo>
                      <a:pt x="25085" y="7777"/>
                      <a:pt x="25055" y="15379"/>
                      <a:pt x="20355" y="20051"/>
                    </a:cubicBezTo>
                    <a:cubicBezTo>
                      <a:pt x="18108" y="22265"/>
                      <a:pt x="15093" y="23516"/>
                      <a:pt x="11960" y="23534"/>
                    </a:cubicBezTo>
                    <a:close/>
                  </a:path>
                </a:pathLst>
              </a:custGeom>
              <a:grpFill/>
              <a:ln w="2954" cap="flat">
                <a:noFill/>
                <a:prstDash val="solid"/>
                <a:miter/>
              </a:ln>
            </p:spPr>
            <p:txBody>
              <a:bodyPr rtlCol="0" anchor="ctr"/>
              <a:lstStyle/>
              <a:p>
                <a:endParaRPr lang="en-US">
                  <a:solidFill>
                    <a:schemeClr val="accent1"/>
                  </a:solidFill>
                </a:endParaRPr>
              </a:p>
            </p:txBody>
          </p:sp>
          <p:sp>
            <p:nvSpPr>
              <p:cNvPr id="53" name="Freeform 52">
                <a:extLst>
                  <a:ext uri="{FF2B5EF4-FFF2-40B4-BE49-F238E27FC236}">
                    <a16:creationId xmlns:a16="http://schemas.microsoft.com/office/drawing/2014/main" id="{48E72290-E8C1-EE4B-A29A-F70FB645A1A1}"/>
                  </a:ext>
                </a:extLst>
              </p:cNvPr>
              <p:cNvSpPr/>
              <p:nvPr/>
            </p:nvSpPr>
            <p:spPr bwMode="gray">
              <a:xfrm>
                <a:off x="4325415" y="3810475"/>
                <a:ext cx="1676770" cy="598494"/>
              </a:xfrm>
              <a:custGeom>
                <a:avLst/>
                <a:gdLst>
                  <a:gd name="connsiteX0" fmla="*/ 865849 w 1676770"/>
                  <a:gd name="connsiteY0" fmla="*/ 586783 h 598494"/>
                  <a:gd name="connsiteX1" fmla="*/ 876964 w 1676770"/>
                  <a:gd name="connsiteY1" fmla="*/ 574290 h 598494"/>
                  <a:gd name="connsiteX2" fmla="*/ 877289 w 1676770"/>
                  <a:gd name="connsiteY2" fmla="*/ 574275 h 598494"/>
                  <a:gd name="connsiteX3" fmla="*/ 877289 w 1676770"/>
                  <a:gd name="connsiteY3" fmla="*/ 574275 h 598494"/>
                  <a:gd name="connsiteX4" fmla="*/ 889764 w 1676770"/>
                  <a:gd name="connsiteY4" fmla="*/ 585748 h 598494"/>
                  <a:gd name="connsiteX5" fmla="*/ 889764 w 1676770"/>
                  <a:gd name="connsiteY5" fmla="*/ 585748 h 598494"/>
                  <a:gd name="connsiteX6" fmla="*/ 878590 w 1676770"/>
                  <a:gd name="connsiteY6" fmla="*/ 598184 h 598494"/>
                  <a:gd name="connsiteX7" fmla="*/ 878324 w 1676770"/>
                  <a:gd name="connsiteY7" fmla="*/ 598196 h 598494"/>
                  <a:gd name="connsiteX8" fmla="*/ 878324 w 1676770"/>
                  <a:gd name="connsiteY8" fmla="*/ 598196 h 598494"/>
                  <a:gd name="connsiteX9" fmla="*/ 877762 w 1676770"/>
                  <a:gd name="connsiteY9" fmla="*/ 598196 h 598494"/>
                  <a:gd name="connsiteX10" fmla="*/ 877762 w 1676770"/>
                  <a:gd name="connsiteY10" fmla="*/ 598196 h 598494"/>
                  <a:gd name="connsiteX11" fmla="*/ 865849 w 1676770"/>
                  <a:gd name="connsiteY11" fmla="*/ 586783 h 598494"/>
                  <a:gd name="connsiteX12" fmla="*/ 797860 w 1676770"/>
                  <a:gd name="connsiteY12" fmla="*/ 598196 h 598494"/>
                  <a:gd name="connsiteX13" fmla="*/ 797860 w 1676770"/>
                  <a:gd name="connsiteY13" fmla="*/ 598196 h 598494"/>
                  <a:gd name="connsiteX14" fmla="*/ 786449 w 1676770"/>
                  <a:gd name="connsiteY14" fmla="*/ 585718 h 598494"/>
                  <a:gd name="connsiteX15" fmla="*/ 786449 w 1676770"/>
                  <a:gd name="connsiteY15" fmla="*/ 585718 h 598494"/>
                  <a:gd name="connsiteX16" fmla="*/ 798954 w 1676770"/>
                  <a:gd name="connsiteY16" fmla="*/ 574246 h 598494"/>
                  <a:gd name="connsiteX17" fmla="*/ 798954 w 1676770"/>
                  <a:gd name="connsiteY17" fmla="*/ 574246 h 598494"/>
                  <a:gd name="connsiteX18" fmla="*/ 810364 w 1676770"/>
                  <a:gd name="connsiteY18" fmla="*/ 586460 h 598494"/>
                  <a:gd name="connsiteX19" fmla="*/ 810364 w 1676770"/>
                  <a:gd name="connsiteY19" fmla="*/ 586753 h 598494"/>
                  <a:gd name="connsiteX20" fmla="*/ 810364 w 1676770"/>
                  <a:gd name="connsiteY20" fmla="*/ 586753 h 598494"/>
                  <a:gd name="connsiteX21" fmla="*/ 798540 w 1676770"/>
                  <a:gd name="connsiteY21" fmla="*/ 598196 h 598494"/>
                  <a:gd name="connsiteX22" fmla="*/ 798037 w 1676770"/>
                  <a:gd name="connsiteY22" fmla="*/ 598196 h 598494"/>
                  <a:gd name="connsiteX23" fmla="*/ 944953 w 1676770"/>
                  <a:gd name="connsiteY23" fmla="*/ 580869 h 598494"/>
                  <a:gd name="connsiteX24" fmla="*/ 955241 w 1676770"/>
                  <a:gd name="connsiteY24" fmla="*/ 567356 h 598494"/>
                  <a:gd name="connsiteX25" fmla="*/ 955241 w 1676770"/>
                  <a:gd name="connsiteY25" fmla="*/ 567356 h 598494"/>
                  <a:gd name="connsiteX26" fmla="*/ 955241 w 1676770"/>
                  <a:gd name="connsiteY26" fmla="*/ 567356 h 598494"/>
                  <a:gd name="connsiteX27" fmla="*/ 955241 w 1676770"/>
                  <a:gd name="connsiteY27" fmla="*/ 567356 h 598494"/>
                  <a:gd name="connsiteX28" fmla="*/ 968690 w 1676770"/>
                  <a:gd name="connsiteY28" fmla="*/ 577312 h 598494"/>
                  <a:gd name="connsiteX29" fmla="*/ 968720 w 1676770"/>
                  <a:gd name="connsiteY29" fmla="*/ 577617 h 598494"/>
                  <a:gd name="connsiteX30" fmla="*/ 968720 w 1676770"/>
                  <a:gd name="connsiteY30" fmla="*/ 577617 h 598494"/>
                  <a:gd name="connsiteX31" fmla="*/ 958463 w 1676770"/>
                  <a:gd name="connsiteY31" fmla="*/ 591070 h 598494"/>
                  <a:gd name="connsiteX32" fmla="*/ 958463 w 1676770"/>
                  <a:gd name="connsiteY32" fmla="*/ 591070 h 598494"/>
                  <a:gd name="connsiteX33" fmla="*/ 956807 w 1676770"/>
                  <a:gd name="connsiteY33" fmla="*/ 591070 h 598494"/>
                  <a:gd name="connsiteX34" fmla="*/ 956807 w 1676770"/>
                  <a:gd name="connsiteY34" fmla="*/ 591070 h 598494"/>
                  <a:gd name="connsiteX35" fmla="*/ 944953 w 1676770"/>
                  <a:gd name="connsiteY35" fmla="*/ 580869 h 598494"/>
                  <a:gd name="connsiteX36" fmla="*/ 717780 w 1676770"/>
                  <a:gd name="connsiteY36" fmla="*/ 591041 h 598494"/>
                  <a:gd name="connsiteX37" fmla="*/ 707493 w 1676770"/>
                  <a:gd name="connsiteY37" fmla="*/ 577859 h 598494"/>
                  <a:gd name="connsiteX38" fmla="*/ 707523 w 1676770"/>
                  <a:gd name="connsiteY38" fmla="*/ 577587 h 598494"/>
                  <a:gd name="connsiteX39" fmla="*/ 707523 w 1676770"/>
                  <a:gd name="connsiteY39" fmla="*/ 577587 h 598494"/>
                  <a:gd name="connsiteX40" fmla="*/ 720677 w 1676770"/>
                  <a:gd name="connsiteY40" fmla="*/ 567253 h 598494"/>
                  <a:gd name="connsiteX41" fmla="*/ 721002 w 1676770"/>
                  <a:gd name="connsiteY41" fmla="*/ 567297 h 598494"/>
                  <a:gd name="connsiteX42" fmla="*/ 721002 w 1676770"/>
                  <a:gd name="connsiteY42" fmla="*/ 567297 h 598494"/>
                  <a:gd name="connsiteX43" fmla="*/ 731290 w 1676770"/>
                  <a:gd name="connsiteY43" fmla="*/ 580479 h 598494"/>
                  <a:gd name="connsiteX44" fmla="*/ 731260 w 1676770"/>
                  <a:gd name="connsiteY44" fmla="*/ 580751 h 598494"/>
                  <a:gd name="connsiteX45" fmla="*/ 731260 w 1676770"/>
                  <a:gd name="connsiteY45" fmla="*/ 580751 h 598494"/>
                  <a:gd name="connsiteX46" fmla="*/ 719436 w 1676770"/>
                  <a:gd name="connsiteY46" fmla="*/ 591129 h 598494"/>
                  <a:gd name="connsiteX47" fmla="*/ 719436 w 1676770"/>
                  <a:gd name="connsiteY47" fmla="*/ 591129 h 598494"/>
                  <a:gd name="connsiteX48" fmla="*/ 717780 w 1676770"/>
                  <a:gd name="connsiteY48" fmla="*/ 591129 h 598494"/>
                  <a:gd name="connsiteX49" fmla="*/ 1023259 w 1676770"/>
                  <a:gd name="connsiteY49" fmla="*/ 567800 h 598494"/>
                  <a:gd name="connsiteX50" fmla="*/ 1032275 w 1676770"/>
                  <a:gd name="connsiteY50" fmla="*/ 553465 h 598494"/>
                  <a:gd name="connsiteX51" fmla="*/ 1032305 w 1676770"/>
                  <a:gd name="connsiteY51" fmla="*/ 553459 h 598494"/>
                  <a:gd name="connsiteX52" fmla="*/ 1032305 w 1676770"/>
                  <a:gd name="connsiteY52" fmla="*/ 553459 h 598494"/>
                  <a:gd name="connsiteX53" fmla="*/ 1046612 w 1676770"/>
                  <a:gd name="connsiteY53" fmla="*/ 562330 h 598494"/>
                  <a:gd name="connsiteX54" fmla="*/ 1046612 w 1676770"/>
                  <a:gd name="connsiteY54" fmla="*/ 562330 h 598494"/>
                  <a:gd name="connsiteX55" fmla="*/ 1037744 w 1676770"/>
                  <a:gd name="connsiteY55" fmla="*/ 576700 h 598494"/>
                  <a:gd name="connsiteX56" fmla="*/ 1037744 w 1676770"/>
                  <a:gd name="connsiteY56" fmla="*/ 576700 h 598494"/>
                  <a:gd name="connsiteX57" fmla="*/ 1035083 w 1676770"/>
                  <a:gd name="connsiteY57" fmla="*/ 576996 h 598494"/>
                  <a:gd name="connsiteX58" fmla="*/ 1035083 w 1676770"/>
                  <a:gd name="connsiteY58" fmla="*/ 576996 h 598494"/>
                  <a:gd name="connsiteX59" fmla="*/ 1023259 w 1676770"/>
                  <a:gd name="connsiteY59" fmla="*/ 567889 h 598494"/>
                  <a:gd name="connsiteX60" fmla="*/ 638676 w 1676770"/>
                  <a:gd name="connsiteY60" fmla="*/ 576670 h 598494"/>
                  <a:gd name="connsiteX61" fmla="*/ 629571 w 1676770"/>
                  <a:gd name="connsiteY61" fmla="*/ 562649 h 598494"/>
                  <a:gd name="connsiteX62" fmla="*/ 629631 w 1676770"/>
                  <a:gd name="connsiteY62" fmla="*/ 562330 h 598494"/>
                  <a:gd name="connsiteX63" fmla="*/ 629631 w 1676770"/>
                  <a:gd name="connsiteY63" fmla="*/ 562330 h 598494"/>
                  <a:gd name="connsiteX64" fmla="*/ 643967 w 1676770"/>
                  <a:gd name="connsiteY64" fmla="*/ 553459 h 598494"/>
                  <a:gd name="connsiteX65" fmla="*/ 643967 w 1676770"/>
                  <a:gd name="connsiteY65" fmla="*/ 553459 h 598494"/>
                  <a:gd name="connsiteX66" fmla="*/ 652895 w 1676770"/>
                  <a:gd name="connsiteY66" fmla="*/ 567611 h 598494"/>
                  <a:gd name="connsiteX67" fmla="*/ 652836 w 1676770"/>
                  <a:gd name="connsiteY67" fmla="*/ 567800 h 598494"/>
                  <a:gd name="connsiteX68" fmla="*/ 652836 w 1676770"/>
                  <a:gd name="connsiteY68" fmla="*/ 567800 h 598494"/>
                  <a:gd name="connsiteX69" fmla="*/ 641189 w 1676770"/>
                  <a:gd name="connsiteY69" fmla="*/ 577114 h 598494"/>
                  <a:gd name="connsiteX70" fmla="*/ 641189 w 1676770"/>
                  <a:gd name="connsiteY70" fmla="*/ 577114 h 598494"/>
                  <a:gd name="connsiteX71" fmla="*/ 638676 w 1676770"/>
                  <a:gd name="connsiteY71" fmla="*/ 576759 h 598494"/>
                  <a:gd name="connsiteX72" fmla="*/ 1100087 w 1676770"/>
                  <a:gd name="connsiteY72" fmla="*/ 547723 h 598494"/>
                  <a:gd name="connsiteX73" fmla="*/ 1107478 w 1676770"/>
                  <a:gd name="connsiteY73" fmla="*/ 532726 h 598494"/>
                  <a:gd name="connsiteX74" fmla="*/ 1107743 w 1676770"/>
                  <a:gd name="connsiteY74" fmla="*/ 532643 h 598494"/>
                  <a:gd name="connsiteX75" fmla="*/ 1107743 w 1676770"/>
                  <a:gd name="connsiteY75" fmla="*/ 532643 h 598494"/>
                  <a:gd name="connsiteX76" fmla="*/ 1122760 w 1676770"/>
                  <a:gd name="connsiteY76" fmla="*/ 539976 h 598494"/>
                  <a:gd name="connsiteX77" fmla="*/ 1122878 w 1676770"/>
                  <a:gd name="connsiteY77" fmla="*/ 540301 h 598494"/>
                  <a:gd name="connsiteX78" fmla="*/ 1122878 w 1676770"/>
                  <a:gd name="connsiteY78" fmla="*/ 540301 h 598494"/>
                  <a:gd name="connsiteX79" fmla="*/ 1115459 w 1676770"/>
                  <a:gd name="connsiteY79" fmla="*/ 555287 h 598494"/>
                  <a:gd name="connsiteX80" fmla="*/ 1115163 w 1676770"/>
                  <a:gd name="connsiteY80" fmla="*/ 555381 h 598494"/>
                  <a:gd name="connsiteX81" fmla="*/ 1115163 w 1676770"/>
                  <a:gd name="connsiteY81" fmla="*/ 555381 h 598494"/>
                  <a:gd name="connsiteX82" fmla="*/ 1111468 w 1676770"/>
                  <a:gd name="connsiteY82" fmla="*/ 556002 h 598494"/>
                  <a:gd name="connsiteX83" fmla="*/ 1111468 w 1676770"/>
                  <a:gd name="connsiteY83" fmla="*/ 556002 h 598494"/>
                  <a:gd name="connsiteX84" fmla="*/ 1100087 w 1676770"/>
                  <a:gd name="connsiteY84" fmla="*/ 547812 h 598494"/>
                  <a:gd name="connsiteX85" fmla="*/ 561109 w 1676770"/>
                  <a:gd name="connsiteY85" fmla="*/ 555233 h 598494"/>
                  <a:gd name="connsiteX86" fmla="*/ 553453 w 1676770"/>
                  <a:gd name="connsiteY86" fmla="*/ 540094 h 598494"/>
                  <a:gd name="connsiteX87" fmla="*/ 553453 w 1676770"/>
                  <a:gd name="connsiteY87" fmla="*/ 540094 h 598494"/>
                  <a:gd name="connsiteX88" fmla="*/ 568558 w 1676770"/>
                  <a:gd name="connsiteY88" fmla="*/ 532436 h 598494"/>
                  <a:gd name="connsiteX89" fmla="*/ 568558 w 1676770"/>
                  <a:gd name="connsiteY89" fmla="*/ 532436 h 598494"/>
                  <a:gd name="connsiteX90" fmla="*/ 576244 w 1676770"/>
                  <a:gd name="connsiteY90" fmla="*/ 547575 h 598494"/>
                  <a:gd name="connsiteX91" fmla="*/ 576244 w 1676770"/>
                  <a:gd name="connsiteY91" fmla="*/ 547575 h 598494"/>
                  <a:gd name="connsiteX92" fmla="*/ 564863 w 1676770"/>
                  <a:gd name="connsiteY92" fmla="*/ 555795 h 598494"/>
                  <a:gd name="connsiteX93" fmla="*/ 564863 w 1676770"/>
                  <a:gd name="connsiteY93" fmla="*/ 555795 h 598494"/>
                  <a:gd name="connsiteX94" fmla="*/ 561109 w 1676770"/>
                  <a:gd name="connsiteY94" fmla="*/ 555322 h 598494"/>
                  <a:gd name="connsiteX95" fmla="*/ 1174757 w 1676770"/>
                  <a:gd name="connsiteY95" fmla="*/ 520727 h 598494"/>
                  <a:gd name="connsiteX96" fmla="*/ 1180758 w 1676770"/>
                  <a:gd name="connsiteY96" fmla="*/ 505112 h 598494"/>
                  <a:gd name="connsiteX97" fmla="*/ 1181024 w 1676770"/>
                  <a:gd name="connsiteY97" fmla="*/ 504997 h 598494"/>
                  <a:gd name="connsiteX98" fmla="*/ 1181024 w 1676770"/>
                  <a:gd name="connsiteY98" fmla="*/ 504997 h 598494"/>
                  <a:gd name="connsiteX99" fmla="*/ 1196750 w 1676770"/>
                  <a:gd name="connsiteY99" fmla="*/ 511265 h 598494"/>
                  <a:gd name="connsiteX100" fmla="*/ 1196750 w 1676770"/>
                  <a:gd name="connsiteY100" fmla="*/ 511265 h 598494"/>
                  <a:gd name="connsiteX101" fmla="*/ 1190749 w 1676770"/>
                  <a:gd name="connsiteY101" fmla="*/ 526880 h 598494"/>
                  <a:gd name="connsiteX102" fmla="*/ 1190483 w 1676770"/>
                  <a:gd name="connsiteY102" fmla="*/ 526995 h 598494"/>
                  <a:gd name="connsiteX103" fmla="*/ 1190483 w 1676770"/>
                  <a:gd name="connsiteY103" fmla="*/ 526995 h 598494"/>
                  <a:gd name="connsiteX104" fmla="*/ 1185754 w 1676770"/>
                  <a:gd name="connsiteY104" fmla="*/ 528001 h 598494"/>
                  <a:gd name="connsiteX105" fmla="*/ 1185754 w 1676770"/>
                  <a:gd name="connsiteY105" fmla="*/ 528001 h 598494"/>
                  <a:gd name="connsiteX106" fmla="*/ 1174757 w 1676770"/>
                  <a:gd name="connsiteY106" fmla="*/ 520816 h 598494"/>
                  <a:gd name="connsiteX107" fmla="*/ 485996 w 1676770"/>
                  <a:gd name="connsiteY107" fmla="*/ 526848 h 598494"/>
                  <a:gd name="connsiteX108" fmla="*/ 479729 w 1676770"/>
                  <a:gd name="connsiteY108" fmla="*/ 511073 h 598494"/>
                  <a:gd name="connsiteX109" fmla="*/ 479729 w 1676770"/>
                  <a:gd name="connsiteY109" fmla="*/ 511058 h 598494"/>
                  <a:gd name="connsiteX110" fmla="*/ 479729 w 1676770"/>
                  <a:gd name="connsiteY110" fmla="*/ 511058 h 598494"/>
                  <a:gd name="connsiteX111" fmla="*/ 495455 w 1676770"/>
                  <a:gd name="connsiteY111" fmla="*/ 504790 h 598494"/>
                  <a:gd name="connsiteX112" fmla="*/ 495455 w 1676770"/>
                  <a:gd name="connsiteY112" fmla="*/ 504790 h 598494"/>
                  <a:gd name="connsiteX113" fmla="*/ 501722 w 1676770"/>
                  <a:gd name="connsiteY113" fmla="*/ 520520 h 598494"/>
                  <a:gd name="connsiteX114" fmla="*/ 501722 w 1676770"/>
                  <a:gd name="connsiteY114" fmla="*/ 520520 h 598494"/>
                  <a:gd name="connsiteX115" fmla="*/ 490696 w 1676770"/>
                  <a:gd name="connsiteY115" fmla="*/ 527794 h 598494"/>
                  <a:gd name="connsiteX116" fmla="*/ 490696 w 1676770"/>
                  <a:gd name="connsiteY116" fmla="*/ 527794 h 598494"/>
                  <a:gd name="connsiteX117" fmla="*/ 485907 w 1676770"/>
                  <a:gd name="connsiteY117" fmla="*/ 526936 h 598494"/>
                  <a:gd name="connsiteX118" fmla="*/ 1246737 w 1676770"/>
                  <a:gd name="connsiteY118" fmla="*/ 487108 h 598494"/>
                  <a:gd name="connsiteX119" fmla="*/ 1251585 w 1676770"/>
                  <a:gd name="connsiteY119" fmla="*/ 470874 h 598494"/>
                  <a:gd name="connsiteX120" fmla="*/ 1251585 w 1676770"/>
                  <a:gd name="connsiteY120" fmla="*/ 470874 h 598494"/>
                  <a:gd name="connsiteX121" fmla="*/ 1267666 w 1676770"/>
                  <a:gd name="connsiteY121" fmla="*/ 475434 h 598494"/>
                  <a:gd name="connsiteX122" fmla="*/ 1267814 w 1676770"/>
                  <a:gd name="connsiteY122" fmla="*/ 475694 h 598494"/>
                  <a:gd name="connsiteX123" fmla="*/ 1267814 w 1676770"/>
                  <a:gd name="connsiteY123" fmla="*/ 475694 h 598494"/>
                  <a:gd name="connsiteX124" fmla="*/ 1263025 w 1676770"/>
                  <a:gd name="connsiteY124" fmla="*/ 491939 h 598494"/>
                  <a:gd name="connsiteX125" fmla="*/ 1262996 w 1676770"/>
                  <a:gd name="connsiteY125" fmla="*/ 491957 h 598494"/>
                  <a:gd name="connsiteX126" fmla="*/ 1262996 w 1676770"/>
                  <a:gd name="connsiteY126" fmla="*/ 491957 h 598494"/>
                  <a:gd name="connsiteX127" fmla="*/ 1257290 w 1676770"/>
                  <a:gd name="connsiteY127" fmla="*/ 493376 h 598494"/>
                  <a:gd name="connsiteX128" fmla="*/ 1257290 w 1676770"/>
                  <a:gd name="connsiteY128" fmla="*/ 493376 h 598494"/>
                  <a:gd name="connsiteX129" fmla="*/ 1246649 w 1676770"/>
                  <a:gd name="connsiteY129" fmla="*/ 487196 h 598494"/>
                  <a:gd name="connsiteX130" fmla="*/ 413602 w 1676770"/>
                  <a:gd name="connsiteY130" fmla="*/ 491691 h 598494"/>
                  <a:gd name="connsiteX131" fmla="*/ 413602 w 1676770"/>
                  <a:gd name="connsiteY131" fmla="*/ 491691 h 598494"/>
                  <a:gd name="connsiteX132" fmla="*/ 408813 w 1676770"/>
                  <a:gd name="connsiteY132" fmla="*/ 475428 h 598494"/>
                  <a:gd name="connsiteX133" fmla="*/ 408813 w 1676770"/>
                  <a:gd name="connsiteY133" fmla="*/ 475428 h 598494"/>
                  <a:gd name="connsiteX134" fmla="*/ 424776 w 1676770"/>
                  <a:gd name="connsiteY134" fmla="*/ 470469 h 598494"/>
                  <a:gd name="connsiteX135" fmla="*/ 425042 w 1676770"/>
                  <a:gd name="connsiteY135" fmla="*/ 470608 h 598494"/>
                  <a:gd name="connsiteX136" fmla="*/ 425042 w 1676770"/>
                  <a:gd name="connsiteY136" fmla="*/ 470608 h 598494"/>
                  <a:gd name="connsiteX137" fmla="*/ 430008 w 1676770"/>
                  <a:gd name="connsiteY137" fmla="*/ 486581 h 598494"/>
                  <a:gd name="connsiteX138" fmla="*/ 429860 w 1676770"/>
                  <a:gd name="connsiteY138" fmla="*/ 486841 h 598494"/>
                  <a:gd name="connsiteX139" fmla="*/ 429860 w 1676770"/>
                  <a:gd name="connsiteY139" fmla="*/ 486841 h 598494"/>
                  <a:gd name="connsiteX140" fmla="*/ 419337 w 1676770"/>
                  <a:gd name="connsiteY140" fmla="*/ 493110 h 598494"/>
                  <a:gd name="connsiteX141" fmla="*/ 419337 w 1676770"/>
                  <a:gd name="connsiteY141" fmla="*/ 493110 h 598494"/>
                  <a:gd name="connsiteX142" fmla="*/ 413513 w 1676770"/>
                  <a:gd name="connsiteY142" fmla="*/ 491779 h 598494"/>
                  <a:gd name="connsiteX143" fmla="*/ 1315199 w 1676770"/>
                  <a:gd name="connsiteY143" fmla="*/ 447101 h 598494"/>
                  <a:gd name="connsiteX144" fmla="*/ 1318569 w 1676770"/>
                  <a:gd name="connsiteY144" fmla="*/ 430484 h 598494"/>
                  <a:gd name="connsiteX145" fmla="*/ 1318569 w 1676770"/>
                  <a:gd name="connsiteY145" fmla="*/ 430484 h 598494"/>
                  <a:gd name="connsiteX146" fmla="*/ 1318569 w 1676770"/>
                  <a:gd name="connsiteY146" fmla="*/ 430484 h 598494"/>
                  <a:gd name="connsiteX147" fmla="*/ 1318569 w 1676770"/>
                  <a:gd name="connsiteY147" fmla="*/ 430484 h 598494"/>
                  <a:gd name="connsiteX148" fmla="*/ 1335005 w 1676770"/>
                  <a:gd name="connsiteY148" fmla="*/ 433571 h 598494"/>
                  <a:gd name="connsiteX149" fmla="*/ 1335153 w 1676770"/>
                  <a:gd name="connsiteY149" fmla="*/ 433796 h 598494"/>
                  <a:gd name="connsiteX150" fmla="*/ 1335153 w 1676770"/>
                  <a:gd name="connsiteY150" fmla="*/ 433796 h 598494"/>
                  <a:gd name="connsiteX151" fmla="*/ 1332049 w 1676770"/>
                  <a:gd name="connsiteY151" fmla="*/ 450230 h 598494"/>
                  <a:gd name="connsiteX152" fmla="*/ 1331812 w 1676770"/>
                  <a:gd name="connsiteY152" fmla="*/ 450384 h 598494"/>
                  <a:gd name="connsiteX153" fmla="*/ 1331812 w 1676770"/>
                  <a:gd name="connsiteY153" fmla="*/ 450384 h 598494"/>
                  <a:gd name="connsiteX154" fmla="*/ 1325220 w 1676770"/>
                  <a:gd name="connsiteY154" fmla="*/ 452394 h 598494"/>
                  <a:gd name="connsiteX155" fmla="*/ 1325220 w 1676770"/>
                  <a:gd name="connsiteY155" fmla="*/ 452394 h 598494"/>
                  <a:gd name="connsiteX156" fmla="*/ 1315347 w 1676770"/>
                  <a:gd name="connsiteY156" fmla="*/ 447190 h 598494"/>
                  <a:gd name="connsiteX157" fmla="*/ 344607 w 1676770"/>
                  <a:gd name="connsiteY157" fmla="*/ 450265 h 598494"/>
                  <a:gd name="connsiteX158" fmla="*/ 341119 w 1676770"/>
                  <a:gd name="connsiteY158" fmla="*/ 433905 h 598494"/>
                  <a:gd name="connsiteX159" fmla="*/ 341297 w 1676770"/>
                  <a:gd name="connsiteY159" fmla="*/ 433648 h 598494"/>
                  <a:gd name="connsiteX160" fmla="*/ 341297 w 1676770"/>
                  <a:gd name="connsiteY160" fmla="*/ 433648 h 598494"/>
                  <a:gd name="connsiteX161" fmla="*/ 357644 w 1676770"/>
                  <a:gd name="connsiteY161" fmla="*/ 430153 h 598494"/>
                  <a:gd name="connsiteX162" fmla="*/ 357880 w 1676770"/>
                  <a:gd name="connsiteY162" fmla="*/ 430307 h 598494"/>
                  <a:gd name="connsiteX163" fmla="*/ 357880 w 1676770"/>
                  <a:gd name="connsiteY163" fmla="*/ 430307 h 598494"/>
                  <a:gd name="connsiteX164" fmla="*/ 361339 w 1676770"/>
                  <a:gd name="connsiteY164" fmla="*/ 446670 h 598494"/>
                  <a:gd name="connsiteX165" fmla="*/ 361191 w 1676770"/>
                  <a:gd name="connsiteY165" fmla="*/ 446894 h 598494"/>
                  <a:gd name="connsiteX166" fmla="*/ 361191 w 1676770"/>
                  <a:gd name="connsiteY166" fmla="*/ 446894 h 598494"/>
                  <a:gd name="connsiteX167" fmla="*/ 351229 w 1676770"/>
                  <a:gd name="connsiteY167" fmla="*/ 452246 h 598494"/>
                  <a:gd name="connsiteX168" fmla="*/ 351229 w 1676770"/>
                  <a:gd name="connsiteY168" fmla="*/ 452246 h 598494"/>
                  <a:gd name="connsiteX169" fmla="*/ 344637 w 1676770"/>
                  <a:gd name="connsiteY169" fmla="*/ 450354 h 598494"/>
                  <a:gd name="connsiteX170" fmla="*/ 1379908 w 1676770"/>
                  <a:gd name="connsiteY170" fmla="*/ 401152 h 598494"/>
                  <a:gd name="connsiteX171" fmla="*/ 1381770 w 1676770"/>
                  <a:gd name="connsiteY171" fmla="*/ 384319 h 598494"/>
                  <a:gd name="connsiteX172" fmla="*/ 1381799 w 1676770"/>
                  <a:gd name="connsiteY172" fmla="*/ 384298 h 598494"/>
                  <a:gd name="connsiteX173" fmla="*/ 1381799 w 1676770"/>
                  <a:gd name="connsiteY173" fmla="*/ 384298 h 598494"/>
                  <a:gd name="connsiteX174" fmla="*/ 1398442 w 1676770"/>
                  <a:gd name="connsiteY174" fmla="*/ 385945 h 598494"/>
                  <a:gd name="connsiteX175" fmla="*/ 1398590 w 1676770"/>
                  <a:gd name="connsiteY175" fmla="*/ 386131 h 598494"/>
                  <a:gd name="connsiteX176" fmla="*/ 1398590 w 1676770"/>
                  <a:gd name="connsiteY176" fmla="*/ 386131 h 598494"/>
                  <a:gd name="connsiteX177" fmla="*/ 1396787 w 1676770"/>
                  <a:gd name="connsiteY177" fmla="*/ 402971 h 598494"/>
                  <a:gd name="connsiteX178" fmla="*/ 1396757 w 1676770"/>
                  <a:gd name="connsiteY178" fmla="*/ 402985 h 598494"/>
                  <a:gd name="connsiteX179" fmla="*/ 1396757 w 1676770"/>
                  <a:gd name="connsiteY179" fmla="*/ 402985 h 598494"/>
                  <a:gd name="connsiteX180" fmla="*/ 1389278 w 1676770"/>
                  <a:gd name="connsiteY180" fmla="*/ 405617 h 598494"/>
                  <a:gd name="connsiteX181" fmla="*/ 1389278 w 1676770"/>
                  <a:gd name="connsiteY181" fmla="*/ 405617 h 598494"/>
                  <a:gd name="connsiteX182" fmla="*/ 1379937 w 1676770"/>
                  <a:gd name="connsiteY182" fmla="*/ 401241 h 598494"/>
                  <a:gd name="connsiteX183" fmla="*/ 279693 w 1676770"/>
                  <a:gd name="connsiteY183" fmla="*/ 402749 h 598494"/>
                  <a:gd name="connsiteX184" fmla="*/ 277860 w 1676770"/>
                  <a:gd name="connsiteY184" fmla="*/ 385895 h 598494"/>
                  <a:gd name="connsiteX185" fmla="*/ 277860 w 1676770"/>
                  <a:gd name="connsiteY185" fmla="*/ 385895 h 598494"/>
                  <a:gd name="connsiteX186" fmla="*/ 294680 w 1676770"/>
                  <a:gd name="connsiteY186" fmla="*/ 384047 h 598494"/>
                  <a:gd name="connsiteX187" fmla="*/ 294709 w 1676770"/>
                  <a:gd name="connsiteY187" fmla="*/ 384062 h 598494"/>
                  <a:gd name="connsiteX188" fmla="*/ 294709 w 1676770"/>
                  <a:gd name="connsiteY188" fmla="*/ 384062 h 598494"/>
                  <a:gd name="connsiteX189" fmla="*/ 296542 w 1676770"/>
                  <a:gd name="connsiteY189" fmla="*/ 400916 h 598494"/>
                  <a:gd name="connsiteX190" fmla="*/ 296542 w 1676770"/>
                  <a:gd name="connsiteY190" fmla="*/ 400916 h 598494"/>
                  <a:gd name="connsiteX191" fmla="*/ 287201 w 1676770"/>
                  <a:gd name="connsiteY191" fmla="*/ 405380 h 598494"/>
                  <a:gd name="connsiteX192" fmla="*/ 287201 w 1676770"/>
                  <a:gd name="connsiteY192" fmla="*/ 405380 h 598494"/>
                  <a:gd name="connsiteX193" fmla="*/ 279722 w 1676770"/>
                  <a:gd name="connsiteY193" fmla="*/ 402837 h 598494"/>
                  <a:gd name="connsiteX194" fmla="*/ 1440270 w 1676770"/>
                  <a:gd name="connsiteY194" fmla="*/ 349526 h 598494"/>
                  <a:gd name="connsiteX195" fmla="*/ 1440359 w 1676770"/>
                  <a:gd name="connsiteY195" fmla="*/ 332799 h 598494"/>
                  <a:gd name="connsiteX196" fmla="*/ 1440596 w 1676770"/>
                  <a:gd name="connsiteY196" fmla="*/ 332583 h 598494"/>
                  <a:gd name="connsiteX197" fmla="*/ 1440596 w 1676770"/>
                  <a:gd name="connsiteY197" fmla="*/ 332583 h 598494"/>
                  <a:gd name="connsiteX198" fmla="*/ 1457327 w 1676770"/>
                  <a:gd name="connsiteY198" fmla="*/ 332713 h 598494"/>
                  <a:gd name="connsiteX199" fmla="*/ 1457504 w 1676770"/>
                  <a:gd name="connsiteY199" fmla="*/ 332908 h 598494"/>
                  <a:gd name="connsiteX200" fmla="*/ 1457504 w 1676770"/>
                  <a:gd name="connsiteY200" fmla="*/ 332908 h 598494"/>
                  <a:gd name="connsiteX201" fmla="*/ 1457386 w 1676770"/>
                  <a:gd name="connsiteY201" fmla="*/ 349635 h 598494"/>
                  <a:gd name="connsiteX202" fmla="*/ 1457179 w 1676770"/>
                  <a:gd name="connsiteY202" fmla="*/ 349821 h 598494"/>
                  <a:gd name="connsiteX203" fmla="*/ 1457179 w 1676770"/>
                  <a:gd name="connsiteY203" fmla="*/ 349821 h 598494"/>
                  <a:gd name="connsiteX204" fmla="*/ 1448902 w 1676770"/>
                  <a:gd name="connsiteY204" fmla="*/ 353192 h 598494"/>
                  <a:gd name="connsiteX205" fmla="*/ 1448902 w 1676770"/>
                  <a:gd name="connsiteY205" fmla="*/ 353192 h 598494"/>
                  <a:gd name="connsiteX206" fmla="*/ 1440300 w 1676770"/>
                  <a:gd name="connsiteY206" fmla="*/ 349614 h 598494"/>
                  <a:gd name="connsiteX207" fmla="*/ 219418 w 1676770"/>
                  <a:gd name="connsiteY207" fmla="*/ 349526 h 598494"/>
                  <a:gd name="connsiteX208" fmla="*/ 218886 w 1676770"/>
                  <a:gd name="connsiteY208" fmla="*/ 332808 h 598494"/>
                  <a:gd name="connsiteX209" fmla="*/ 219064 w 1676770"/>
                  <a:gd name="connsiteY209" fmla="*/ 332612 h 598494"/>
                  <a:gd name="connsiteX210" fmla="*/ 219064 w 1676770"/>
                  <a:gd name="connsiteY210" fmla="*/ 332612 h 598494"/>
                  <a:gd name="connsiteX211" fmla="*/ 236031 w 1676770"/>
                  <a:gd name="connsiteY211" fmla="*/ 332287 h 598494"/>
                  <a:gd name="connsiteX212" fmla="*/ 236031 w 1676770"/>
                  <a:gd name="connsiteY212" fmla="*/ 332287 h 598494"/>
                  <a:gd name="connsiteX213" fmla="*/ 236357 w 1676770"/>
                  <a:gd name="connsiteY213" fmla="*/ 349230 h 598494"/>
                  <a:gd name="connsiteX214" fmla="*/ 236357 w 1676770"/>
                  <a:gd name="connsiteY214" fmla="*/ 349230 h 598494"/>
                  <a:gd name="connsiteX215" fmla="*/ 227518 w 1676770"/>
                  <a:gd name="connsiteY215" fmla="*/ 353192 h 598494"/>
                  <a:gd name="connsiteX216" fmla="*/ 227518 w 1676770"/>
                  <a:gd name="connsiteY216" fmla="*/ 353192 h 598494"/>
                  <a:gd name="connsiteX217" fmla="*/ 219359 w 1676770"/>
                  <a:gd name="connsiteY217" fmla="*/ 349673 h 598494"/>
                  <a:gd name="connsiteX218" fmla="*/ 1495667 w 1676770"/>
                  <a:gd name="connsiteY218" fmla="*/ 292813 h 598494"/>
                  <a:gd name="connsiteX219" fmla="*/ 1494278 w 1676770"/>
                  <a:gd name="connsiteY219" fmla="*/ 276146 h 598494"/>
                  <a:gd name="connsiteX220" fmla="*/ 1494455 w 1676770"/>
                  <a:gd name="connsiteY220" fmla="*/ 275930 h 598494"/>
                  <a:gd name="connsiteX221" fmla="*/ 1494455 w 1676770"/>
                  <a:gd name="connsiteY221" fmla="*/ 275930 h 598494"/>
                  <a:gd name="connsiteX222" fmla="*/ 1511127 w 1676770"/>
                  <a:gd name="connsiteY222" fmla="*/ 274561 h 598494"/>
                  <a:gd name="connsiteX223" fmla="*/ 1511334 w 1676770"/>
                  <a:gd name="connsiteY223" fmla="*/ 274747 h 598494"/>
                  <a:gd name="connsiteX224" fmla="*/ 1511334 w 1676770"/>
                  <a:gd name="connsiteY224" fmla="*/ 274747 h 598494"/>
                  <a:gd name="connsiteX225" fmla="*/ 1512723 w 1676770"/>
                  <a:gd name="connsiteY225" fmla="*/ 291415 h 598494"/>
                  <a:gd name="connsiteX226" fmla="*/ 1512546 w 1676770"/>
                  <a:gd name="connsiteY226" fmla="*/ 291631 h 598494"/>
                  <a:gd name="connsiteX227" fmla="*/ 1512546 w 1676770"/>
                  <a:gd name="connsiteY227" fmla="*/ 291631 h 598494"/>
                  <a:gd name="connsiteX228" fmla="*/ 1503678 w 1676770"/>
                  <a:gd name="connsiteY228" fmla="*/ 295741 h 598494"/>
                  <a:gd name="connsiteX229" fmla="*/ 1503678 w 1676770"/>
                  <a:gd name="connsiteY229" fmla="*/ 295741 h 598494"/>
                  <a:gd name="connsiteX230" fmla="*/ 1495667 w 1676770"/>
                  <a:gd name="connsiteY230" fmla="*/ 292813 h 598494"/>
                  <a:gd name="connsiteX231" fmla="*/ 163874 w 1676770"/>
                  <a:gd name="connsiteY231" fmla="*/ 291335 h 598494"/>
                  <a:gd name="connsiteX232" fmla="*/ 164850 w 1676770"/>
                  <a:gd name="connsiteY232" fmla="*/ 274638 h 598494"/>
                  <a:gd name="connsiteX233" fmla="*/ 165056 w 1676770"/>
                  <a:gd name="connsiteY233" fmla="*/ 274451 h 598494"/>
                  <a:gd name="connsiteX234" fmla="*/ 165056 w 1676770"/>
                  <a:gd name="connsiteY234" fmla="*/ 274451 h 598494"/>
                  <a:gd name="connsiteX235" fmla="*/ 181965 w 1676770"/>
                  <a:gd name="connsiteY235" fmla="*/ 275664 h 598494"/>
                  <a:gd name="connsiteX236" fmla="*/ 181965 w 1676770"/>
                  <a:gd name="connsiteY236" fmla="*/ 275664 h 598494"/>
                  <a:gd name="connsiteX237" fmla="*/ 180753 w 1676770"/>
                  <a:gd name="connsiteY237" fmla="*/ 292547 h 598494"/>
                  <a:gd name="connsiteX238" fmla="*/ 180753 w 1676770"/>
                  <a:gd name="connsiteY238" fmla="*/ 292547 h 598494"/>
                  <a:gd name="connsiteX239" fmla="*/ 172890 w 1676770"/>
                  <a:gd name="connsiteY239" fmla="*/ 295504 h 598494"/>
                  <a:gd name="connsiteX240" fmla="*/ 172890 w 1676770"/>
                  <a:gd name="connsiteY240" fmla="*/ 295504 h 598494"/>
                  <a:gd name="connsiteX241" fmla="*/ 163963 w 1676770"/>
                  <a:gd name="connsiteY241" fmla="*/ 291335 h 598494"/>
                  <a:gd name="connsiteX242" fmla="*/ 1545920 w 1676770"/>
                  <a:gd name="connsiteY242" fmla="*/ 231311 h 598494"/>
                  <a:gd name="connsiteX243" fmla="*/ 1543230 w 1676770"/>
                  <a:gd name="connsiteY243" fmla="*/ 214575 h 598494"/>
                  <a:gd name="connsiteX244" fmla="*/ 1543230 w 1676770"/>
                  <a:gd name="connsiteY244" fmla="*/ 214575 h 598494"/>
                  <a:gd name="connsiteX245" fmla="*/ 1559961 w 1676770"/>
                  <a:gd name="connsiteY245" fmla="*/ 211885 h 598494"/>
                  <a:gd name="connsiteX246" fmla="*/ 1559961 w 1676770"/>
                  <a:gd name="connsiteY246" fmla="*/ 211885 h 598494"/>
                  <a:gd name="connsiteX247" fmla="*/ 1562651 w 1676770"/>
                  <a:gd name="connsiteY247" fmla="*/ 228620 h 598494"/>
                  <a:gd name="connsiteX248" fmla="*/ 1562651 w 1676770"/>
                  <a:gd name="connsiteY248" fmla="*/ 228620 h 598494"/>
                  <a:gd name="connsiteX249" fmla="*/ 1552926 w 1676770"/>
                  <a:gd name="connsiteY249" fmla="*/ 233588 h 598494"/>
                  <a:gd name="connsiteX250" fmla="*/ 1552926 w 1676770"/>
                  <a:gd name="connsiteY250" fmla="*/ 233588 h 598494"/>
                  <a:gd name="connsiteX251" fmla="*/ 1545920 w 1676770"/>
                  <a:gd name="connsiteY251" fmla="*/ 231311 h 598494"/>
                  <a:gd name="connsiteX252" fmla="*/ 114005 w 1676770"/>
                  <a:gd name="connsiteY252" fmla="*/ 228354 h 598494"/>
                  <a:gd name="connsiteX253" fmla="*/ 116695 w 1676770"/>
                  <a:gd name="connsiteY253" fmla="*/ 211636 h 598494"/>
                  <a:gd name="connsiteX254" fmla="*/ 116725 w 1676770"/>
                  <a:gd name="connsiteY254" fmla="*/ 211618 h 598494"/>
                  <a:gd name="connsiteX255" fmla="*/ 116725 w 1676770"/>
                  <a:gd name="connsiteY255" fmla="*/ 211618 h 598494"/>
                  <a:gd name="connsiteX256" fmla="*/ 133456 w 1676770"/>
                  <a:gd name="connsiteY256" fmla="*/ 214339 h 598494"/>
                  <a:gd name="connsiteX257" fmla="*/ 133456 w 1676770"/>
                  <a:gd name="connsiteY257" fmla="*/ 214339 h 598494"/>
                  <a:gd name="connsiteX258" fmla="*/ 130973 w 1676770"/>
                  <a:gd name="connsiteY258" fmla="*/ 230879 h 598494"/>
                  <a:gd name="connsiteX259" fmla="*/ 130737 w 1676770"/>
                  <a:gd name="connsiteY259" fmla="*/ 231045 h 598494"/>
                  <a:gd name="connsiteX260" fmla="*/ 130737 w 1676770"/>
                  <a:gd name="connsiteY260" fmla="*/ 231045 h 598494"/>
                  <a:gd name="connsiteX261" fmla="*/ 123760 w 1676770"/>
                  <a:gd name="connsiteY261" fmla="*/ 233322 h 598494"/>
                  <a:gd name="connsiteX262" fmla="*/ 123760 w 1676770"/>
                  <a:gd name="connsiteY262" fmla="*/ 233322 h 598494"/>
                  <a:gd name="connsiteX263" fmla="*/ 113976 w 1676770"/>
                  <a:gd name="connsiteY263" fmla="*/ 228295 h 598494"/>
                  <a:gd name="connsiteX264" fmla="*/ 1590261 w 1676770"/>
                  <a:gd name="connsiteY264" fmla="*/ 165521 h 598494"/>
                  <a:gd name="connsiteX265" fmla="*/ 1585975 w 1676770"/>
                  <a:gd name="connsiteY265" fmla="*/ 149356 h 598494"/>
                  <a:gd name="connsiteX266" fmla="*/ 1586093 w 1676770"/>
                  <a:gd name="connsiteY266" fmla="*/ 149140 h 598494"/>
                  <a:gd name="connsiteX267" fmla="*/ 1586093 w 1676770"/>
                  <a:gd name="connsiteY267" fmla="*/ 149140 h 598494"/>
                  <a:gd name="connsiteX268" fmla="*/ 1602233 w 1676770"/>
                  <a:gd name="connsiteY268" fmla="*/ 144788 h 598494"/>
                  <a:gd name="connsiteX269" fmla="*/ 1602499 w 1676770"/>
                  <a:gd name="connsiteY269" fmla="*/ 144942 h 598494"/>
                  <a:gd name="connsiteX270" fmla="*/ 1602499 w 1676770"/>
                  <a:gd name="connsiteY270" fmla="*/ 144942 h 598494"/>
                  <a:gd name="connsiteX271" fmla="*/ 1606697 w 1676770"/>
                  <a:gd name="connsiteY271" fmla="*/ 161352 h 598494"/>
                  <a:gd name="connsiteX272" fmla="*/ 1606697 w 1676770"/>
                  <a:gd name="connsiteY272" fmla="*/ 161352 h 598494"/>
                  <a:gd name="connsiteX273" fmla="*/ 1596350 w 1676770"/>
                  <a:gd name="connsiteY273" fmla="*/ 167266 h 598494"/>
                  <a:gd name="connsiteX274" fmla="*/ 1596350 w 1676770"/>
                  <a:gd name="connsiteY274" fmla="*/ 167266 h 598494"/>
                  <a:gd name="connsiteX275" fmla="*/ 1590261 w 1676770"/>
                  <a:gd name="connsiteY275" fmla="*/ 165521 h 598494"/>
                  <a:gd name="connsiteX276" fmla="*/ 69872 w 1676770"/>
                  <a:gd name="connsiteY276" fmla="*/ 160997 h 598494"/>
                  <a:gd name="connsiteX277" fmla="*/ 73803 w 1676770"/>
                  <a:gd name="connsiteY277" fmla="*/ 144741 h 598494"/>
                  <a:gd name="connsiteX278" fmla="*/ 74069 w 1676770"/>
                  <a:gd name="connsiteY278" fmla="*/ 144587 h 598494"/>
                  <a:gd name="connsiteX279" fmla="*/ 74069 w 1676770"/>
                  <a:gd name="connsiteY279" fmla="*/ 144587 h 598494"/>
                  <a:gd name="connsiteX280" fmla="*/ 90475 w 1676770"/>
                  <a:gd name="connsiteY280" fmla="*/ 148756 h 598494"/>
                  <a:gd name="connsiteX281" fmla="*/ 90475 w 1676770"/>
                  <a:gd name="connsiteY281" fmla="*/ 148756 h 598494"/>
                  <a:gd name="connsiteX282" fmla="*/ 86544 w 1676770"/>
                  <a:gd name="connsiteY282" fmla="*/ 165013 h 598494"/>
                  <a:gd name="connsiteX283" fmla="*/ 86277 w 1676770"/>
                  <a:gd name="connsiteY283" fmla="*/ 165166 h 598494"/>
                  <a:gd name="connsiteX284" fmla="*/ 86277 w 1676770"/>
                  <a:gd name="connsiteY284" fmla="*/ 165166 h 598494"/>
                  <a:gd name="connsiteX285" fmla="*/ 80159 w 1676770"/>
                  <a:gd name="connsiteY285" fmla="*/ 166852 h 598494"/>
                  <a:gd name="connsiteX286" fmla="*/ 80159 w 1676770"/>
                  <a:gd name="connsiteY286" fmla="*/ 166852 h 598494"/>
                  <a:gd name="connsiteX287" fmla="*/ 69872 w 1676770"/>
                  <a:gd name="connsiteY287" fmla="*/ 160997 h 598494"/>
                  <a:gd name="connsiteX288" fmla="*/ 1628689 w 1676770"/>
                  <a:gd name="connsiteY288" fmla="*/ 95947 h 598494"/>
                  <a:gd name="connsiteX289" fmla="*/ 1623043 w 1676770"/>
                  <a:gd name="connsiteY289" fmla="*/ 79980 h 598494"/>
                  <a:gd name="connsiteX290" fmla="*/ 1623043 w 1676770"/>
                  <a:gd name="connsiteY290" fmla="*/ 79980 h 598494"/>
                  <a:gd name="connsiteX291" fmla="*/ 1639006 w 1676770"/>
                  <a:gd name="connsiteY291" fmla="*/ 74297 h 598494"/>
                  <a:gd name="connsiteX292" fmla="*/ 1639006 w 1676770"/>
                  <a:gd name="connsiteY292" fmla="*/ 74302 h 598494"/>
                  <a:gd name="connsiteX293" fmla="*/ 1639006 w 1676770"/>
                  <a:gd name="connsiteY293" fmla="*/ 74302 h 598494"/>
                  <a:gd name="connsiteX294" fmla="*/ 1644682 w 1676770"/>
                  <a:gd name="connsiteY294" fmla="*/ 90270 h 598494"/>
                  <a:gd name="connsiteX295" fmla="*/ 1644682 w 1676770"/>
                  <a:gd name="connsiteY295" fmla="*/ 90270 h 598494"/>
                  <a:gd name="connsiteX296" fmla="*/ 1633863 w 1676770"/>
                  <a:gd name="connsiteY296" fmla="*/ 97100 h 598494"/>
                  <a:gd name="connsiteX297" fmla="*/ 1633863 w 1676770"/>
                  <a:gd name="connsiteY297" fmla="*/ 97100 h 598494"/>
                  <a:gd name="connsiteX298" fmla="*/ 1628689 w 1676770"/>
                  <a:gd name="connsiteY298" fmla="*/ 95947 h 598494"/>
                  <a:gd name="connsiteX299" fmla="*/ 32034 w 1676770"/>
                  <a:gd name="connsiteY299" fmla="*/ 90033 h 598494"/>
                  <a:gd name="connsiteX300" fmla="*/ 37680 w 1676770"/>
                  <a:gd name="connsiteY300" fmla="*/ 74036 h 598494"/>
                  <a:gd name="connsiteX301" fmla="*/ 37680 w 1676770"/>
                  <a:gd name="connsiteY301" fmla="*/ 74036 h 598494"/>
                  <a:gd name="connsiteX302" fmla="*/ 53495 w 1676770"/>
                  <a:gd name="connsiteY302" fmla="*/ 79430 h 598494"/>
                  <a:gd name="connsiteX303" fmla="*/ 53643 w 1676770"/>
                  <a:gd name="connsiteY303" fmla="*/ 79714 h 598494"/>
                  <a:gd name="connsiteX304" fmla="*/ 53643 w 1676770"/>
                  <a:gd name="connsiteY304" fmla="*/ 79714 h 598494"/>
                  <a:gd name="connsiteX305" fmla="*/ 47997 w 1676770"/>
                  <a:gd name="connsiteY305" fmla="*/ 95680 h 598494"/>
                  <a:gd name="connsiteX306" fmla="*/ 47997 w 1676770"/>
                  <a:gd name="connsiteY306" fmla="*/ 95680 h 598494"/>
                  <a:gd name="connsiteX307" fmla="*/ 42824 w 1676770"/>
                  <a:gd name="connsiteY307" fmla="*/ 96834 h 598494"/>
                  <a:gd name="connsiteX308" fmla="*/ 42824 w 1676770"/>
                  <a:gd name="connsiteY308" fmla="*/ 96834 h 598494"/>
                  <a:gd name="connsiteX309" fmla="*/ 32004 w 1676770"/>
                  <a:gd name="connsiteY309" fmla="*/ 90033 h 598494"/>
                  <a:gd name="connsiteX310" fmla="*/ 1660585 w 1676770"/>
                  <a:gd name="connsiteY310" fmla="*/ 23415 h 598494"/>
                  <a:gd name="connsiteX311" fmla="*/ 1653520 w 1676770"/>
                  <a:gd name="connsiteY311" fmla="*/ 8010 h 598494"/>
                  <a:gd name="connsiteX312" fmla="*/ 1653520 w 1676770"/>
                  <a:gd name="connsiteY312" fmla="*/ 8010 h 598494"/>
                  <a:gd name="connsiteX313" fmla="*/ 1668951 w 1676770"/>
                  <a:gd name="connsiteY313" fmla="*/ 943 h 598494"/>
                  <a:gd name="connsiteX314" fmla="*/ 1668951 w 1676770"/>
                  <a:gd name="connsiteY314" fmla="*/ 943 h 598494"/>
                  <a:gd name="connsiteX315" fmla="*/ 1676016 w 1676770"/>
                  <a:gd name="connsiteY315" fmla="*/ 16348 h 598494"/>
                  <a:gd name="connsiteX316" fmla="*/ 1676016 w 1676770"/>
                  <a:gd name="connsiteY316" fmla="*/ 16348 h 598494"/>
                  <a:gd name="connsiteX317" fmla="*/ 1664812 w 1676770"/>
                  <a:gd name="connsiteY317" fmla="*/ 24125 h 598494"/>
                  <a:gd name="connsiteX318" fmla="*/ 1664812 w 1676770"/>
                  <a:gd name="connsiteY318" fmla="*/ 24125 h 598494"/>
                  <a:gd name="connsiteX319" fmla="*/ 1660556 w 1676770"/>
                  <a:gd name="connsiteY319" fmla="*/ 23386 h 598494"/>
                  <a:gd name="connsiteX320" fmla="*/ 729 w 1676770"/>
                  <a:gd name="connsiteY320" fmla="*/ 15875 h 598494"/>
                  <a:gd name="connsiteX321" fmla="*/ 7794 w 1676770"/>
                  <a:gd name="connsiteY321" fmla="*/ 470 h 598494"/>
                  <a:gd name="connsiteX322" fmla="*/ 7794 w 1676770"/>
                  <a:gd name="connsiteY322" fmla="*/ 470 h 598494"/>
                  <a:gd name="connsiteX323" fmla="*/ 23195 w 1676770"/>
                  <a:gd name="connsiteY323" fmla="*/ 7537 h 598494"/>
                  <a:gd name="connsiteX324" fmla="*/ 23195 w 1676770"/>
                  <a:gd name="connsiteY324" fmla="*/ 7537 h 598494"/>
                  <a:gd name="connsiteX325" fmla="*/ 16101 w 1676770"/>
                  <a:gd name="connsiteY325" fmla="*/ 22942 h 598494"/>
                  <a:gd name="connsiteX326" fmla="*/ 16101 w 1676770"/>
                  <a:gd name="connsiteY326" fmla="*/ 22942 h 598494"/>
                  <a:gd name="connsiteX327" fmla="*/ 11933 w 1676770"/>
                  <a:gd name="connsiteY327" fmla="*/ 23711 h 598494"/>
                  <a:gd name="connsiteX328" fmla="*/ 11933 w 1676770"/>
                  <a:gd name="connsiteY328" fmla="*/ 23711 h 598494"/>
                  <a:gd name="connsiteX329" fmla="*/ 700 w 1676770"/>
                  <a:gd name="connsiteY329" fmla="*/ 15846 h 59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Lst>
                <a:rect l="l" t="t" r="r" b="b"/>
                <a:pathLst>
                  <a:path w="1676770" h="598494">
                    <a:moveTo>
                      <a:pt x="865849" y="586783"/>
                    </a:moveTo>
                    <a:cubicBezTo>
                      <a:pt x="865465" y="580263"/>
                      <a:pt x="870461" y="574669"/>
                      <a:pt x="876964" y="574290"/>
                    </a:cubicBezTo>
                    <a:cubicBezTo>
                      <a:pt x="877082" y="574284"/>
                      <a:pt x="877171" y="574278"/>
                      <a:pt x="877289" y="574275"/>
                    </a:cubicBezTo>
                    <a:lnTo>
                      <a:pt x="877289" y="574275"/>
                    </a:lnTo>
                    <a:cubicBezTo>
                      <a:pt x="883911" y="574009"/>
                      <a:pt x="889468" y="579139"/>
                      <a:pt x="889764" y="585748"/>
                    </a:cubicBezTo>
                    <a:lnTo>
                      <a:pt x="889764" y="585748"/>
                    </a:lnTo>
                    <a:cubicBezTo>
                      <a:pt x="890118" y="592271"/>
                      <a:pt x="885093" y="597838"/>
                      <a:pt x="878590" y="598184"/>
                    </a:cubicBezTo>
                    <a:cubicBezTo>
                      <a:pt x="878501" y="598190"/>
                      <a:pt x="878412" y="598193"/>
                      <a:pt x="878324" y="598196"/>
                    </a:cubicBezTo>
                    <a:lnTo>
                      <a:pt x="878324" y="598196"/>
                    </a:lnTo>
                    <a:cubicBezTo>
                      <a:pt x="878146" y="598226"/>
                      <a:pt x="877940" y="598226"/>
                      <a:pt x="877762" y="598196"/>
                    </a:cubicBezTo>
                    <a:lnTo>
                      <a:pt x="877762" y="598196"/>
                    </a:lnTo>
                    <a:cubicBezTo>
                      <a:pt x="871348" y="598249"/>
                      <a:pt x="866086" y="593187"/>
                      <a:pt x="865849" y="586783"/>
                    </a:cubicBezTo>
                    <a:close/>
                    <a:moveTo>
                      <a:pt x="797860" y="598196"/>
                    </a:moveTo>
                    <a:lnTo>
                      <a:pt x="797860" y="598196"/>
                    </a:lnTo>
                    <a:cubicBezTo>
                      <a:pt x="791268" y="597892"/>
                      <a:pt x="786154" y="592312"/>
                      <a:pt x="786449" y="585718"/>
                    </a:cubicBezTo>
                    <a:lnTo>
                      <a:pt x="786449" y="585718"/>
                    </a:lnTo>
                    <a:cubicBezTo>
                      <a:pt x="786745" y="579098"/>
                      <a:pt x="792332" y="573962"/>
                      <a:pt x="798954" y="574246"/>
                    </a:cubicBezTo>
                    <a:lnTo>
                      <a:pt x="798954" y="574246"/>
                    </a:lnTo>
                    <a:cubicBezTo>
                      <a:pt x="805487" y="574465"/>
                      <a:pt x="810600" y="579932"/>
                      <a:pt x="810364" y="586460"/>
                    </a:cubicBezTo>
                    <a:cubicBezTo>
                      <a:pt x="810364" y="586558"/>
                      <a:pt x="810364" y="586656"/>
                      <a:pt x="810364" y="586753"/>
                    </a:cubicBezTo>
                    <a:lnTo>
                      <a:pt x="810364" y="586753"/>
                    </a:lnTo>
                    <a:cubicBezTo>
                      <a:pt x="810157" y="593134"/>
                      <a:pt x="804925" y="598199"/>
                      <a:pt x="798540" y="598196"/>
                    </a:cubicBezTo>
                    <a:lnTo>
                      <a:pt x="798037" y="598196"/>
                    </a:lnTo>
                    <a:close/>
                    <a:moveTo>
                      <a:pt x="944953" y="580869"/>
                    </a:moveTo>
                    <a:cubicBezTo>
                      <a:pt x="944067" y="574299"/>
                      <a:pt x="948678" y="568258"/>
                      <a:pt x="955241" y="567356"/>
                    </a:cubicBezTo>
                    <a:lnTo>
                      <a:pt x="955241" y="567356"/>
                    </a:lnTo>
                    <a:lnTo>
                      <a:pt x="955241" y="567356"/>
                    </a:lnTo>
                    <a:lnTo>
                      <a:pt x="955241" y="567356"/>
                    </a:lnTo>
                    <a:cubicBezTo>
                      <a:pt x="961714" y="566392"/>
                      <a:pt x="967715" y="570851"/>
                      <a:pt x="968690" y="577312"/>
                    </a:cubicBezTo>
                    <a:cubicBezTo>
                      <a:pt x="968690" y="577413"/>
                      <a:pt x="968720" y="577513"/>
                      <a:pt x="968720" y="577617"/>
                    </a:cubicBezTo>
                    <a:lnTo>
                      <a:pt x="968720" y="577617"/>
                    </a:lnTo>
                    <a:cubicBezTo>
                      <a:pt x="969577" y="584160"/>
                      <a:pt x="964995" y="590168"/>
                      <a:pt x="958463" y="591070"/>
                    </a:cubicBezTo>
                    <a:lnTo>
                      <a:pt x="958463" y="591070"/>
                    </a:lnTo>
                    <a:cubicBezTo>
                      <a:pt x="957901" y="591115"/>
                      <a:pt x="957369" y="591115"/>
                      <a:pt x="956807" y="591070"/>
                    </a:cubicBezTo>
                    <a:lnTo>
                      <a:pt x="956807" y="591070"/>
                    </a:lnTo>
                    <a:cubicBezTo>
                      <a:pt x="950895" y="591052"/>
                      <a:pt x="945870" y="586724"/>
                      <a:pt x="944953" y="580869"/>
                    </a:cubicBezTo>
                    <a:close/>
                    <a:moveTo>
                      <a:pt x="717780" y="591041"/>
                    </a:moveTo>
                    <a:cubicBezTo>
                      <a:pt x="711307" y="590245"/>
                      <a:pt x="706695" y="584343"/>
                      <a:pt x="707493" y="577859"/>
                    </a:cubicBezTo>
                    <a:cubicBezTo>
                      <a:pt x="707493" y="577767"/>
                      <a:pt x="707523" y="577679"/>
                      <a:pt x="707523" y="577587"/>
                    </a:cubicBezTo>
                    <a:lnTo>
                      <a:pt x="707523" y="577587"/>
                    </a:lnTo>
                    <a:cubicBezTo>
                      <a:pt x="708291" y="571103"/>
                      <a:pt x="714174" y="566475"/>
                      <a:pt x="720677" y="567253"/>
                    </a:cubicBezTo>
                    <a:cubicBezTo>
                      <a:pt x="720795" y="567265"/>
                      <a:pt x="720884" y="567279"/>
                      <a:pt x="721002" y="567297"/>
                    </a:cubicBezTo>
                    <a:lnTo>
                      <a:pt x="721002" y="567297"/>
                    </a:lnTo>
                    <a:cubicBezTo>
                      <a:pt x="727476" y="568093"/>
                      <a:pt x="732087" y="573994"/>
                      <a:pt x="731290" y="580479"/>
                    </a:cubicBezTo>
                    <a:cubicBezTo>
                      <a:pt x="731290" y="580570"/>
                      <a:pt x="731260" y="580659"/>
                      <a:pt x="731260" y="580751"/>
                    </a:cubicBezTo>
                    <a:lnTo>
                      <a:pt x="731260" y="580751"/>
                    </a:lnTo>
                    <a:cubicBezTo>
                      <a:pt x="730521" y="586712"/>
                      <a:pt x="725436" y="591174"/>
                      <a:pt x="719436" y="591129"/>
                    </a:cubicBezTo>
                    <a:lnTo>
                      <a:pt x="719436" y="591129"/>
                    </a:lnTo>
                    <a:cubicBezTo>
                      <a:pt x="718874" y="591174"/>
                      <a:pt x="718342" y="591174"/>
                      <a:pt x="717780" y="591129"/>
                    </a:cubicBezTo>
                    <a:close/>
                    <a:moveTo>
                      <a:pt x="1023259" y="567800"/>
                    </a:moveTo>
                    <a:cubicBezTo>
                      <a:pt x="1021781" y="561351"/>
                      <a:pt x="1025831" y="554935"/>
                      <a:pt x="1032275" y="553465"/>
                    </a:cubicBezTo>
                    <a:cubicBezTo>
                      <a:pt x="1032275" y="553465"/>
                      <a:pt x="1032305" y="553462"/>
                      <a:pt x="1032305" y="553459"/>
                    </a:cubicBezTo>
                    <a:lnTo>
                      <a:pt x="1032305" y="553459"/>
                    </a:lnTo>
                    <a:cubicBezTo>
                      <a:pt x="1038690" y="551999"/>
                      <a:pt x="1045075" y="555952"/>
                      <a:pt x="1046612" y="562330"/>
                    </a:cubicBezTo>
                    <a:lnTo>
                      <a:pt x="1046612" y="562330"/>
                    </a:lnTo>
                    <a:cubicBezTo>
                      <a:pt x="1048090" y="568737"/>
                      <a:pt x="1044129" y="575136"/>
                      <a:pt x="1037744" y="576700"/>
                    </a:cubicBezTo>
                    <a:lnTo>
                      <a:pt x="1037744" y="576700"/>
                    </a:lnTo>
                    <a:cubicBezTo>
                      <a:pt x="1036857" y="576898"/>
                      <a:pt x="1035970" y="576999"/>
                      <a:pt x="1035083" y="576996"/>
                    </a:cubicBezTo>
                    <a:lnTo>
                      <a:pt x="1035083" y="576996"/>
                    </a:lnTo>
                    <a:cubicBezTo>
                      <a:pt x="1029497" y="577147"/>
                      <a:pt x="1024560" y="573344"/>
                      <a:pt x="1023259" y="567889"/>
                    </a:cubicBezTo>
                    <a:close/>
                    <a:moveTo>
                      <a:pt x="638676" y="576670"/>
                    </a:moveTo>
                    <a:cubicBezTo>
                      <a:pt x="632291" y="575316"/>
                      <a:pt x="628212" y="569039"/>
                      <a:pt x="629571" y="562649"/>
                    </a:cubicBezTo>
                    <a:cubicBezTo>
                      <a:pt x="629571" y="562543"/>
                      <a:pt x="629601" y="562436"/>
                      <a:pt x="629631" y="562330"/>
                    </a:cubicBezTo>
                    <a:lnTo>
                      <a:pt x="629631" y="562330"/>
                    </a:lnTo>
                    <a:cubicBezTo>
                      <a:pt x="631168" y="555949"/>
                      <a:pt x="637553" y="551995"/>
                      <a:pt x="643967" y="553459"/>
                    </a:cubicBezTo>
                    <a:lnTo>
                      <a:pt x="643967" y="553459"/>
                    </a:lnTo>
                    <a:cubicBezTo>
                      <a:pt x="650323" y="554905"/>
                      <a:pt x="654314" y="561242"/>
                      <a:pt x="652895" y="567611"/>
                    </a:cubicBezTo>
                    <a:cubicBezTo>
                      <a:pt x="652865" y="567676"/>
                      <a:pt x="652865" y="567738"/>
                      <a:pt x="652836" y="567800"/>
                    </a:cubicBezTo>
                    <a:lnTo>
                      <a:pt x="652836" y="567800"/>
                    </a:lnTo>
                    <a:cubicBezTo>
                      <a:pt x="651653" y="573270"/>
                      <a:pt x="646776" y="577158"/>
                      <a:pt x="641189" y="577114"/>
                    </a:cubicBezTo>
                    <a:lnTo>
                      <a:pt x="641189" y="577114"/>
                    </a:lnTo>
                    <a:cubicBezTo>
                      <a:pt x="640332" y="577102"/>
                      <a:pt x="639504" y="576984"/>
                      <a:pt x="638676" y="576759"/>
                    </a:cubicBezTo>
                    <a:close/>
                    <a:moveTo>
                      <a:pt x="1100087" y="547723"/>
                    </a:moveTo>
                    <a:cubicBezTo>
                      <a:pt x="1097988" y="541537"/>
                      <a:pt x="1101299" y="534822"/>
                      <a:pt x="1107478" y="532726"/>
                    </a:cubicBezTo>
                    <a:cubicBezTo>
                      <a:pt x="1107566" y="532696"/>
                      <a:pt x="1107655" y="532670"/>
                      <a:pt x="1107743" y="532643"/>
                    </a:cubicBezTo>
                    <a:lnTo>
                      <a:pt x="1107743" y="532643"/>
                    </a:lnTo>
                    <a:cubicBezTo>
                      <a:pt x="1113922" y="530517"/>
                      <a:pt x="1120661" y="533802"/>
                      <a:pt x="1122760" y="539976"/>
                    </a:cubicBezTo>
                    <a:cubicBezTo>
                      <a:pt x="1122819" y="540085"/>
                      <a:pt x="1122849" y="540192"/>
                      <a:pt x="1122878" y="540301"/>
                    </a:cubicBezTo>
                    <a:lnTo>
                      <a:pt x="1122878" y="540301"/>
                    </a:lnTo>
                    <a:cubicBezTo>
                      <a:pt x="1124977" y="546490"/>
                      <a:pt x="1121637" y="553202"/>
                      <a:pt x="1115459" y="555287"/>
                    </a:cubicBezTo>
                    <a:cubicBezTo>
                      <a:pt x="1115370" y="555319"/>
                      <a:pt x="1115252" y="555352"/>
                      <a:pt x="1115163" y="555381"/>
                    </a:cubicBezTo>
                    <a:lnTo>
                      <a:pt x="1115163" y="555381"/>
                    </a:lnTo>
                    <a:cubicBezTo>
                      <a:pt x="1113981" y="555783"/>
                      <a:pt x="1112739" y="555993"/>
                      <a:pt x="1111468" y="556002"/>
                    </a:cubicBezTo>
                    <a:lnTo>
                      <a:pt x="1111468" y="556002"/>
                    </a:lnTo>
                    <a:cubicBezTo>
                      <a:pt x="1106295" y="556002"/>
                      <a:pt x="1101713" y="552705"/>
                      <a:pt x="1100087" y="547812"/>
                    </a:cubicBezTo>
                    <a:close/>
                    <a:moveTo>
                      <a:pt x="561109" y="555233"/>
                    </a:moveTo>
                    <a:cubicBezTo>
                      <a:pt x="554842" y="553152"/>
                      <a:pt x="551413" y="546389"/>
                      <a:pt x="553453" y="540094"/>
                    </a:cubicBezTo>
                    <a:lnTo>
                      <a:pt x="553453" y="540094"/>
                    </a:lnTo>
                    <a:cubicBezTo>
                      <a:pt x="555522" y="533817"/>
                      <a:pt x="562262" y="530396"/>
                      <a:pt x="568558" y="532436"/>
                    </a:cubicBezTo>
                    <a:lnTo>
                      <a:pt x="568558" y="532436"/>
                    </a:lnTo>
                    <a:cubicBezTo>
                      <a:pt x="574825" y="534521"/>
                      <a:pt x="578254" y="541274"/>
                      <a:pt x="576244" y="547575"/>
                    </a:cubicBezTo>
                    <a:lnTo>
                      <a:pt x="576244" y="547575"/>
                    </a:lnTo>
                    <a:cubicBezTo>
                      <a:pt x="574618" y="552474"/>
                      <a:pt x="570036" y="555783"/>
                      <a:pt x="564863" y="555795"/>
                    </a:cubicBezTo>
                    <a:lnTo>
                      <a:pt x="564863" y="555795"/>
                    </a:lnTo>
                    <a:cubicBezTo>
                      <a:pt x="563592" y="555825"/>
                      <a:pt x="562321" y="555665"/>
                      <a:pt x="561109" y="555322"/>
                    </a:cubicBezTo>
                    <a:close/>
                    <a:moveTo>
                      <a:pt x="1174757" y="520727"/>
                    </a:moveTo>
                    <a:cubicBezTo>
                      <a:pt x="1172097" y="514760"/>
                      <a:pt x="1174787" y="507767"/>
                      <a:pt x="1180758" y="505112"/>
                    </a:cubicBezTo>
                    <a:cubicBezTo>
                      <a:pt x="1180847" y="505073"/>
                      <a:pt x="1180935" y="505035"/>
                      <a:pt x="1181024" y="504997"/>
                    </a:cubicBezTo>
                    <a:lnTo>
                      <a:pt x="1181024" y="504997"/>
                    </a:lnTo>
                    <a:cubicBezTo>
                      <a:pt x="1187084" y="502403"/>
                      <a:pt x="1194119" y="505203"/>
                      <a:pt x="1196750" y="511265"/>
                    </a:cubicBezTo>
                    <a:lnTo>
                      <a:pt x="1196750" y="511265"/>
                    </a:lnTo>
                    <a:cubicBezTo>
                      <a:pt x="1199411" y="517232"/>
                      <a:pt x="1196721" y="524225"/>
                      <a:pt x="1190749" y="526880"/>
                    </a:cubicBezTo>
                    <a:cubicBezTo>
                      <a:pt x="1190661" y="526919"/>
                      <a:pt x="1190572" y="526957"/>
                      <a:pt x="1190483" y="526995"/>
                    </a:cubicBezTo>
                    <a:lnTo>
                      <a:pt x="1190483" y="526995"/>
                    </a:lnTo>
                    <a:cubicBezTo>
                      <a:pt x="1189005" y="527658"/>
                      <a:pt x="1187379" y="528001"/>
                      <a:pt x="1185754" y="528001"/>
                    </a:cubicBezTo>
                    <a:lnTo>
                      <a:pt x="1185754" y="528001"/>
                    </a:lnTo>
                    <a:cubicBezTo>
                      <a:pt x="1180965" y="528051"/>
                      <a:pt x="1176619" y="525215"/>
                      <a:pt x="1174757" y="520816"/>
                    </a:cubicBezTo>
                    <a:close/>
                    <a:moveTo>
                      <a:pt x="485996" y="526848"/>
                    </a:moveTo>
                    <a:cubicBezTo>
                      <a:pt x="479906" y="524225"/>
                      <a:pt x="477098" y="517161"/>
                      <a:pt x="479729" y="511073"/>
                    </a:cubicBezTo>
                    <a:cubicBezTo>
                      <a:pt x="479729" y="511067"/>
                      <a:pt x="479729" y="511064"/>
                      <a:pt x="479729" y="511058"/>
                    </a:cubicBezTo>
                    <a:lnTo>
                      <a:pt x="479729" y="511058"/>
                    </a:lnTo>
                    <a:cubicBezTo>
                      <a:pt x="482360" y="504997"/>
                      <a:pt x="489395" y="502196"/>
                      <a:pt x="495455" y="504790"/>
                    </a:cubicBezTo>
                    <a:lnTo>
                      <a:pt x="495455" y="504790"/>
                    </a:lnTo>
                    <a:cubicBezTo>
                      <a:pt x="501515" y="507415"/>
                      <a:pt x="504323" y="514444"/>
                      <a:pt x="501722" y="520520"/>
                    </a:cubicBezTo>
                    <a:lnTo>
                      <a:pt x="501722" y="520520"/>
                    </a:lnTo>
                    <a:cubicBezTo>
                      <a:pt x="499860" y="524964"/>
                      <a:pt x="495514" y="527841"/>
                      <a:pt x="490696" y="527794"/>
                    </a:cubicBezTo>
                    <a:lnTo>
                      <a:pt x="490696" y="527794"/>
                    </a:lnTo>
                    <a:cubicBezTo>
                      <a:pt x="489070" y="527823"/>
                      <a:pt x="487444" y="527531"/>
                      <a:pt x="485907" y="526936"/>
                    </a:cubicBezTo>
                    <a:close/>
                    <a:moveTo>
                      <a:pt x="1246737" y="487108"/>
                    </a:moveTo>
                    <a:cubicBezTo>
                      <a:pt x="1243604" y="481285"/>
                      <a:pt x="1245791" y="474027"/>
                      <a:pt x="1251585" y="470874"/>
                    </a:cubicBezTo>
                    <a:lnTo>
                      <a:pt x="1251585" y="470874"/>
                    </a:lnTo>
                    <a:cubicBezTo>
                      <a:pt x="1257290" y="467690"/>
                      <a:pt x="1264503" y="469733"/>
                      <a:pt x="1267666" y="475434"/>
                    </a:cubicBezTo>
                    <a:cubicBezTo>
                      <a:pt x="1267725" y="475520"/>
                      <a:pt x="1267755" y="475608"/>
                      <a:pt x="1267814" y="475694"/>
                    </a:cubicBezTo>
                    <a:lnTo>
                      <a:pt x="1267814" y="475694"/>
                    </a:lnTo>
                    <a:cubicBezTo>
                      <a:pt x="1270977" y="481501"/>
                      <a:pt x="1268849" y="488775"/>
                      <a:pt x="1263025" y="491939"/>
                    </a:cubicBezTo>
                    <a:cubicBezTo>
                      <a:pt x="1263025" y="491945"/>
                      <a:pt x="1262996" y="491951"/>
                      <a:pt x="1262996" y="491957"/>
                    </a:cubicBezTo>
                    <a:lnTo>
                      <a:pt x="1262996" y="491957"/>
                    </a:lnTo>
                    <a:cubicBezTo>
                      <a:pt x="1261222" y="492882"/>
                      <a:pt x="1259271" y="493370"/>
                      <a:pt x="1257290" y="493376"/>
                    </a:cubicBezTo>
                    <a:lnTo>
                      <a:pt x="1257290" y="493376"/>
                    </a:lnTo>
                    <a:cubicBezTo>
                      <a:pt x="1252886" y="493412"/>
                      <a:pt x="1248806" y="491043"/>
                      <a:pt x="1246649" y="487196"/>
                    </a:cubicBezTo>
                    <a:close/>
                    <a:moveTo>
                      <a:pt x="413602" y="491691"/>
                    </a:moveTo>
                    <a:lnTo>
                      <a:pt x="413602" y="491691"/>
                    </a:lnTo>
                    <a:cubicBezTo>
                      <a:pt x="407838" y="488494"/>
                      <a:pt x="405680" y="481247"/>
                      <a:pt x="408813" y="475428"/>
                    </a:cubicBezTo>
                    <a:lnTo>
                      <a:pt x="408813" y="475428"/>
                    </a:lnTo>
                    <a:cubicBezTo>
                      <a:pt x="411858" y="469647"/>
                      <a:pt x="419012" y="467427"/>
                      <a:pt x="424776" y="470469"/>
                    </a:cubicBezTo>
                    <a:cubicBezTo>
                      <a:pt x="424864" y="470514"/>
                      <a:pt x="424953" y="470561"/>
                      <a:pt x="425042" y="470608"/>
                    </a:cubicBezTo>
                    <a:lnTo>
                      <a:pt x="425042" y="470608"/>
                    </a:lnTo>
                    <a:cubicBezTo>
                      <a:pt x="430836" y="473651"/>
                      <a:pt x="433053" y="480801"/>
                      <a:pt x="430008" y="486581"/>
                    </a:cubicBezTo>
                    <a:cubicBezTo>
                      <a:pt x="429949" y="486670"/>
                      <a:pt x="429919" y="486756"/>
                      <a:pt x="429860" y="486841"/>
                    </a:cubicBezTo>
                    <a:lnTo>
                      <a:pt x="429860" y="486841"/>
                    </a:lnTo>
                    <a:cubicBezTo>
                      <a:pt x="427791" y="490727"/>
                      <a:pt x="423741" y="493142"/>
                      <a:pt x="419337" y="493110"/>
                    </a:cubicBezTo>
                    <a:lnTo>
                      <a:pt x="419337" y="493110"/>
                    </a:lnTo>
                    <a:cubicBezTo>
                      <a:pt x="417326" y="493163"/>
                      <a:pt x="415316" y="492708"/>
                      <a:pt x="413513" y="491779"/>
                    </a:cubicBezTo>
                    <a:close/>
                    <a:moveTo>
                      <a:pt x="1315199" y="447101"/>
                    </a:moveTo>
                    <a:cubicBezTo>
                      <a:pt x="1311564" y="441581"/>
                      <a:pt x="1313071" y="434148"/>
                      <a:pt x="1318569" y="430484"/>
                    </a:cubicBezTo>
                    <a:lnTo>
                      <a:pt x="1318569" y="430484"/>
                    </a:lnTo>
                    <a:lnTo>
                      <a:pt x="1318569" y="430484"/>
                    </a:lnTo>
                    <a:lnTo>
                      <a:pt x="1318569" y="430484"/>
                    </a:lnTo>
                    <a:cubicBezTo>
                      <a:pt x="1323950" y="426797"/>
                      <a:pt x="1331310" y="428181"/>
                      <a:pt x="1335005" y="433571"/>
                    </a:cubicBezTo>
                    <a:cubicBezTo>
                      <a:pt x="1335064" y="433645"/>
                      <a:pt x="1335094" y="433722"/>
                      <a:pt x="1335153" y="433796"/>
                    </a:cubicBezTo>
                    <a:lnTo>
                      <a:pt x="1335153" y="433796"/>
                    </a:lnTo>
                    <a:cubicBezTo>
                      <a:pt x="1338818" y="439192"/>
                      <a:pt x="1337429" y="446551"/>
                      <a:pt x="1332049" y="450230"/>
                    </a:cubicBezTo>
                    <a:cubicBezTo>
                      <a:pt x="1331960" y="450283"/>
                      <a:pt x="1331901" y="450333"/>
                      <a:pt x="1331812" y="450384"/>
                    </a:cubicBezTo>
                    <a:lnTo>
                      <a:pt x="1331812" y="450384"/>
                    </a:lnTo>
                    <a:cubicBezTo>
                      <a:pt x="1329862" y="451693"/>
                      <a:pt x="1327556" y="452394"/>
                      <a:pt x="1325220" y="452394"/>
                    </a:cubicBezTo>
                    <a:lnTo>
                      <a:pt x="1325220" y="452394"/>
                    </a:lnTo>
                    <a:cubicBezTo>
                      <a:pt x="1321289" y="452388"/>
                      <a:pt x="1317594" y="450443"/>
                      <a:pt x="1315347" y="447190"/>
                    </a:cubicBezTo>
                    <a:close/>
                    <a:moveTo>
                      <a:pt x="344607" y="450265"/>
                    </a:moveTo>
                    <a:cubicBezTo>
                      <a:pt x="339139" y="446711"/>
                      <a:pt x="337572" y="439384"/>
                      <a:pt x="341119" y="433905"/>
                    </a:cubicBezTo>
                    <a:cubicBezTo>
                      <a:pt x="341178" y="433819"/>
                      <a:pt x="341237" y="433734"/>
                      <a:pt x="341297" y="433648"/>
                    </a:cubicBezTo>
                    <a:lnTo>
                      <a:pt x="341297" y="433648"/>
                    </a:lnTo>
                    <a:cubicBezTo>
                      <a:pt x="344844" y="428166"/>
                      <a:pt x="352175" y="426602"/>
                      <a:pt x="357644" y="430153"/>
                    </a:cubicBezTo>
                    <a:cubicBezTo>
                      <a:pt x="357733" y="430203"/>
                      <a:pt x="357791" y="430253"/>
                      <a:pt x="357880" y="430307"/>
                    </a:cubicBezTo>
                    <a:lnTo>
                      <a:pt x="357880" y="430307"/>
                    </a:lnTo>
                    <a:cubicBezTo>
                      <a:pt x="363349" y="433870"/>
                      <a:pt x="364916" y="441197"/>
                      <a:pt x="361339" y="446670"/>
                    </a:cubicBezTo>
                    <a:cubicBezTo>
                      <a:pt x="361280" y="446747"/>
                      <a:pt x="361250" y="446820"/>
                      <a:pt x="361191" y="446894"/>
                    </a:cubicBezTo>
                    <a:lnTo>
                      <a:pt x="361191" y="446894"/>
                    </a:lnTo>
                    <a:cubicBezTo>
                      <a:pt x="359003" y="450253"/>
                      <a:pt x="355249" y="452270"/>
                      <a:pt x="351229" y="452246"/>
                    </a:cubicBezTo>
                    <a:lnTo>
                      <a:pt x="351229" y="452246"/>
                    </a:lnTo>
                    <a:cubicBezTo>
                      <a:pt x="348894" y="452282"/>
                      <a:pt x="346588" y="451622"/>
                      <a:pt x="344637" y="450354"/>
                    </a:cubicBezTo>
                    <a:close/>
                    <a:moveTo>
                      <a:pt x="1379908" y="401152"/>
                    </a:moveTo>
                    <a:cubicBezTo>
                      <a:pt x="1375769" y="395989"/>
                      <a:pt x="1376597" y="388452"/>
                      <a:pt x="1381770" y="384319"/>
                    </a:cubicBezTo>
                    <a:cubicBezTo>
                      <a:pt x="1381770" y="384313"/>
                      <a:pt x="1381799" y="384304"/>
                      <a:pt x="1381799" y="384298"/>
                    </a:cubicBezTo>
                    <a:lnTo>
                      <a:pt x="1381799" y="384298"/>
                    </a:lnTo>
                    <a:cubicBezTo>
                      <a:pt x="1386854" y="380156"/>
                      <a:pt x="1394304" y="380895"/>
                      <a:pt x="1398442" y="385945"/>
                    </a:cubicBezTo>
                    <a:cubicBezTo>
                      <a:pt x="1398501" y="386007"/>
                      <a:pt x="1398531" y="386069"/>
                      <a:pt x="1398590" y="386131"/>
                    </a:cubicBezTo>
                    <a:lnTo>
                      <a:pt x="1398590" y="386131"/>
                    </a:lnTo>
                    <a:cubicBezTo>
                      <a:pt x="1402729" y="391282"/>
                      <a:pt x="1401930" y="398819"/>
                      <a:pt x="1396787" y="402971"/>
                    </a:cubicBezTo>
                    <a:cubicBezTo>
                      <a:pt x="1396757" y="402974"/>
                      <a:pt x="1396757" y="402979"/>
                      <a:pt x="1396757" y="402985"/>
                    </a:cubicBezTo>
                    <a:lnTo>
                      <a:pt x="1396757" y="402985"/>
                    </a:lnTo>
                    <a:cubicBezTo>
                      <a:pt x="1394629" y="404697"/>
                      <a:pt x="1391998" y="405626"/>
                      <a:pt x="1389278" y="405617"/>
                    </a:cubicBezTo>
                    <a:lnTo>
                      <a:pt x="1389278" y="405617"/>
                    </a:lnTo>
                    <a:cubicBezTo>
                      <a:pt x="1385672" y="405611"/>
                      <a:pt x="1382243" y="404008"/>
                      <a:pt x="1379937" y="401241"/>
                    </a:cubicBezTo>
                    <a:close/>
                    <a:moveTo>
                      <a:pt x="279693" y="402749"/>
                    </a:moveTo>
                    <a:cubicBezTo>
                      <a:pt x="274549" y="398589"/>
                      <a:pt x="273751" y="391063"/>
                      <a:pt x="277860" y="385895"/>
                    </a:cubicBezTo>
                    <a:lnTo>
                      <a:pt x="277860" y="385895"/>
                    </a:lnTo>
                    <a:cubicBezTo>
                      <a:pt x="281998" y="380735"/>
                      <a:pt x="289536" y="379907"/>
                      <a:pt x="294680" y="384047"/>
                    </a:cubicBezTo>
                    <a:cubicBezTo>
                      <a:pt x="294709" y="384050"/>
                      <a:pt x="294709" y="384056"/>
                      <a:pt x="294709" y="384062"/>
                    </a:cubicBezTo>
                    <a:lnTo>
                      <a:pt x="294709" y="384062"/>
                    </a:lnTo>
                    <a:cubicBezTo>
                      <a:pt x="299853" y="388213"/>
                      <a:pt x="300680" y="395753"/>
                      <a:pt x="296542" y="400916"/>
                    </a:cubicBezTo>
                    <a:lnTo>
                      <a:pt x="296542" y="400916"/>
                    </a:lnTo>
                    <a:cubicBezTo>
                      <a:pt x="294266" y="403760"/>
                      <a:pt x="290837" y="405407"/>
                      <a:pt x="287201" y="405380"/>
                    </a:cubicBezTo>
                    <a:lnTo>
                      <a:pt x="287201" y="405380"/>
                    </a:lnTo>
                    <a:cubicBezTo>
                      <a:pt x="284481" y="405383"/>
                      <a:pt x="281880" y="404487"/>
                      <a:pt x="279722" y="402837"/>
                    </a:cubicBezTo>
                    <a:close/>
                    <a:moveTo>
                      <a:pt x="1440270" y="349526"/>
                    </a:moveTo>
                    <a:cubicBezTo>
                      <a:pt x="1435688" y="344880"/>
                      <a:pt x="1435718" y="337391"/>
                      <a:pt x="1440359" y="332799"/>
                    </a:cubicBezTo>
                    <a:cubicBezTo>
                      <a:pt x="1440448" y="332728"/>
                      <a:pt x="1440507" y="332654"/>
                      <a:pt x="1440596" y="332583"/>
                    </a:cubicBezTo>
                    <a:lnTo>
                      <a:pt x="1440596" y="332583"/>
                    </a:lnTo>
                    <a:cubicBezTo>
                      <a:pt x="1445236" y="328000"/>
                      <a:pt x="1452745" y="328059"/>
                      <a:pt x="1457327" y="332713"/>
                    </a:cubicBezTo>
                    <a:cubicBezTo>
                      <a:pt x="1457386" y="332778"/>
                      <a:pt x="1457445" y="332843"/>
                      <a:pt x="1457504" y="332908"/>
                    </a:cubicBezTo>
                    <a:lnTo>
                      <a:pt x="1457504" y="332908"/>
                    </a:lnTo>
                    <a:cubicBezTo>
                      <a:pt x="1462086" y="337562"/>
                      <a:pt x="1462027" y="345052"/>
                      <a:pt x="1457386" y="349635"/>
                    </a:cubicBezTo>
                    <a:cubicBezTo>
                      <a:pt x="1457297" y="349697"/>
                      <a:pt x="1457238" y="349759"/>
                      <a:pt x="1457179" y="349821"/>
                    </a:cubicBezTo>
                    <a:lnTo>
                      <a:pt x="1457179" y="349821"/>
                    </a:lnTo>
                    <a:cubicBezTo>
                      <a:pt x="1454962" y="351986"/>
                      <a:pt x="1452006" y="353195"/>
                      <a:pt x="1448902" y="353192"/>
                    </a:cubicBezTo>
                    <a:lnTo>
                      <a:pt x="1448902" y="353192"/>
                    </a:lnTo>
                    <a:cubicBezTo>
                      <a:pt x="1445680" y="353228"/>
                      <a:pt x="1442547" y="351935"/>
                      <a:pt x="1440300" y="349614"/>
                    </a:cubicBezTo>
                    <a:close/>
                    <a:moveTo>
                      <a:pt x="219418" y="349526"/>
                    </a:moveTo>
                    <a:cubicBezTo>
                      <a:pt x="214659" y="345058"/>
                      <a:pt x="214423" y="337574"/>
                      <a:pt x="218886" y="332808"/>
                    </a:cubicBezTo>
                    <a:cubicBezTo>
                      <a:pt x="218945" y="332743"/>
                      <a:pt x="219005" y="332678"/>
                      <a:pt x="219064" y="332612"/>
                    </a:cubicBezTo>
                    <a:lnTo>
                      <a:pt x="219064" y="332612"/>
                    </a:lnTo>
                    <a:cubicBezTo>
                      <a:pt x="223645" y="327837"/>
                      <a:pt x="231243" y="327692"/>
                      <a:pt x="236031" y="332287"/>
                    </a:cubicBezTo>
                    <a:lnTo>
                      <a:pt x="236031" y="332287"/>
                    </a:lnTo>
                    <a:cubicBezTo>
                      <a:pt x="240761" y="336888"/>
                      <a:pt x="240909" y="344452"/>
                      <a:pt x="236357" y="349230"/>
                    </a:cubicBezTo>
                    <a:lnTo>
                      <a:pt x="236357" y="349230"/>
                    </a:lnTo>
                    <a:cubicBezTo>
                      <a:pt x="234080" y="351723"/>
                      <a:pt x="230888" y="353157"/>
                      <a:pt x="227518" y="353192"/>
                    </a:cubicBezTo>
                    <a:lnTo>
                      <a:pt x="227518" y="353192"/>
                    </a:lnTo>
                    <a:cubicBezTo>
                      <a:pt x="224444" y="353124"/>
                      <a:pt x="221517" y="351861"/>
                      <a:pt x="219359" y="349673"/>
                    </a:cubicBezTo>
                    <a:close/>
                    <a:moveTo>
                      <a:pt x="1495667" y="292813"/>
                    </a:moveTo>
                    <a:cubicBezTo>
                      <a:pt x="1490671" y="288597"/>
                      <a:pt x="1490050" y="281134"/>
                      <a:pt x="1494278" y="276146"/>
                    </a:cubicBezTo>
                    <a:cubicBezTo>
                      <a:pt x="1494337" y="276072"/>
                      <a:pt x="1494396" y="276001"/>
                      <a:pt x="1494455" y="275930"/>
                    </a:cubicBezTo>
                    <a:lnTo>
                      <a:pt x="1494455" y="275930"/>
                    </a:lnTo>
                    <a:cubicBezTo>
                      <a:pt x="1498682" y="270947"/>
                      <a:pt x="1506131" y="270335"/>
                      <a:pt x="1511127" y="274561"/>
                    </a:cubicBezTo>
                    <a:cubicBezTo>
                      <a:pt x="1511186" y="274623"/>
                      <a:pt x="1511275" y="274685"/>
                      <a:pt x="1511334" y="274747"/>
                    </a:cubicBezTo>
                    <a:lnTo>
                      <a:pt x="1511334" y="274747"/>
                    </a:lnTo>
                    <a:cubicBezTo>
                      <a:pt x="1516330" y="278963"/>
                      <a:pt x="1516950" y="286426"/>
                      <a:pt x="1512723" y="291415"/>
                    </a:cubicBezTo>
                    <a:cubicBezTo>
                      <a:pt x="1512664" y="291489"/>
                      <a:pt x="1512605" y="291560"/>
                      <a:pt x="1512546" y="291631"/>
                    </a:cubicBezTo>
                    <a:lnTo>
                      <a:pt x="1512546" y="291631"/>
                    </a:lnTo>
                    <a:cubicBezTo>
                      <a:pt x="1510329" y="294215"/>
                      <a:pt x="1507077" y="295714"/>
                      <a:pt x="1503678" y="295741"/>
                    </a:cubicBezTo>
                    <a:lnTo>
                      <a:pt x="1503678" y="295741"/>
                    </a:lnTo>
                    <a:cubicBezTo>
                      <a:pt x="1500722" y="295797"/>
                      <a:pt x="1497884" y="294753"/>
                      <a:pt x="1495667" y="292813"/>
                    </a:cubicBezTo>
                    <a:close/>
                    <a:moveTo>
                      <a:pt x="163874" y="291335"/>
                    </a:moveTo>
                    <a:cubicBezTo>
                      <a:pt x="159529" y="286456"/>
                      <a:pt x="159972" y="278981"/>
                      <a:pt x="164850" y="274638"/>
                    </a:cubicBezTo>
                    <a:cubicBezTo>
                      <a:pt x="164909" y="274573"/>
                      <a:pt x="164997" y="274513"/>
                      <a:pt x="165056" y="274451"/>
                    </a:cubicBezTo>
                    <a:lnTo>
                      <a:pt x="165056" y="274451"/>
                    </a:lnTo>
                    <a:cubicBezTo>
                      <a:pt x="170052" y="270123"/>
                      <a:pt x="177620" y="270667"/>
                      <a:pt x="181965" y="275664"/>
                    </a:cubicBezTo>
                    <a:lnTo>
                      <a:pt x="181965" y="275664"/>
                    </a:lnTo>
                    <a:cubicBezTo>
                      <a:pt x="186281" y="280667"/>
                      <a:pt x="185719" y="288210"/>
                      <a:pt x="180753" y="292547"/>
                    </a:cubicBezTo>
                    <a:lnTo>
                      <a:pt x="180753" y="292547"/>
                    </a:lnTo>
                    <a:cubicBezTo>
                      <a:pt x="178566" y="294442"/>
                      <a:pt x="175787" y="295492"/>
                      <a:pt x="172890" y="295504"/>
                    </a:cubicBezTo>
                    <a:lnTo>
                      <a:pt x="172890" y="295504"/>
                    </a:lnTo>
                    <a:cubicBezTo>
                      <a:pt x="169461" y="295480"/>
                      <a:pt x="166180" y="293958"/>
                      <a:pt x="163963" y="291335"/>
                    </a:cubicBezTo>
                    <a:close/>
                    <a:moveTo>
                      <a:pt x="1545920" y="231311"/>
                    </a:moveTo>
                    <a:cubicBezTo>
                      <a:pt x="1540569" y="227426"/>
                      <a:pt x="1539357" y="219942"/>
                      <a:pt x="1543230" y="214575"/>
                    </a:cubicBezTo>
                    <a:lnTo>
                      <a:pt x="1543230" y="214575"/>
                    </a:lnTo>
                    <a:cubicBezTo>
                      <a:pt x="1547102" y="209220"/>
                      <a:pt x="1554581" y="208017"/>
                      <a:pt x="1559961" y="211885"/>
                    </a:cubicBezTo>
                    <a:lnTo>
                      <a:pt x="1559961" y="211885"/>
                    </a:lnTo>
                    <a:cubicBezTo>
                      <a:pt x="1565312" y="215779"/>
                      <a:pt x="1566494" y="223251"/>
                      <a:pt x="1562651" y="228620"/>
                    </a:cubicBezTo>
                    <a:lnTo>
                      <a:pt x="1562651" y="228620"/>
                    </a:lnTo>
                    <a:cubicBezTo>
                      <a:pt x="1560405" y="231740"/>
                      <a:pt x="1556769" y="233588"/>
                      <a:pt x="1552926" y="233588"/>
                    </a:cubicBezTo>
                    <a:lnTo>
                      <a:pt x="1552926" y="233588"/>
                    </a:lnTo>
                    <a:cubicBezTo>
                      <a:pt x="1550413" y="233579"/>
                      <a:pt x="1547959" y="232784"/>
                      <a:pt x="1545920" y="231311"/>
                    </a:cubicBezTo>
                    <a:close/>
                    <a:moveTo>
                      <a:pt x="114005" y="228354"/>
                    </a:moveTo>
                    <a:cubicBezTo>
                      <a:pt x="110133" y="222993"/>
                      <a:pt x="111345" y="215507"/>
                      <a:pt x="116695" y="211636"/>
                    </a:cubicBezTo>
                    <a:cubicBezTo>
                      <a:pt x="116695" y="211630"/>
                      <a:pt x="116725" y="211624"/>
                      <a:pt x="116725" y="211618"/>
                    </a:cubicBezTo>
                    <a:lnTo>
                      <a:pt x="116725" y="211618"/>
                    </a:lnTo>
                    <a:cubicBezTo>
                      <a:pt x="122105" y="207757"/>
                      <a:pt x="129584" y="208975"/>
                      <a:pt x="133456" y="214339"/>
                    </a:cubicBezTo>
                    <a:lnTo>
                      <a:pt x="133456" y="214339"/>
                    </a:lnTo>
                    <a:cubicBezTo>
                      <a:pt x="137329" y="219593"/>
                      <a:pt x="136235" y="227000"/>
                      <a:pt x="130973" y="230879"/>
                    </a:cubicBezTo>
                    <a:cubicBezTo>
                      <a:pt x="130885" y="230935"/>
                      <a:pt x="130825" y="230992"/>
                      <a:pt x="130737" y="231045"/>
                    </a:cubicBezTo>
                    <a:lnTo>
                      <a:pt x="130737" y="231045"/>
                    </a:lnTo>
                    <a:cubicBezTo>
                      <a:pt x="128697" y="232523"/>
                      <a:pt x="126273" y="233322"/>
                      <a:pt x="123760" y="233322"/>
                    </a:cubicBezTo>
                    <a:lnTo>
                      <a:pt x="123760" y="233322"/>
                    </a:lnTo>
                    <a:cubicBezTo>
                      <a:pt x="119888" y="233322"/>
                      <a:pt x="116222" y="231450"/>
                      <a:pt x="113976" y="228295"/>
                    </a:cubicBezTo>
                    <a:close/>
                    <a:moveTo>
                      <a:pt x="1590261" y="165521"/>
                    </a:moveTo>
                    <a:cubicBezTo>
                      <a:pt x="1584615" y="162245"/>
                      <a:pt x="1582693" y="155007"/>
                      <a:pt x="1585975" y="149356"/>
                    </a:cubicBezTo>
                    <a:cubicBezTo>
                      <a:pt x="1586004" y="149285"/>
                      <a:pt x="1586063" y="149211"/>
                      <a:pt x="1586093" y="149140"/>
                    </a:cubicBezTo>
                    <a:lnTo>
                      <a:pt x="1586093" y="149140"/>
                    </a:lnTo>
                    <a:cubicBezTo>
                      <a:pt x="1589344" y="143478"/>
                      <a:pt x="1596587" y="141529"/>
                      <a:pt x="1602233" y="144788"/>
                    </a:cubicBezTo>
                    <a:cubicBezTo>
                      <a:pt x="1602321" y="144838"/>
                      <a:pt x="1602410" y="144888"/>
                      <a:pt x="1602499" y="144942"/>
                    </a:cubicBezTo>
                    <a:lnTo>
                      <a:pt x="1602499" y="144942"/>
                    </a:lnTo>
                    <a:cubicBezTo>
                      <a:pt x="1608175" y="148333"/>
                      <a:pt x="1610037" y="155657"/>
                      <a:pt x="1606697" y="161352"/>
                    </a:cubicBezTo>
                    <a:lnTo>
                      <a:pt x="1606697" y="161352"/>
                    </a:lnTo>
                    <a:cubicBezTo>
                      <a:pt x="1604538" y="165018"/>
                      <a:pt x="1600607" y="167266"/>
                      <a:pt x="1596350" y="167266"/>
                    </a:cubicBezTo>
                    <a:lnTo>
                      <a:pt x="1596350" y="167266"/>
                    </a:lnTo>
                    <a:cubicBezTo>
                      <a:pt x="1594192" y="167269"/>
                      <a:pt x="1592093" y="166665"/>
                      <a:pt x="1590261" y="165521"/>
                    </a:cubicBezTo>
                    <a:close/>
                    <a:moveTo>
                      <a:pt x="69872" y="160997"/>
                    </a:moveTo>
                    <a:cubicBezTo>
                      <a:pt x="66472" y="155421"/>
                      <a:pt x="68246" y="148144"/>
                      <a:pt x="73803" y="144741"/>
                    </a:cubicBezTo>
                    <a:cubicBezTo>
                      <a:pt x="73892" y="144687"/>
                      <a:pt x="73981" y="144637"/>
                      <a:pt x="74069" y="144587"/>
                    </a:cubicBezTo>
                    <a:lnTo>
                      <a:pt x="74069" y="144587"/>
                    </a:lnTo>
                    <a:cubicBezTo>
                      <a:pt x="79745" y="141225"/>
                      <a:pt x="87076" y="143088"/>
                      <a:pt x="90475" y="148756"/>
                    </a:cubicBezTo>
                    <a:lnTo>
                      <a:pt x="90475" y="148756"/>
                    </a:lnTo>
                    <a:cubicBezTo>
                      <a:pt x="93875" y="154332"/>
                      <a:pt x="92101" y="161609"/>
                      <a:pt x="86544" y="165013"/>
                    </a:cubicBezTo>
                    <a:cubicBezTo>
                      <a:pt x="86455" y="165066"/>
                      <a:pt x="86366" y="165116"/>
                      <a:pt x="86277" y="165166"/>
                    </a:cubicBezTo>
                    <a:lnTo>
                      <a:pt x="86277" y="165166"/>
                    </a:lnTo>
                    <a:cubicBezTo>
                      <a:pt x="84415" y="166275"/>
                      <a:pt x="82316" y="166858"/>
                      <a:pt x="80159" y="166852"/>
                    </a:cubicBezTo>
                    <a:lnTo>
                      <a:pt x="80159" y="166852"/>
                    </a:lnTo>
                    <a:cubicBezTo>
                      <a:pt x="75931" y="166881"/>
                      <a:pt x="72000" y="164649"/>
                      <a:pt x="69872" y="160997"/>
                    </a:cubicBezTo>
                    <a:close/>
                    <a:moveTo>
                      <a:pt x="1628689" y="95947"/>
                    </a:moveTo>
                    <a:cubicBezTo>
                      <a:pt x="1622748" y="93084"/>
                      <a:pt x="1620206" y="85950"/>
                      <a:pt x="1623043" y="79980"/>
                    </a:cubicBezTo>
                    <a:lnTo>
                      <a:pt x="1623043" y="79980"/>
                    </a:lnTo>
                    <a:cubicBezTo>
                      <a:pt x="1625881" y="74004"/>
                      <a:pt x="1633005" y="71461"/>
                      <a:pt x="1639006" y="74297"/>
                    </a:cubicBezTo>
                    <a:cubicBezTo>
                      <a:pt x="1639006" y="74300"/>
                      <a:pt x="1639006" y="74300"/>
                      <a:pt x="1639006" y="74302"/>
                    </a:cubicBezTo>
                    <a:lnTo>
                      <a:pt x="1639006" y="74302"/>
                    </a:lnTo>
                    <a:cubicBezTo>
                      <a:pt x="1644948" y="77165"/>
                      <a:pt x="1647490" y="84291"/>
                      <a:pt x="1644682" y="90270"/>
                    </a:cubicBezTo>
                    <a:lnTo>
                      <a:pt x="1644682" y="90270"/>
                    </a:lnTo>
                    <a:cubicBezTo>
                      <a:pt x="1642672" y="94436"/>
                      <a:pt x="1638474" y="97088"/>
                      <a:pt x="1633863" y="97100"/>
                    </a:cubicBezTo>
                    <a:lnTo>
                      <a:pt x="1633863" y="97100"/>
                    </a:lnTo>
                    <a:cubicBezTo>
                      <a:pt x="1632059" y="97112"/>
                      <a:pt x="1630315" y="96718"/>
                      <a:pt x="1628689" y="95947"/>
                    </a:cubicBezTo>
                    <a:close/>
                    <a:moveTo>
                      <a:pt x="32034" y="90033"/>
                    </a:moveTo>
                    <a:cubicBezTo>
                      <a:pt x="29196" y="84057"/>
                      <a:pt x="31709" y="76899"/>
                      <a:pt x="37680" y="74036"/>
                    </a:cubicBezTo>
                    <a:lnTo>
                      <a:pt x="37680" y="74036"/>
                    </a:lnTo>
                    <a:cubicBezTo>
                      <a:pt x="43533" y="71153"/>
                      <a:pt x="50628" y="73569"/>
                      <a:pt x="53495" y="79430"/>
                    </a:cubicBezTo>
                    <a:cubicBezTo>
                      <a:pt x="53554" y="79524"/>
                      <a:pt x="53613" y="79619"/>
                      <a:pt x="53643" y="79714"/>
                    </a:cubicBezTo>
                    <a:lnTo>
                      <a:pt x="53643" y="79714"/>
                    </a:lnTo>
                    <a:cubicBezTo>
                      <a:pt x="56481" y="85683"/>
                      <a:pt x="53938" y="92818"/>
                      <a:pt x="47997" y="95680"/>
                    </a:cubicBezTo>
                    <a:lnTo>
                      <a:pt x="47997" y="95680"/>
                    </a:lnTo>
                    <a:cubicBezTo>
                      <a:pt x="46371" y="96440"/>
                      <a:pt x="44597" y="96834"/>
                      <a:pt x="42824" y="96834"/>
                    </a:cubicBezTo>
                    <a:lnTo>
                      <a:pt x="42824" y="96834"/>
                    </a:lnTo>
                    <a:cubicBezTo>
                      <a:pt x="38212" y="96842"/>
                      <a:pt x="33985" y="94196"/>
                      <a:pt x="32004" y="90033"/>
                    </a:cubicBezTo>
                    <a:close/>
                    <a:moveTo>
                      <a:pt x="1660585" y="23415"/>
                    </a:moveTo>
                    <a:cubicBezTo>
                      <a:pt x="1654377" y="21103"/>
                      <a:pt x="1651244" y="14217"/>
                      <a:pt x="1653520" y="8010"/>
                    </a:cubicBezTo>
                    <a:lnTo>
                      <a:pt x="1653520" y="8010"/>
                    </a:lnTo>
                    <a:cubicBezTo>
                      <a:pt x="1655826" y="1798"/>
                      <a:pt x="1662743" y="-1366"/>
                      <a:pt x="1668951" y="943"/>
                    </a:cubicBezTo>
                    <a:lnTo>
                      <a:pt x="1668951" y="943"/>
                    </a:lnTo>
                    <a:cubicBezTo>
                      <a:pt x="1675159" y="3255"/>
                      <a:pt x="1678292" y="10142"/>
                      <a:pt x="1676016" y="16348"/>
                    </a:cubicBezTo>
                    <a:lnTo>
                      <a:pt x="1676016" y="16348"/>
                    </a:lnTo>
                    <a:cubicBezTo>
                      <a:pt x="1674302" y="21050"/>
                      <a:pt x="1669808" y="24166"/>
                      <a:pt x="1664812" y="24125"/>
                    </a:cubicBezTo>
                    <a:lnTo>
                      <a:pt x="1664812" y="24125"/>
                    </a:lnTo>
                    <a:cubicBezTo>
                      <a:pt x="1663364" y="24122"/>
                      <a:pt x="1661916" y="23874"/>
                      <a:pt x="1660556" y="23386"/>
                    </a:cubicBezTo>
                    <a:close/>
                    <a:moveTo>
                      <a:pt x="729" y="15875"/>
                    </a:moveTo>
                    <a:cubicBezTo>
                      <a:pt x="-1547" y="9669"/>
                      <a:pt x="1586" y="2782"/>
                      <a:pt x="7794" y="470"/>
                    </a:cubicBezTo>
                    <a:lnTo>
                      <a:pt x="7794" y="470"/>
                    </a:lnTo>
                    <a:cubicBezTo>
                      <a:pt x="14002" y="-1821"/>
                      <a:pt x="20889" y="1340"/>
                      <a:pt x="23195" y="7537"/>
                    </a:cubicBezTo>
                    <a:lnTo>
                      <a:pt x="23195" y="7537"/>
                    </a:lnTo>
                    <a:cubicBezTo>
                      <a:pt x="25472" y="13749"/>
                      <a:pt x="22308" y="20642"/>
                      <a:pt x="16101" y="22942"/>
                    </a:cubicBezTo>
                    <a:lnTo>
                      <a:pt x="16101" y="22942"/>
                    </a:lnTo>
                    <a:cubicBezTo>
                      <a:pt x="14771" y="23448"/>
                      <a:pt x="13352" y="23708"/>
                      <a:pt x="11933" y="23711"/>
                    </a:cubicBezTo>
                    <a:lnTo>
                      <a:pt x="11933" y="23711"/>
                    </a:lnTo>
                    <a:cubicBezTo>
                      <a:pt x="6907" y="23696"/>
                      <a:pt x="2444" y="20559"/>
                      <a:pt x="700" y="15846"/>
                    </a:cubicBezTo>
                    <a:close/>
                  </a:path>
                </a:pathLst>
              </a:custGeom>
              <a:grpFill/>
              <a:ln w="2954" cap="flat">
                <a:noFill/>
                <a:prstDash val="solid"/>
                <a:miter/>
              </a:ln>
            </p:spPr>
            <p:txBody>
              <a:bodyPr rtlCol="0" anchor="ctr"/>
              <a:lstStyle/>
              <a:p>
                <a:endParaRPr lang="en-US">
                  <a:solidFill>
                    <a:schemeClr val="accent1"/>
                  </a:solidFill>
                </a:endParaRPr>
              </a:p>
            </p:txBody>
          </p:sp>
          <p:sp>
            <p:nvSpPr>
              <p:cNvPr id="54" name="Freeform 53">
                <a:extLst>
                  <a:ext uri="{FF2B5EF4-FFF2-40B4-BE49-F238E27FC236}">
                    <a16:creationId xmlns:a16="http://schemas.microsoft.com/office/drawing/2014/main" id="{6411B3CE-07C4-E246-9BE1-4E322E629F2A}"/>
                  </a:ext>
                </a:extLst>
              </p:cNvPr>
              <p:cNvSpPr/>
              <p:nvPr/>
            </p:nvSpPr>
            <p:spPr bwMode="gray">
              <a:xfrm>
                <a:off x="6002477" y="3735048"/>
                <a:ext cx="23910" cy="23807"/>
              </a:xfrm>
              <a:custGeom>
                <a:avLst/>
                <a:gdLst>
                  <a:gd name="connsiteX0" fmla="*/ 11960 w 23910"/>
                  <a:gd name="connsiteY0" fmla="*/ 23531 h 23807"/>
                  <a:gd name="connsiteX1" fmla="*/ -12 w 23910"/>
                  <a:gd name="connsiteY1" fmla="*/ 11562 h 23807"/>
                  <a:gd name="connsiteX2" fmla="*/ 3506 w 23910"/>
                  <a:gd name="connsiteY2" fmla="*/ 3070 h 23807"/>
                  <a:gd name="connsiteX3" fmla="*/ 20414 w 23910"/>
                  <a:gd name="connsiteY3" fmla="*/ 3070 h 23807"/>
                  <a:gd name="connsiteX4" fmla="*/ 20355 w 23910"/>
                  <a:gd name="connsiteY4" fmla="*/ 20048 h 23807"/>
                  <a:gd name="connsiteX5" fmla="*/ 11960 w 23910"/>
                  <a:gd name="connsiteY5" fmla="*/ 23531 h 23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10" h="23807">
                    <a:moveTo>
                      <a:pt x="11960" y="23531"/>
                    </a:moveTo>
                    <a:cubicBezTo>
                      <a:pt x="5338" y="23534"/>
                      <a:pt x="-12" y="18177"/>
                      <a:pt x="-12" y="11562"/>
                    </a:cubicBezTo>
                    <a:cubicBezTo>
                      <a:pt x="-12" y="8375"/>
                      <a:pt x="1259" y="5320"/>
                      <a:pt x="3506" y="3070"/>
                    </a:cubicBezTo>
                    <a:cubicBezTo>
                      <a:pt x="8265" y="-1392"/>
                      <a:pt x="15655" y="-1392"/>
                      <a:pt x="20414" y="3070"/>
                    </a:cubicBezTo>
                    <a:cubicBezTo>
                      <a:pt x="25085" y="7777"/>
                      <a:pt x="25055" y="15377"/>
                      <a:pt x="20355" y="20048"/>
                    </a:cubicBezTo>
                    <a:cubicBezTo>
                      <a:pt x="18108" y="22263"/>
                      <a:pt x="15093" y="23514"/>
                      <a:pt x="11960" y="23531"/>
                    </a:cubicBezTo>
                    <a:close/>
                  </a:path>
                </a:pathLst>
              </a:custGeom>
              <a:grpFill/>
              <a:ln w="2954" cap="flat">
                <a:noFill/>
                <a:prstDash val="solid"/>
                <a:miter/>
              </a:ln>
            </p:spPr>
            <p:txBody>
              <a:bodyPr rtlCol="0" anchor="ctr"/>
              <a:lstStyle/>
              <a:p>
                <a:endParaRPr lang="en-US">
                  <a:solidFill>
                    <a:schemeClr val="accent1"/>
                  </a:solidFill>
                </a:endParaRPr>
              </a:p>
            </p:txBody>
          </p:sp>
        </p:grpSp>
      </p:grpSp>
      <p:grpSp>
        <p:nvGrpSpPr>
          <p:cNvPr id="78" name="Group 77">
            <a:extLst>
              <a:ext uri="{FF2B5EF4-FFF2-40B4-BE49-F238E27FC236}">
                <a16:creationId xmlns:a16="http://schemas.microsoft.com/office/drawing/2014/main" id="{C8FD3893-7ADE-DC42-A36B-0149A5F67126}"/>
              </a:ext>
            </a:extLst>
          </p:cNvPr>
          <p:cNvGrpSpPr/>
          <p:nvPr/>
        </p:nvGrpSpPr>
        <p:grpSpPr bwMode="gray">
          <a:xfrm>
            <a:off x="6151035" y="2588995"/>
            <a:ext cx="1751157" cy="1781606"/>
            <a:chOff x="6151114" y="2624385"/>
            <a:chExt cx="1751157" cy="1781606"/>
          </a:xfrm>
          <a:solidFill>
            <a:schemeClr val="tx2"/>
          </a:solidFill>
        </p:grpSpPr>
        <p:sp>
          <p:nvSpPr>
            <p:cNvPr id="55" name="Freeform 54">
              <a:extLst>
                <a:ext uri="{FF2B5EF4-FFF2-40B4-BE49-F238E27FC236}">
                  <a16:creationId xmlns:a16="http://schemas.microsoft.com/office/drawing/2014/main" id="{261BE53D-51C5-094E-A730-741EAC6ECE94}"/>
                </a:ext>
              </a:extLst>
            </p:cNvPr>
            <p:cNvSpPr/>
            <p:nvPr/>
          </p:nvSpPr>
          <p:spPr bwMode="gray">
            <a:xfrm>
              <a:off x="6161563" y="2624385"/>
              <a:ext cx="1728436" cy="683936"/>
            </a:xfrm>
            <a:custGeom>
              <a:avLst/>
              <a:gdLst>
                <a:gd name="connsiteX0" fmla="*/ 9043 w 1728436"/>
                <a:gd name="connsiteY0" fmla="*/ 683276 h 683936"/>
                <a:gd name="connsiteX1" fmla="*/ 322 w 1728436"/>
                <a:gd name="connsiteY1" fmla="*/ 668998 h 683936"/>
                <a:gd name="connsiteX2" fmla="*/ 411 w 1728436"/>
                <a:gd name="connsiteY2" fmla="*/ 668699 h 683936"/>
                <a:gd name="connsiteX3" fmla="*/ 411 w 1728436"/>
                <a:gd name="connsiteY3" fmla="*/ 668699 h 683936"/>
                <a:gd name="connsiteX4" fmla="*/ 14689 w 1728436"/>
                <a:gd name="connsiteY4" fmla="*/ 659988 h 683936"/>
                <a:gd name="connsiteX5" fmla="*/ 14984 w 1728436"/>
                <a:gd name="connsiteY5" fmla="*/ 660065 h 683936"/>
                <a:gd name="connsiteX6" fmla="*/ 14984 w 1728436"/>
                <a:gd name="connsiteY6" fmla="*/ 660065 h 683936"/>
                <a:gd name="connsiteX7" fmla="*/ 23616 w 1728436"/>
                <a:gd name="connsiteY7" fmla="*/ 674642 h 683936"/>
                <a:gd name="connsiteX8" fmla="*/ 23616 w 1728436"/>
                <a:gd name="connsiteY8" fmla="*/ 674642 h 683936"/>
                <a:gd name="connsiteX9" fmla="*/ 12028 w 1728436"/>
                <a:gd name="connsiteY9" fmla="*/ 683661 h 683936"/>
                <a:gd name="connsiteX10" fmla="*/ 12028 w 1728436"/>
                <a:gd name="connsiteY10" fmla="*/ 683661 h 683936"/>
                <a:gd name="connsiteX11" fmla="*/ 9043 w 1728436"/>
                <a:gd name="connsiteY11" fmla="*/ 683276 h 683936"/>
                <a:gd name="connsiteX12" fmla="*/ 1704755 w 1728436"/>
                <a:gd name="connsiteY12" fmla="*/ 667516 h 683936"/>
                <a:gd name="connsiteX13" fmla="*/ 1704755 w 1728436"/>
                <a:gd name="connsiteY13" fmla="*/ 667516 h 683936"/>
                <a:gd name="connsiteX14" fmla="*/ 1712973 w 1728436"/>
                <a:gd name="connsiteY14" fmla="*/ 652945 h 683936"/>
                <a:gd name="connsiteX15" fmla="*/ 1713210 w 1728436"/>
                <a:gd name="connsiteY15" fmla="*/ 652880 h 683936"/>
                <a:gd name="connsiteX16" fmla="*/ 1713210 w 1728436"/>
                <a:gd name="connsiteY16" fmla="*/ 652880 h 683936"/>
                <a:gd name="connsiteX17" fmla="*/ 1727872 w 1728436"/>
                <a:gd name="connsiteY17" fmla="*/ 660934 h 683936"/>
                <a:gd name="connsiteX18" fmla="*/ 1727990 w 1728436"/>
                <a:gd name="connsiteY18" fmla="*/ 661396 h 683936"/>
                <a:gd name="connsiteX19" fmla="*/ 1727990 w 1728436"/>
                <a:gd name="connsiteY19" fmla="*/ 661396 h 683936"/>
                <a:gd name="connsiteX20" fmla="*/ 1719772 w 1728436"/>
                <a:gd name="connsiteY20" fmla="*/ 675961 h 683936"/>
                <a:gd name="connsiteX21" fmla="*/ 1719507 w 1728436"/>
                <a:gd name="connsiteY21" fmla="*/ 676032 h 683936"/>
                <a:gd name="connsiteX22" fmla="*/ 1719507 w 1728436"/>
                <a:gd name="connsiteY22" fmla="*/ 676032 h 683936"/>
                <a:gd name="connsiteX23" fmla="*/ 1716551 w 1728436"/>
                <a:gd name="connsiteY23" fmla="*/ 676446 h 683936"/>
                <a:gd name="connsiteX24" fmla="*/ 1716551 w 1728436"/>
                <a:gd name="connsiteY24" fmla="*/ 676446 h 683936"/>
                <a:gd name="connsiteX25" fmla="*/ 1704755 w 1728436"/>
                <a:gd name="connsiteY25" fmla="*/ 667516 h 683936"/>
                <a:gd name="connsiteX26" fmla="*/ 31391 w 1728436"/>
                <a:gd name="connsiteY26" fmla="*/ 606635 h 683936"/>
                <a:gd name="connsiteX27" fmla="*/ 24118 w 1728436"/>
                <a:gd name="connsiteY27" fmla="*/ 591348 h 683936"/>
                <a:gd name="connsiteX28" fmla="*/ 24118 w 1728436"/>
                <a:gd name="connsiteY28" fmla="*/ 591348 h 683936"/>
                <a:gd name="connsiteX29" fmla="*/ 39461 w 1728436"/>
                <a:gd name="connsiteY29" fmla="*/ 584071 h 683936"/>
                <a:gd name="connsiteX30" fmla="*/ 39461 w 1728436"/>
                <a:gd name="connsiteY30" fmla="*/ 584074 h 683936"/>
                <a:gd name="connsiteX31" fmla="*/ 39461 w 1728436"/>
                <a:gd name="connsiteY31" fmla="*/ 584074 h 683936"/>
                <a:gd name="connsiteX32" fmla="*/ 46673 w 1728436"/>
                <a:gd name="connsiteY32" fmla="*/ 599391 h 683936"/>
                <a:gd name="connsiteX33" fmla="*/ 46673 w 1728436"/>
                <a:gd name="connsiteY33" fmla="*/ 599420 h 683936"/>
                <a:gd name="connsiteX34" fmla="*/ 46673 w 1728436"/>
                <a:gd name="connsiteY34" fmla="*/ 599420 h 683936"/>
                <a:gd name="connsiteX35" fmla="*/ 35411 w 1728436"/>
                <a:gd name="connsiteY35" fmla="*/ 607344 h 683936"/>
                <a:gd name="connsiteX36" fmla="*/ 35411 w 1728436"/>
                <a:gd name="connsiteY36" fmla="*/ 607344 h 683936"/>
                <a:gd name="connsiteX37" fmla="*/ 31391 w 1728436"/>
                <a:gd name="connsiteY37" fmla="*/ 606635 h 683936"/>
                <a:gd name="connsiteX38" fmla="*/ 1680871 w 1728436"/>
                <a:gd name="connsiteY38" fmla="*/ 592472 h 683936"/>
                <a:gd name="connsiteX39" fmla="*/ 1687700 w 1728436"/>
                <a:gd name="connsiteY39" fmla="*/ 577202 h 683936"/>
                <a:gd name="connsiteX40" fmla="*/ 1687995 w 1728436"/>
                <a:gd name="connsiteY40" fmla="*/ 577096 h 683936"/>
                <a:gd name="connsiteX41" fmla="*/ 1687995 w 1728436"/>
                <a:gd name="connsiteY41" fmla="*/ 577096 h 683936"/>
                <a:gd name="connsiteX42" fmla="*/ 1703366 w 1728436"/>
                <a:gd name="connsiteY42" fmla="*/ 584192 h 683936"/>
                <a:gd name="connsiteX43" fmla="*/ 1703366 w 1728436"/>
                <a:gd name="connsiteY43" fmla="*/ 584192 h 683936"/>
                <a:gd name="connsiteX44" fmla="*/ 1696242 w 1728436"/>
                <a:gd name="connsiteY44" fmla="*/ 599562 h 683936"/>
                <a:gd name="connsiteX45" fmla="*/ 1696242 w 1728436"/>
                <a:gd name="connsiteY45" fmla="*/ 599568 h 683936"/>
                <a:gd name="connsiteX46" fmla="*/ 1696242 w 1728436"/>
                <a:gd name="connsiteY46" fmla="*/ 599568 h 683936"/>
                <a:gd name="connsiteX47" fmla="*/ 1692104 w 1728436"/>
                <a:gd name="connsiteY47" fmla="*/ 600337 h 683936"/>
                <a:gd name="connsiteX48" fmla="*/ 1692104 w 1728436"/>
                <a:gd name="connsiteY48" fmla="*/ 600337 h 683936"/>
                <a:gd name="connsiteX49" fmla="*/ 1680989 w 1728436"/>
                <a:gd name="connsiteY49" fmla="*/ 592472 h 683936"/>
                <a:gd name="connsiteX50" fmla="*/ 60655 w 1728436"/>
                <a:gd name="connsiteY50" fmla="*/ 532418 h 683936"/>
                <a:gd name="connsiteX51" fmla="*/ 54596 w 1728436"/>
                <a:gd name="connsiteY51" fmla="*/ 516835 h 683936"/>
                <a:gd name="connsiteX52" fmla="*/ 54743 w 1728436"/>
                <a:gd name="connsiteY52" fmla="*/ 516481 h 683936"/>
                <a:gd name="connsiteX53" fmla="*/ 54743 w 1728436"/>
                <a:gd name="connsiteY53" fmla="*/ 516481 h 683936"/>
                <a:gd name="connsiteX54" fmla="*/ 70617 w 1728436"/>
                <a:gd name="connsiteY54" fmla="*/ 510561 h 683936"/>
                <a:gd name="connsiteX55" fmla="*/ 70617 w 1728436"/>
                <a:gd name="connsiteY55" fmla="*/ 510567 h 683936"/>
                <a:gd name="connsiteX56" fmla="*/ 70617 w 1728436"/>
                <a:gd name="connsiteY56" fmla="*/ 510567 h 683936"/>
                <a:gd name="connsiteX57" fmla="*/ 76559 w 1728436"/>
                <a:gd name="connsiteY57" fmla="*/ 526421 h 683936"/>
                <a:gd name="connsiteX58" fmla="*/ 76529 w 1728436"/>
                <a:gd name="connsiteY58" fmla="*/ 526504 h 683936"/>
                <a:gd name="connsiteX59" fmla="*/ 76529 w 1728436"/>
                <a:gd name="connsiteY59" fmla="*/ 526504 h 683936"/>
                <a:gd name="connsiteX60" fmla="*/ 65681 w 1728436"/>
                <a:gd name="connsiteY60" fmla="*/ 533453 h 683936"/>
                <a:gd name="connsiteX61" fmla="*/ 65681 w 1728436"/>
                <a:gd name="connsiteY61" fmla="*/ 533453 h 683936"/>
                <a:gd name="connsiteX62" fmla="*/ 60655 w 1728436"/>
                <a:gd name="connsiteY62" fmla="*/ 532418 h 683936"/>
                <a:gd name="connsiteX63" fmla="*/ 1650512 w 1728436"/>
                <a:gd name="connsiteY63" fmla="*/ 519881 h 683936"/>
                <a:gd name="connsiteX64" fmla="*/ 1655922 w 1728436"/>
                <a:gd name="connsiteY64" fmla="*/ 504053 h 683936"/>
                <a:gd name="connsiteX65" fmla="*/ 1656217 w 1728436"/>
                <a:gd name="connsiteY65" fmla="*/ 503914 h 683936"/>
                <a:gd name="connsiteX66" fmla="*/ 1656217 w 1728436"/>
                <a:gd name="connsiteY66" fmla="*/ 503914 h 683936"/>
                <a:gd name="connsiteX67" fmla="*/ 1672151 w 1728436"/>
                <a:gd name="connsiteY67" fmla="*/ 509562 h 683936"/>
                <a:gd name="connsiteX68" fmla="*/ 1672151 w 1728436"/>
                <a:gd name="connsiteY68" fmla="*/ 509562 h 683936"/>
                <a:gd name="connsiteX69" fmla="*/ 1666475 w 1728436"/>
                <a:gd name="connsiteY69" fmla="*/ 525558 h 683936"/>
                <a:gd name="connsiteX70" fmla="*/ 1666475 w 1728436"/>
                <a:gd name="connsiteY70" fmla="*/ 525558 h 683936"/>
                <a:gd name="connsiteX71" fmla="*/ 1661331 w 1728436"/>
                <a:gd name="connsiteY71" fmla="*/ 526711 h 683936"/>
                <a:gd name="connsiteX72" fmla="*/ 1661331 w 1728436"/>
                <a:gd name="connsiteY72" fmla="*/ 526711 h 683936"/>
                <a:gd name="connsiteX73" fmla="*/ 1650512 w 1728436"/>
                <a:gd name="connsiteY73" fmla="*/ 519881 h 683936"/>
                <a:gd name="connsiteX74" fmla="*/ 96483 w 1728436"/>
                <a:gd name="connsiteY74" fmla="*/ 461128 h 683936"/>
                <a:gd name="connsiteX75" fmla="*/ 92137 w 1728436"/>
                <a:gd name="connsiteY75" fmla="*/ 444777 h 683936"/>
                <a:gd name="connsiteX76" fmla="*/ 92137 w 1728436"/>
                <a:gd name="connsiteY76" fmla="*/ 444777 h 683936"/>
                <a:gd name="connsiteX77" fmla="*/ 108248 w 1728436"/>
                <a:gd name="connsiteY77" fmla="*/ 440280 h 683936"/>
                <a:gd name="connsiteX78" fmla="*/ 108455 w 1728436"/>
                <a:gd name="connsiteY78" fmla="*/ 440401 h 683936"/>
                <a:gd name="connsiteX79" fmla="*/ 108455 w 1728436"/>
                <a:gd name="connsiteY79" fmla="*/ 440401 h 683936"/>
                <a:gd name="connsiteX80" fmla="*/ 112800 w 1728436"/>
                <a:gd name="connsiteY80" fmla="*/ 456767 h 683936"/>
                <a:gd name="connsiteX81" fmla="*/ 112800 w 1728436"/>
                <a:gd name="connsiteY81" fmla="*/ 456782 h 683936"/>
                <a:gd name="connsiteX82" fmla="*/ 112800 w 1728436"/>
                <a:gd name="connsiteY82" fmla="*/ 456782 h 683936"/>
                <a:gd name="connsiteX83" fmla="*/ 102395 w 1728436"/>
                <a:gd name="connsiteY83" fmla="*/ 462696 h 683936"/>
                <a:gd name="connsiteX84" fmla="*/ 102395 w 1728436"/>
                <a:gd name="connsiteY84" fmla="*/ 462696 h 683936"/>
                <a:gd name="connsiteX85" fmla="*/ 96483 w 1728436"/>
                <a:gd name="connsiteY85" fmla="*/ 461128 h 683936"/>
                <a:gd name="connsiteX86" fmla="*/ 1613532 w 1728436"/>
                <a:gd name="connsiteY86" fmla="*/ 450366 h 683936"/>
                <a:gd name="connsiteX87" fmla="*/ 1617759 w 1728436"/>
                <a:gd name="connsiteY87" fmla="*/ 433964 h 683936"/>
                <a:gd name="connsiteX88" fmla="*/ 1617759 w 1728436"/>
                <a:gd name="connsiteY88" fmla="*/ 433955 h 683936"/>
                <a:gd name="connsiteX89" fmla="*/ 1617759 w 1728436"/>
                <a:gd name="connsiteY89" fmla="*/ 433955 h 683936"/>
                <a:gd name="connsiteX90" fmla="*/ 1634017 w 1728436"/>
                <a:gd name="connsiteY90" fmla="*/ 437894 h 683936"/>
                <a:gd name="connsiteX91" fmla="*/ 1634165 w 1728436"/>
                <a:gd name="connsiteY91" fmla="*/ 438154 h 683936"/>
                <a:gd name="connsiteX92" fmla="*/ 1634165 w 1728436"/>
                <a:gd name="connsiteY92" fmla="*/ 438154 h 683936"/>
                <a:gd name="connsiteX93" fmla="*/ 1630204 w 1728436"/>
                <a:gd name="connsiteY93" fmla="*/ 454405 h 683936"/>
                <a:gd name="connsiteX94" fmla="*/ 1629938 w 1728436"/>
                <a:gd name="connsiteY94" fmla="*/ 454564 h 683936"/>
                <a:gd name="connsiteX95" fmla="*/ 1629938 w 1728436"/>
                <a:gd name="connsiteY95" fmla="*/ 454564 h 683936"/>
                <a:gd name="connsiteX96" fmla="*/ 1623878 w 1728436"/>
                <a:gd name="connsiteY96" fmla="*/ 456220 h 683936"/>
                <a:gd name="connsiteX97" fmla="*/ 1623878 w 1728436"/>
                <a:gd name="connsiteY97" fmla="*/ 456220 h 683936"/>
                <a:gd name="connsiteX98" fmla="*/ 1613473 w 1728436"/>
                <a:gd name="connsiteY98" fmla="*/ 450366 h 683936"/>
                <a:gd name="connsiteX99" fmla="*/ 138725 w 1728436"/>
                <a:gd name="connsiteY99" fmla="*/ 393387 h 683936"/>
                <a:gd name="connsiteX100" fmla="*/ 135562 w 1728436"/>
                <a:gd name="connsiteY100" fmla="*/ 376962 h 683936"/>
                <a:gd name="connsiteX101" fmla="*/ 135769 w 1728436"/>
                <a:gd name="connsiteY101" fmla="*/ 376681 h 683936"/>
                <a:gd name="connsiteX102" fmla="*/ 135769 w 1728436"/>
                <a:gd name="connsiteY102" fmla="*/ 376681 h 683936"/>
                <a:gd name="connsiteX103" fmla="*/ 152441 w 1728436"/>
                <a:gd name="connsiteY103" fmla="*/ 373724 h 683936"/>
                <a:gd name="connsiteX104" fmla="*/ 152441 w 1728436"/>
                <a:gd name="connsiteY104" fmla="*/ 373724 h 683936"/>
                <a:gd name="connsiteX105" fmla="*/ 152441 w 1728436"/>
                <a:gd name="connsiteY105" fmla="*/ 373724 h 683936"/>
                <a:gd name="connsiteX106" fmla="*/ 155397 w 1728436"/>
                <a:gd name="connsiteY106" fmla="*/ 390430 h 683936"/>
                <a:gd name="connsiteX107" fmla="*/ 155397 w 1728436"/>
                <a:gd name="connsiteY107" fmla="*/ 390430 h 683936"/>
                <a:gd name="connsiteX108" fmla="*/ 145612 w 1728436"/>
                <a:gd name="connsiteY108" fmla="*/ 395457 h 683936"/>
                <a:gd name="connsiteX109" fmla="*/ 145612 w 1728436"/>
                <a:gd name="connsiteY109" fmla="*/ 395457 h 683936"/>
                <a:gd name="connsiteX110" fmla="*/ 138725 w 1728436"/>
                <a:gd name="connsiteY110" fmla="*/ 393387 h 683936"/>
                <a:gd name="connsiteX111" fmla="*/ 1570462 w 1728436"/>
                <a:gd name="connsiteY111" fmla="*/ 384517 h 683936"/>
                <a:gd name="connsiteX112" fmla="*/ 1573152 w 1728436"/>
                <a:gd name="connsiteY112" fmla="*/ 367799 h 683936"/>
                <a:gd name="connsiteX113" fmla="*/ 1573182 w 1728436"/>
                <a:gd name="connsiteY113" fmla="*/ 367781 h 683936"/>
                <a:gd name="connsiteX114" fmla="*/ 1573182 w 1728436"/>
                <a:gd name="connsiteY114" fmla="*/ 367781 h 683936"/>
                <a:gd name="connsiteX115" fmla="*/ 1589883 w 1728436"/>
                <a:gd name="connsiteY115" fmla="*/ 370501 h 683936"/>
                <a:gd name="connsiteX116" fmla="*/ 1589883 w 1728436"/>
                <a:gd name="connsiteY116" fmla="*/ 370501 h 683936"/>
                <a:gd name="connsiteX117" fmla="*/ 1587164 w 1728436"/>
                <a:gd name="connsiteY117" fmla="*/ 387237 h 683936"/>
                <a:gd name="connsiteX118" fmla="*/ 1587164 w 1728436"/>
                <a:gd name="connsiteY118" fmla="*/ 387237 h 683936"/>
                <a:gd name="connsiteX119" fmla="*/ 1580158 w 1728436"/>
                <a:gd name="connsiteY119" fmla="*/ 389514 h 683936"/>
                <a:gd name="connsiteX120" fmla="*/ 1580158 w 1728436"/>
                <a:gd name="connsiteY120" fmla="*/ 389514 h 683936"/>
                <a:gd name="connsiteX121" fmla="*/ 1570462 w 1728436"/>
                <a:gd name="connsiteY121" fmla="*/ 384428 h 683936"/>
                <a:gd name="connsiteX122" fmla="*/ 186820 w 1728436"/>
                <a:gd name="connsiteY122" fmla="*/ 329815 h 683936"/>
                <a:gd name="connsiteX123" fmla="*/ 185342 w 1728436"/>
                <a:gd name="connsiteY123" fmla="*/ 313156 h 683936"/>
                <a:gd name="connsiteX124" fmla="*/ 185519 w 1728436"/>
                <a:gd name="connsiteY124" fmla="*/ 312931 h 683936"/>
                <a:gd name="connsiteX125" fmla="*/ 185519 w 1728436"/>
                <a:gd name="connsiteY125" fmla="*/ 312931 h 683936"/>
                <a:gd name="connsiteX126" fmla="*/ 202398 w 1728436"/>
                <a:gd name="connsiteY126" fmla="*/ 311601 h 683936"/>
                <a:gd name="connsiteX127" fmla="*/ 202398 w 1728436"/>
                <a:gd name="connsiteY127" fmla="*/ 311601 h 683936"/>
                <a:gd name="connsiteX128" fmla="*/ 202398 w 1728436"/>
                <a:gd name="connsiteY128" fmla="*/ 311601 h 683936"/>
                <a:gd name="connsiteX129" fmla="*/ 203906 w 1728436"/>
                <a:gd name="connsiteY129" fmla="*/ 328260 h 683936"/>
                <a:gd name="connsiteX130" fmla="*/ 203729 w 1728436"/>
                <a:gd name="connsiteY130" fmla="*/ 328455 h 683936"/>
                <a:gd name="connsiteX131" fmla="*/ 203729 w 1728436"/>
                <a:gd name="connsiteY131" fmla="*/ 328455 h 683936"/>
                <a:gd name="connsiteX132" fmla="*/ 194624 w 1728436"/>
                <a:gd name="connsiteY132" fmla="*/ 332683 h 683936"/>
                <a:gd name="connsiteX133" fmla="*/ 194624 w 1728436"/>
                <a:gd name="connsiteY133" fmla="*/ 332683 h 683936"/>
                <a:gd name="connsiteX134" fmla="*/ 186820 w 1728436"/>
                <a:gd name="connsiteY134" fmla="*/ 329726 h 683936"/>
                <a:gd name="connsiteX135" fmla="*/ 1521569 w 1728436"/>
                <a:gd name="connsiteY135" fmla="*/ 322807 h 683936"/>
                <a:gd name="connsiteX136" fmla="*/ 1521569 w 1728436"/>
                <a:gd name="connsiteY136" fmla="*/ 322807 h 683936"/>
                <a:gd name="connsiteX137" fmla="*/ 1522722 w 1728436"/>
                <a:gd name="connsiteY137" fmla="*/ 305894 h 683936"/>
                <a:gd name="connsiteX138" fmla="*/ 1522722 w 1728436"/>
                <a:gd name="connsiteY138" fmla="*/ 305894 h 683936"/>
                <a:gd name="connsiteX139" fmla="*/ 1539660 w 1728436"/>
                <a:gd name="connsiteY139" fmla="*/ 307106 h 683936"/>
                <a:gd name="connsiteX140" fmla="*/ 1539660 w 1728436"/>
                <a:gd name="connsiteY140" fmla="*/ 307106 h 683936"/>
                <a:gd name="connsiteX141" fmla="*/ 1538625 w 1728436"/>
                <a:gd name="connsiteY141" fmla="*/ 323801 h 683936"/>
                <a:gd name="connsiteX142" fmla="*/ 1538419 w 1728436"/>
                <a:gd name="connsiteY142" fmla="*/ 323990 h 683936"/>
                <a:gd name="connsiteX143" fmla="*/ 1538419 w 1728436"/>
                <a:gd name="connsiteY143" fmla="*/ 323990 h 683936"/>
                <a:gd name="connsiteX144" fmla="*/ 1530614 w 1728436"/>
                <a:gd name="connsiteY144" fmla="*/ 326947 h 683936"/>
                <a:gd name="connsiteX145" fmla="*/ 1530614 w 1728436"/>
                <a:gd name="connsiteY145" fmla="*/ 326947 h 683936"/>
                <a:gd name="connsiteX146" fmla="*/ 1521569 w 1728436"/>
                <a:gd name="connsiteY146" fmla="*/ 322719 h 683936"/>
                <a:gd name="connsiteX147" fmla="*/ 240532 w 1728436"/>
                <a:gd name="connsiteY147" fmla="*/ 270796 h 683936"/>
                <a:gd name="connsiteX148" fmla="*/ 240709 w 1728436"/>
                <a:gd name="connsiteY148" fmla="*/ 253824 h 683936"/>
                <a:gd name="connsiteX149" fmla="*/ 240709 w 1728436"/>
                <a:gd name="connsiteY149" fmla="*/ 253824 h 683936"/>
                <a:gd name="connsiteX150" fmla="*/ 257647 w 1728436"/>
                <a:gd name="connsiteY150" fmla="*/ 254031 h 683936"/>
                <a:gd name="connsiteX151" fmla="*/ 257647 w 1728436"/>
                <a:gd name="connsiteY151" fmla="*/ 254031 h 683936"/>
                <a:gd name="connsiteX152" fmla="*/ 257617 w 1728436"/>
                <a:gd name="connsiteY152" fmla="*/ 270758 h 683936"/>
                <a:gd name="connsiteX153" fmla="*/ 257440 w 1728436"/>
                <a:gd name="connsiteY153" fmla="*/ 270944 h 683936"/>
                <a:gd name="connsiteX154" fmla="*/ 257440 w 1728436"/>
                <a:gd name="connsiteY154" fmla="*/ 270944 h 683936"/>
                <a:gd name="connsiteX155" fmla="*/ 249016 w 1728436"/>
                <a:gd name="connsiteY155" fmla="*/ 274404 h 683936"/>
                <a:gd name="connsiteX156" fmla="*/ 249016 w 1728436"/>
                <a:gd name="connsiteY156" fmla="*/ 274404 h 683936"/>
                <a:gd name="connsiteX157" fmla="*/ 240532 w 1728436"/>
                <a:gd name="connsiteY157" fmla="*/ 270796 h 683936"/>
                <a:gd name="connsiteX158" fmla="*/ 1467296 w 1728436"/>
                <a:gd name="connsiteY158" fmla="*/ 265740 h 683936"/>
                <a:gd name="connsiteX159" fmla="*/ 1467296 w 1728436"/>
                <a:gd name="connsiteY159" fmla="*/ 265740 h 683936"/>
                <a:gd name="connsiteX160" fmla="*/ 1466764 w 1728436"/>
                <a:gd name="connsiteY160" fmla="*/ 249022 h 683936"/>
                <a:gd name="connsiteX161" fmla="*/ 1466970 w 1728436"/>
                <a:gd name="connsiteY161" fmla="*/ 248797 h 683936"/>
                <a:gd name="connsiteX162" fmla="*/ 1466970 w 1728436"/>
                <a:gd name="connsiteY162" fmla="*/ 248797 h 683936"/>
                <a:gd name="connsiteX163" fmla="*/ 1483908 w 1728436"/>
                <a:gd name="connsiteY163" fmla="*/ 248472 h 683936"/>
                <a:gd name="connsiteX164" fmla="*/ 1483908 w 1728436"/>
                <a:gd name="connsiteY164" fmla="*/ 248472 h 683936"/>
                <a:gd name="connsiteX165" fmla="*/ 1484234 w 1728436"/>
                <a:gd name="connsiteY165" fmla="*/ 265415 h 683936"/>
                <a:gd name="connsiteX166" fmla="*/ 1484234 w 1728436"/>
                <a:gd name="connsiteY166" fmla="*/ 265415 h 683936"/>
                <a:gd name="connsiteX167" fmla="*/ 1475602 w 1728436"/>
                <a:gd name="connsiteY167" fmla="*/ 269081 h 683936"/>
                <a:gd name="connsiteX168" fmla="*/ 1475602 w 1728436"/>
                <a:gd name="connsiteY168" fmla="*/ 269081 h 683936"/>
                <a:gd name="connsiteX169" fmla="*/ 1467355 w 1728436"/>
                <a:gd name="connsiteY169" fmla="*/ 265622 h 683936"/>
                <a:gd name="connsiteX170" fmla="*/ 299209 w 1728436"/>
                <a:gd name="connsiteY170" fmla="*/ 216775 h 683936"/>
                <a:gd name="connsiteX171" fmla="*/ 300953 w 1728436"/>
                <a:gd name="connsiteY171" fmla="*/ 199921 h 683936"/>
                <a:gd name="connsiteX172" fmla="*/ 300953 w 1728436"/>
                <a:gd name="connsiteY172" fmla="*/ 199921 h 683936"/>
                <a:gd name="connsiteX173" fmla="*/ 317596 w 1728436"/>
                <a:gd name="connsiteY173" fmla="*/ 201432 h 683936"/>
                <a:gd name="connsiteX174" fmla="*/ 317774 w 1728436"/>
                <a:gd name="connsiteY174" fmla="*/ 201636 h 683936"/>
                <a:gd name="connsiteX175" fmla="*/ 317774 w 1728436"/>
                <a:gd name="connsiteY175" fmla="*/ 201636 h 683936"/>
                <a:gd name="connsiteX176" fmla="*/ 316118 w 1728436"/>
                <a:gd name="connsiteY176" fmla="*/ 218490 h 683936"/>
                <a:gd name="connsiteX177" fmla="*/ 316118 w 1728436"/>
                <a:gd name="connsiteY177" fmla="*/ 218490 h 683936"/>
                <a:gd name="connsiteX178" fmla="*/ 308521 w 1728436"/>
                <a:gd name="connsiteY178" fmla="*/ 221151 h 683936"/>
                <a:gd name="connsiteX179" fmla="*/ 308521 w 1728436"/>
                <a:gd name="connsiteY179" fmla="*/ 221151 h 683936"/>
                <a:gd name="connsiteX180" fmla="*/ 299269 w 1728436"/>
                <a:gd name="connsiteY180" fmla="*/ 216657 h 683936"/>
                <a:gd name="connsiteX181" fmla="*/ 1408175 w 1728436"/>
                <a:gd name="connsiteY181" fmla="*/ 213818 h 683936"/>
                <a:gd name="connsiteX182" fmla="*/ 1406312 w 1728436"/>
                <a:gd name="connsiteY182" fmla="*/ 196964 h 683936"/>
                <a:gd name="connsiteX183" fmla="*/ 1406312 w 1728436"/>
                <a:gd name="connsiteY183" fmla="*/ 196964 h 683936"/>
                <a:gd name="connsiteX184" fmla="*/ 1423132 w 1728436"/>
                <a:gd name="connsiteY184" fmla="*/ 195116 h 683936"/>
                <a:gd name="connsiteX185" fmla="*/ 1423162 w 1728436"/>
                <a:gd name="connsiteY185" fmla="*/ 195131 h 683936"/>
                <a:gd name="connsiteX186" fmla="*/ 1423162 w 1728436"/>
                <a:gd name="connsiteY186" fmla="*/ 195131 h 683936"/>
                <a:gd name="connsiteX187" fmla="*/ 1425142 w 1728436"/>
                <a:gd name="connsiteY187" fmla="*/ 211739 h 683936"/>
                <a:gd name="connsiteX188" fmla="*/ 1424994 w 1728436"/>
                <a:gd name="connsiteY188" fmla="*/ 211926 h 683936"/>
                <a:gd name="connsiteX189" fmla="*/ 1424994 w 1728436"/>
                <a:gd name="connsiteY189" fmla="*/ 211926 h 683936"/>
                <a:gd name="connsiteX190" fmla="*/ 1415654 w 1728436"/>
                <a:gd name="connsiteY190" fmla="*/ 216450 h 683936"/>
                <a:gd name="connsiteX191" fmla="*/ 1415654 w 1728436"/>
                <a:gd name="connsiteY191" fmla="*/ 216450 h 683936"/>
                <a:gd name="connsiteX192" fmla="*/ 1408234 w 1728436"/>
                <a:gd name="connsiteY192" fmla="*/ 213670 h 683936"/>
                <a:gd name="connsiteX193" fmla="*/ 362705 w 1728436"/>
                <a:gd name="connsiteY193" fmla="*/ 168194 h 683936"/>
                <a:gd name="connsiteX194" fmla="*/ 365898 w 1728436"/>
                <a:gd name="connsiteY194" fmla="*/ 151517 h 683936"/>
                <a:gd name="connsiteX195" fmla="*/ 365898 w 1728436"/>
                <a:gd name="connsiteY195" fmla="*/ 151517 h 683936"/>
                <a:gd name="connsiteX196" fmla="*/ 382540 w 1728436"/>
                <a:gd name="connsiteY196" fmla="*/ 154770 h 683936"/>
                <a:gd name="connsiteX197" fmla="*/ 382540 w 1728436"/>
                <a:gd name="connsiteY197" fmla="*/ 154770 h 683936"/>
                <a:gd name="connsiteX198" fmla="*/ 379555 w 1728436"/>
                <a:gd name="connsiteY198" fmla="*/ 171228 h 683936"/>
                <a:gd name="connsiteX199" fmla="*/ 379318 w 1728436"/>
                <a:gd name="connsiteY199" fmla="*/ 171387 h 683936"/>
                <a:gd name="connsiteX200" fmla="*/ 379318 w 1728436"/>
                <a:gd name="connsiteY200" fmla="*/ 171387 h 683936"/>
                <a:gd name="connsiteX201" fmla="*/ 372608 w 1728436"/>
                <a:gd name="connsiteY201" fmla="*/ 173457 h 683936"/>
                <a:gd name="connsiteX202" fmla="*/ 372608 w 1728436"/>
                <a:gd name="connsiteY202" fmla="*/ 173457 h 683936"/>
                <a:gd name="connsiteX203" fmla="*/ 362705 w 1728436"/>
                <a:gd name="connsiteY203" fmla="*/ 168194 h 683936"/>
                <a:gd name="connsiteX204" fmla="*/ 1344649 w 1728436"/>
                <a:gd name="connsiteY204" fmla="*/ 167218 h 683936"/>
                <a:gd name="connsiteX205" fmla="*/ 1341131 w 1728436"/>
                <a:gd name="connsiteY205" fmla="*/ 150867 h 683936"/>
                <a:gd name="connsiteX206" fmla="*/ 1341308 w 1728436"/>
                <a:gd name="connsiteY206" fmla="*/ 150601 h 683936"/>
                <a:gd name="connsiteX207" fmla="*/ 1341308 w 1728436"/>
                <a:gd name="connsiteY207" fmla="*/ 150601 h 683936"/>
                <a:gd name="connsiteX208" fmla="*/ 1357655 w 1728436"/>
                <a:gd name="connsiteY208" fmla="*/ 147106 h 683936"/>
                <a:gd name="connsiteX209" fmla="*/ 1357892 w 1728436"/>
                <a:gd name="connsiteY209" fmla="*/ 147259 h 683936"/>
                <a:gd name="connsiteX210" fmla="*/ 1357892 w 1728436"/>
                <a:gd name="connsiteY210" fmla="*/ 147259 h 683936"/>
                <a:gd name="connsiteX211" fmla="*/ 1361439 w 1728436"/>
                <a:gd name="connsiteY211" fmla="*/ 163605 h 683936"/>
                <a:gd name="connsiteX212" fmla="*/ 1361262 w 1728436"/>
                <a:gd name="connsiteY212" fmla="*/ 163877 h 683936"/>
                <a:gd name="connsiteX213" fmla="*/ 1361262 w 1728436"/>
                <a:gd name="connsiteY213" fmla="*/ 163877 h 683936"/>
                <a:gd name="connsiteX214" fmla="*/ 1351270 w 1728436"/>
                <a:gd name="connsiteY214" fmla="*/ 169229 h 683936"/>
                <a:gd name="connsiteX215" fmla="*/ 1351270 w 1728436"/>
                <a:gd name="connsiteY215" fmla="*/ 169229 h 683936"/>
                <a:gd name="connsiteX216" fmla="*/ 1344649 w 1728436"/>
                <a:gd name="connsiteY216" fmla="*/ 167307 h 683936"/>
                <a:gd name="connsiteX217" fmla="*/ 430222 w 1728436"/>
                <a:gd name="connsiteY217" fmla="*/ 125586 h 683936"/>
                <a:gd name="connsiteX218" fmla="*/ 434656 w 1728436"/>
                <a:gd name="connsiteY218" fmla="*/ 109462 h 683936"/>
                <a:gd name="connsiteX219" fmla="*/ 434922 w 1728436"/>
                <a:gd name="connsiteY219" fmla="*/ 109323 h 683936"/>
                <a:gd name="connsiteX220" fmla="*/ 434922 w 1728436"/>
                <a:gd name="connsiteY220" fmla="*/ 109323 h 683936"/>
                <a:gd name="connsiteX221" fmla="*/ 451210 w 1728436"/>
                <a:gd name="connsiteY221" fmla="*/ 114054 h 683936"/>
                <a:gd name="connsiteX222" fmla="*/ 451210 w 1728436"/>
                <a:gd name="connsiteY222" fmla="*/ 114054 h 683936"/>
                <a:gd name="connsiteX223" fmla="*/ 446717 w 1728436"/>
                <a:gd name="connsiteY223" fmla="*/ 130169 h 683936"/>
                <a:gd name="connsiteX224" fmla="*/ 446510 w 1728436"/>
                <a:gd name="connsiteY224" fmla="*/ 130287 h 683936"/>
                <a:gd name="connsiteX225" fmla="*/ 446510 w 1728436"/>
                <a:gd name="connsiteY225" fmla="*/ 130287 h 683936"/>
                <a:gd name="connsiteX226" fmla="*/ 440597 w 1728436"/>
                <a:gd name="connsiteY226" fmla="*/ 131795 h 683936"/>
                <a:gd name="connsiteX227" fmla="*/ 440597 w 1728436"/>
                <a:gd name="connsiteY227" fmla="*/ 131795 h 683936"/>
                <a:gd name="connsiteX228" fmla="*/ 430222 w 1728436"/>
                <a:gd name="connsiteY228" fmla="*/ 125586 h 683936"/>
                <a:gd name="connsiteX229" fmla="*/ 1277191 w 1728436"/>
                <a:gd name="connsiteY229" fmla="*/ 126739 h 683936"/>
                <a:gd name="connsiteX230" fmla="*/ 1272314 w 1728436"/>
                <a:gd name="connsiteY230" fmla="*/ 110535 h 683936"/>
                <a:gd name="connsiteX231" fmla="*/ 1272314 w 1728436"/>
                <a:gd name="connsiteY231" fmla="*/ 110535 h 683936"/>
                <a:gd name="connsiteX232" fmla="*/ 1288513 w 1728436"/>
                <a:gd name="connsiteY232" fmla="*/ 105627 h 683936"/>
                <a:gd name="connsiteX233" fmla="*/ 1288573 w 1728436"/>
                <a:gd name="connsiteY233" fmla="*/ 105657 h 683936"/>
                <a:gd name="connsiteX234" fmla="*/ 1288573 w 1728436"/>
                <a:gd name="connsiteY234" fmla="*/ 105657 h 683936"/>
                <a:gd name="connsiteX235" fmla="*/ 1293391 w 1728436"/>
                <a:gd name="connsiteY235" fmla="*/ 121919 h 683936"/>
                <a:gd name="connsiteX236" fmla="*/ 1293391 w 1728436"/>
                <a:gd name="connsiteY236" fmla="*/ 121919 h 683936"/>
                <a:gd name="connsiteX237" fmla="*/ 1282867 w 1728436"/>
                <a:gd name="connsiteY237" fmla="*/ 128188 h 683936"/>
                <a:gd name="connsiteX238" fmla="*/ 1282867 w 1728436"/>
                <a:gd name="connsiteY238" fmla="*/ 128188 h 683936"/>
                <a:gd name="connsiteX239" fmla="*/ 1277191 w 1728436"/>
                <a:gd name="connsiteY239" fmla="*/ 126739 h 683936"/>
                <a:gd name="connsiteX240" fmla="*/ 501315 w 1728436"/>
                <a:gd name="connsiteY240" fmla="*/ 89335 h 683936"/>
                <a:gd name="connsiteX241" fmla="*/ 507493 w 1728436"/>
                <a:gd name="connsiteY241" fmla="*/ 73545 h 683936"/>
                <a:gd name="connsiteX242" fmla="*/ 507493 w 1728436"/>
                <a:gd name="connsiteY242" fmla="*/ 73545 h 683936"/>
                <a:gd name="connsiteX243" fmla="*/ 523130 w 1728436"/>
                <a:gd name="connsiteY243" fmla="*/ 79447 h 683936"/>
                <a:gd name="connsiteX244" fmla="*/ 523249 w 1728436"/>
                <a:gd name="connsiteY244" fmla="*/ 79695 h 683936"/>
                <a:gd name="connsiteX245" fmla="*/ 523249 w 1728436"/>
                <a:gd name="connsiteY245" fmla="*/ 79695 h 683936"/>
                <a:gd name="connsiteX246" fmla="*/ 517101 w 1728436"/>
                <a:gd name="connsiteY246" fmla="*/ 95515 h 683936"/>
                <a:gd name="connsiteX247" fmla="*/ 517101 w 1728436"/>
                <a:gd name="connsiteY247" fmla="*/ 95515 h 683936"/>
                <a:gd name="connsiteX248" fmla="*/ 512282 w 1728436"/>
                <a:gd name="connsiteY248" fmla="*/ 96520 h 683936"/>
                <a:gd name="connsiteX249" fmla="*/ 512282 w 1728436"/>
                <a:gd name="connsiteY249" fmla="*/ 96520 h 683936"/>
                <a:gd name="connsiteX250" fmla="*/ 501315 w 1728436"/>
                <a:gd name="connsiteY250" fmla="*/ 89335 h 683936"/>
                <a:gd name="connsiteX251" fmla="*/ 1206305 w 1728436"/>
                <a:gd name="connsiteY251" fmla="*/ 92558 h 683936"/>
                <a:gd name="connsiteX252" fmla="*/ 1206305 w 1728436"/>
                <a:gd name="connsiteY252" fmla="*/ 92558 h 683936"/>
                <a:gd name="connsiteX253" fmla="*/ 1199980 w 1728436"/>
                <a:gd name="connsiteY253" fmla="*/ 76827 h 683936"/>
                <a:gd name="connsiteX254" fmla="*/ 1199980 w 1728436"/>
                <a:gd name="connsiteY254" fmla="*/ 76827 h 683936"/>
                <a:gd name="connsiteX255" fmla="*/ 1215705 w 1728436"/>
                <a:gd name="connsiteY255" fmla="*/ 70529 h 683936"/>
                <a:gd name="connsiteX256" fmla="*/ 1215705 w 1728436"/>
                <a:gd name="connsiteY256" fmla="*/ 70529 h 683936"/>
                <a:gd name="connsiteX257" fmla="*/ 1222150 w 1728436"/>
                <a:gd name="connsiteY257" fmla="*/ 85961 h 683936"/>
                <a:gd name="connsiteX258" fmla="*/ 1222032 w 1728436"/>
                <a:gd name="connsiteY258" fmla="*/ 86260 h 683936"/>
                <a:gd name="connsiteX259" fmla="*/ 1222032 w 1728436"/>
                <a:gd name="connsiteY259" fmla="*/ 86260 h 683936"/>
                <a:gd name="connsiteX260" fmla="*/ 1211006 w 1728436"/>
                <a:gd name="connsiteY260" fmla="*/ 93504 h 683936"/>
                <a:gd name="connsiteX261" fmla="*/ 1211006 w 1728436"/>
                <a:gd name="connsiteY261" fmla="*/ 93504 h 683936"/>
                <a:gd name="connsiteX262" fmla="*/ 1206305 w 1728436"/>
                <a:gd name="connsiteY262" fmla="*/ 92558 h 683936"/>
                <a:gd name="connsiteX263" fmla="*/ 575424 w 1728436"/>
                <a:gd name="connsiteY263" fmla="*/ 59648 h 683936"/>
                <a:gd name="connsiteX264" fmla="*/ 583020 w 1728436"/>
                <a:gd name="connsiteY264" fmla="*/ 44509 h 683936"/>
                <a:gd name="connsiteX265" fmla="*/ 583020 w 1728436"/>
                <a:gd name="connsiteY265" fmla="*/ 44509 h 683936"/>
                <a:gd name="connsiteX266" fmla="*/ 598067 w 1728436"/>
                <a:gd name="connsiteY266" fmla="*/ 51821 h 683936"/>
                <a:gd name="connsiteX267" fmla="*/ 598156 w 1728436"/>
                <a:gd name="connsiteY267" fmla="*/ 52108 h 683936"/>
                <a:gd name="connsiteX268" fmla="*/ 598156 w 1728436"/>
                <a:gd name="connsiteY268" fmla="*/ 52108 h 683936"/>
                <a:gd name="connsiteX269" fmla="*/ 590854 w 1728436"/>
                <a:gd name="connsiteY269" fmla="*/ 67153 h 683936"/>
                <a:gd name="connsiteX270" fmla="*/ 590558 w 1728436"/>
                <a:gd name="connsiteY270" fmla="*/ 67247 h 683936"/>
                <a:gd name="connsiteX271" fmla="*/ 590558 w 1728436"/>
                <a:gd name="connsiteY271" fmla="*/ 67247 h 683936"/>
                <a:gd name="connsiteX272" fmla="*/ 586804 w 1728436"/>
                <a:gd name="connsiteY272" fmla="*/ 67839 h 683936"/>
                <a:gd name="connsiteX273" fmla="*/ 586804 w 1728436"/>
                <a:gd name="connsiteY273" fmla="*/ 67839 h 683936"/>
                <a:gd name="connsiteX274" fmla="*/ 575424 w 1728436"/>
                <a:gd name="connsiteY274" fmla="*/ 59648 h 683936"/>
                <a:gd name="connsiteX275" fmla="*/ 1132611 w 1728436"/>
                <a:gd name="connsiteY275" fmla="*/ 64911 h 683936"/>
                <a:gd name="connsiteX276" fmla="*/ 1124807 w 1728436"/>
                <a:gd name="connsiteY276" fmla="*/ 50115 h 683936"/>
                <a:gd name="connsiteX277" fmla="*/ 1124895 w 1728436"/>
                <a:gd name="connsiteY277" fmla="*/ 49861 h 683936"/>
                <a:gd name="connsiteX278" fmla="*/ 1124895 w 1728436"/>
                <a:gd name="connsiteY278" fmla="*/ 49861 h 683936"/>
                <a:gd name="connsiteX279" fmla="*/ 1140001 w 1728436"/>
                <a:gd name="connsiteY279" fmla="*/ 42114 h 683936"/>
                <a:gd name="connsiteX280" fmla="*/ 1140001 w 1728436"/>
                <a:gd name="connsiteY280" fmla="*/ 42114 h 683936"/>
                <a:gd name="connsiteX281" fmla="*/ 1147686 w 1728436"/>
                <a:gd name="connsiteY281" fmla="*/ 57223 h 683936"/>
                <a:gd name="connsiteX282" fmla="*/ 1147686 w 1728436"/>
                <a:gd name="connsiteY282" fmla="*/ 57223 h 683936"/>
                <a:gd name="connsiteX283" fmla="*/ 1136276 w 1728436"/>
                <a:gd name="connsiteY283" fmla="*/ 65532 h 683936"/>
                <a:gd name="connsiteX284" fmla="*/ 1136276 w 1728436"/>
                <a:gd name="connsiteY284" fmla="*/ 65532 h 683936"/>
                <a:gd name="connsiteX285" fmla="*/ 1132611 w 1728436"/>
                <a:gd name="connsiteY285" fmla="*/ 64911 h 683936"/>
                <a:gd name="connsiteX286" fmla="*/ 651956 w 1728436"/>
                <a:gd name="connsiteY286" fmla="*/ 36910 h 683936"/>
                <a:gd name="connsiteX287" fmla="*/ 660824 w 1728436"/>
                <a:gd name="connsiteY287" fmla="*/ 22481 h 683936"/>
                <a:gd name="connsiteX288" fmla="*/ 660824 w 1728436"/>
                <a:gd name="connsiteY288" fmla="*/ 22481 h 683936"/>
                <a:gd name="connsiteX289" fmla="*/ 675250 w 1728436"/>
                <a:gd name="connsiteY289" fmla="*/ 31351 h 683936"/>
                <a:gd name="connsiteX290" fmla="*/ 675250 w 1728436"/>
                <a:gd name="connsiteY290" fmla="*/ 31351 h 683936"/>
                <a:gd name="connsiteX291" fmla="*/ 666382 w 1728436"/>
                <a:gd name="connsiteY291" fmla="*/ 45751 h 683936"/>
                <a:gd name="connsiteX292" fmla="*/ 666382 w 1728436"/>
                <a:gd name="connsiteY292" fmla="*/ 45751 h 683936"/>
                <a:gd name="connsiteX293" fmla="*/ 663662 w 1728436"/>
                <a:gd name="connsiteY293" fmla="*/ 46076 h 683936"/>
                <a:gd name="connsiteX294" fmla="*/ 663662 w 1728436"/>
                <a:gd name="connsiteY294" fmla="*/ 46076 h 683936"/>
                <a:gd name="connsiteX295" fmla="*/ 651956 w 1728436"/>
                <a:gd name="connsiteY295" fmla="*/ 36910 h 683936"/>
                <a:gd name="connsiteX296" fmla="*/ 1056699 w 1728436"/>
                <a:gd name="connsiteY296" fmla="*/ 44154 h 683936"/>
                <a:gd name="connsiteX297" fmla="*/ 1047565 w 1728436"/>
                <a:gd name="connsiteY297" fmla="*/ 30145 h 683936"/>
                <a:gd name="connsiteX298" fmla="*/ 1047624 w 1728436"/>
                <a:gd name="connsiteY298" fmla="*/ 29873 h 683936"/>
                <a:gd name="connsiteX299" fmla="*/ 1047624 w 1728436"/>
                <a:gd name="connsiteY299" fmla="*/ 29873 h 683936"/>
                <a:gd name="connsiteX300" fmla="*/ 1061961 w 1728436"/>
                <a:gd name="connsiteY300" fmla="*/ 20795 h 683936"/>
                <a:gd name="connsiteX301" fmla="*/ 1061961 w 1728436"/>
                <a:gd name="connsiteY301" fmla="*/ 20795 h 683936"/>
                <a:gd name="connsiteX302" fmla="*/ 1071066 w 1728436"/>
                <a:gd name="connsiteY302" fmla="*/ 34816 h 683936"/>
                <a:gd name="connsiteX303" fmla="*/ 1071006 w 1728436"/>
                <a:gd name="connsiteY303" fmla="*/ 35136 h 683936"/>
                <a:gd name="connsiteX304" fmla="*/ 1071006 w 1728436"/>
                <a:gd name="connsiteY304" fmla="*/ 35136 h 683936"/>
                <a:gd name="connsiteX305" fmla="*/ 1059360 w 1728436"/>
                <a:gd name="connsiteY305" fmla="*/ 44479 h 683936"/>
                <a:gd name="connsiteX306" fmla="*/ 1059360 w 1728436"/>
                <a:gd name="connsiteY306" fmla="*/ 44479 h 683936"/>
                <a:gd name="connsiteX307" fmla="*/ 1056699 w 1728436"/>
                <a:gd name="connsiteY307" fmla="*/ 44154 h 683936"/>
                <a:gd name="connsiteX308" fmla="*/ 730202 w 1728436"/>
                <a:gd name="connsiteY308" fmla="*/ 21209 h 683936"/>
                <a:gd name="connsiteX309" fmla="*/ 740371 w 1728436"/>
                <a:gd name="connsiteY309" fmla="*/ 7667 h 683936"/>
                <a:gd name="connsiteX310" fmla="*/ 740371 w 1728436"/>
                <a:gd name="connsiteY310" fmla="*/ 7667 h 683936"/>
                <a:gd name="connsiteX311" fmla="*/ 740371 w 1728436"/>
                <a:gd name="connsiteY311" fmla="*/ 7667 h 683936"/>
                <a:gd name="connsiteX312" fmla="*/ 753910 w 1728436"/>
                <a:gd name="connsiteY312" fmla="*/ 17835 h 683936"/>
                <a:gd name="connsiteX313" fmla="*/ 753910 w 1728436"/>
                <a:gd name="connsiteY313" fmla="*/ 17838 h 683936"/>
                <a:gd name="connsiteX314" fmla="*/ 753910 w 1728436"/>
                <a:gd name="connsiteY314" fmla="*/ 17838 h 683936"/>
                <a:gd name="connsiteX315" fmla="*/ 743741 w 1728436"/>
                <a:gd name="connsiteY315" fmla="*/ 31375 h 683936"/>
                <a:gd name="connsiteX316" fmla="*/ 743682 w 1728436"/>
                <a:gd name="connsiteY316" fmla="*/ 31381 h 683936"/>
                <a:gd name="connsiteX317" fmla="*/ 743682 w 1728436"/>
                <a:gd name="connsiteY317" fmla="*/ 31381 h 683936"/>
                <a:gd name="connsiteX318" fmla="*/ 741997 w 1728436"/>
                <a:gd name="connsiteY318" fmla="*/ 31381 h 683936"/>
                <a:gd name="connsiteX319" fmla="*/ 741997 w 1728436"/>
                <a:gd name="connsiteY319" fmla="*/ 31381 h 683936"/>
                <a:gd name="connsiteX320" fmla="*/ 730202 w 1728436"/>
                <a:gd name="connsiteY320" fmla="*/ 21209 h 683936"/>
                <a:gd name="connsiteX321" fmla="*/ 979191 w 1728436"/>
                <a:gd name="connsiteY321" fmla="*/ 30375 h 683936"/>
                <a:gd name="connsiteX322" fmla="*/ 968874 w 1728436"/>
                <a:gd name="connsiteY322" fmla="*/ 17211 h 683936"/>
                <a:gd name="connsiteX323" fmla="*/ 968904 w 1728436"/>
                <a:gd name="connsiteY323" fmla="*/ 16981 h 683936"/>
                <a:gd name="connsiteX324" fmla="*/ 968904 w 1728436"/>
                <a:gd name="connsiteY324" fmla="*/ 16981 h 683936"/>
                <a:gd name="connsiteX325" fmla="*/ 982029 w 1728436"/>
                <a:gd name="connsiteY325" fmla="*/ 6623 h 683936"/>
                <a:gd name="connsiteX326" fmla="*/ 982325 w 1728436"/>
                <a:gd name="connsiteY326" fmla="*/ 6661 h 683936"/>
                <a:gd name="connsiteX327" fmla="*/ 982325 w 1728436"/>
                <a:gd name="connsiteY327" fmla="*/ 6661 h 683936"/>
                <a:gd name="connsiteX328" fmla="*/ 992641 w 1728436"/>
                <a:gd name="connsiteY328" fmla="*/ 20086 h 683936"/>
                <a:gd name="connsiteX329" fmla="*/ 992641 w 1728436"/>
                <a:gd name="connsiteY329" fmla="*/ 20086 h 683936"/>
                <a:gd name="connsiteX330" fmla="*/ 980817 w 1728436"/>
                <a:gd name="connsiteY330" fmla="*/ 30523 h 683936"/>
                <a:gd name="connsiteX331" fmla="*/ 980817 w 1728436"/>
                <a:gd name="connsiteY331" fmla="*/ 30523 h 683936"/>
                <a:gd name="connsiteX332" fmla="*/ 979191 w 1728436"/>
                <a:gd name="connsiteY332" fmla="*/ 30375 h 683936"/>
                <a:gd name="connsiteX333" fmla="*/ 809514 w 1728436"/>
                <a:gd name="connsiteY333" fmla="*/ 12634 h 683936"/>
                <a:gd name="connsiteX334" fmla="*/ 820569 w 1728436"/>
                <a:gd name="connsiteY334" fmla="*/ 82 h 683936"/>
                <a:gd name="connsiteX335" fmla="*/ 820894 w 1728436"/>
                <a:gd name="connsiteY335" fmla="*/ 68 h 683936"/>
                <a:gd name="connsiteX336" fmla="*/ 820894 w 1728436"/>
                <a:gd name="connsiteY336" fmla="*/ 68 h 683936"/>
                <a:gd name="connsiteX337" fmla="*/ 833428 w 1728436"/>
                <a:gd name="connsiteY337" fmla="*/ 11422 h 683936"/>
                <a:gd name="connsiteX338" fmla="*/ 833428 w 1728436"/>
                <a:gd name="connsiteY338" fmla="*/ 11422 h 683936"/>
                <a:gd name="connsiteX339" fmla="*/ 822107 w 1728436"/>
                <a:gd name="connsiteY339" fmla="*/ 24015 h 683936"/>
                <a:gd name="connsiteX340" fmla="*/ 822047 w 1728436"/>
                <a:gd name="connsiteY340" fmla="*/ 24018 h 683936"/>
                <a:gd name="connsiteX341" fmla="*/ 821486 w 1728436"/>
                <a:gd name="connsiteY341" fmla="*/ 24018 h 683936"/>
                <a:gd name="connsiteX342" fmla="*/ 809425 w 1728436"/>
                <a:gd name="connsiteY342" fmla="*/ 12664 h 683936"/>
                <a:gd name="connsiteX343" fmla="*/ 900767 w 1728436"/>
                <a:gd name="connsiteY343" fmla="*/ 23663 h 683936"/>
                <a:gd name="connsiteX344" fmla="*/ 889298 w 1728436"/>
                <a:gd name="connsiteY344" fmla="*/ 11502 h 683936"/>
                <a:gd name="connsiteX345" fmla="*/ 889298 w 1728436"/>
                <a:gd name="connsiteY345" fmla="*/ 11245 h 683936"/>
                <a:gd name="connsiteX346" fmla="*/ 889298 w 1728436"/>
                <a:gd name="connsiteY346" fmla="*/ 11245 h 683936"/>
                <a:gd name="connsiteX347" fmla="*/ 901418 w 1728436"/>
                <a:gd name="connsiteY347" fmla="*/ -272 h 683936"/>
                <a:gd name="connsiteX348" fmla="*/ 901772 w 1728436"/>
                <a:gd name="connsiteY348" fmla="*/ -258 h 683936"/>
                <a:gd name="connsiteX349" fmla="*/ 901772 w 1728436"/>
                <a:gd name="connsiteY349" fmla="*/ -258 h 683936"/>
                <a:gd name="connsiteX350" fmla="*/ 913212 w 1728436"/>
                <a:gd name="connsiteY350" fmla="*/ 11931 h 683936"/>
                <a:gd name="connsiteX351" fmla="*/ 913212 w 1728436"/>
                <a:gd name="connsiteY351" fmla="*/ 12191 h 683936"/>
                <a:gd name="connsiteX352" fmla="*/ 913212 w 1728436"/>
                <a:gd name="connsiteY352" fmla="*/ 12191 h 683936"/>
                <a:gd name="connsiteX353" fmla="*/ 901388 w 1728436"/>
                <a:gd name="connsiteY353" fmla="*/ 23693 h 683936"/>
                <a:gd name="connsiteX354" fmla="*/ 900856 w 1728436"/>
                <a:gd name="connsiteY354" fmla="*/ 23693 h 68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1728436" h="683936">
                  <a:moveTo>
                    <a:pt x="9043" y="683276"/>
                  </a:moveTo>
                  <a:cubicBezTo>
                    <a:pt x="2687" y="681739"/>
                    <a:pt x="-1215" y="675346"/>
                    <a:pt x="322" y="668998"/>
                  </a:cubicBezTo>
                  <a:cubicBezTo>
                    <a:pt x="352" y="668897"/>
                    <a:pt x="382" y="668797"/>
                    <a:pt x="411" y="668699"/>
                  </a:cubicBezTo>
                  <a:lnTo>
                    <a:pt x="411" y="668699"/>
                  </a:lnTo>
                  <a:cubicBezTo>
                    <a:pt x="1948" y="662351"/>
                    <a:pt x="8333" y="658451"/>
                    <a:pt x="14689" y="659988"/>
                  </a:cubicBezTo>
                  <a:cubicBezTo>
                    <a:pt x="14778" y="660012"/>
                    <a:pt x="14896" y="660038"/>
                    <a:pt x="14984" y="660065"/>
                  </a:cubicBezTo>
                  <a:lnTo>
                    <a:pt x="14984" y="660065"/>
                  </a:lnTo>
                  <a:cubicBezTo>
                    <a:pt x="21370" y="661718"/>
                    <a:pt x="25242" y="668235"/>
                    <a:pt x="23616" y="674642"/>
                  </a:cubicBezTo>
                  <a:lnTo>
                    <a:pt x="23616" y="674642"/>
                  </a:lnTo>
                  <a:cubicBezTo>
                    <a:pt x="22256" y="679929"/>
                    <a:pt x="17497" y="683634"/>
                    <a:pt x="12028" y="683661"/>
                  </a:cubicBezTo>
                  <a:lnTo>
                    <a:pt x="12028" y="683661"/>
                  </a:lnTo>
                  <a:cubicBezTo>
                    <a:pt x="11023" y="683649"/>
                    <a:pt x="10018" y="683522"/>
                    <a:pt x="9043" y="683276"/>
                  </a:cubicBezTo>
                  <a:close/>
                  <a:moveTo>
                    <a:pt x="1704755" y="667516"/>
                  </a:moveTo>
                  <a:lnTo>
                    <a:pt x="1704755" y="667516"/>
                  </a:lnTo>
                  <a:cubicBezTo>
                    <a:pt x="1703012" y="661224"/>
                    <a:pt x="1706677" y="654701"/>
                    <a:pt x="1712973" y="652945"/>
                  </a:cubicBezTo>
                  <a:cubicBezTo>
                    <a:pt x="1713032" y="652921"/>
                    <a:pt x="1713121" y="652900"/>
                    <a:pt x="1713210" y="652880"/>
                  </a:cubicBezTo>
                  <a:lnTo>
                    <a:pt x="1713210" y="652880"/>
                  </a:lnTo>
                  <a:cubicBezTo>
                    <a:pt x="1719477" y="651055"/>
                    <a:pt x="1726040" y="654660"/>
                    <a:pt x="1727872" y="660934"/>
                  </a:cubicBezTo>
                  <a:cubicBezTo>
                    <a:pt x="1727902" y="661088"/>
                    <a:pt x="1727961" y="661242"/>
                    <a:pt x="1727990" y="661396"/>
                  </a:cubicBezTo>
                  <a:lnTo>
                    <a:pt x="1727990" y="661396"/>
                  </a:lnTo>
                  <a:cubicBezTo>
                    <a:pt x="1729735" y="667688"/>
                    <a:pt x="1726069" y="674210"/>
                    <a:pt x="1719772" y="675961"/>
                  </a:cubicBezTo>
                  <a:cubicBezTo>
                    <a:pt x="1719684" y="675988"/>
                    <a:pt x="1719595" y="676008"/>
                    <a:pt x="1719507" y="676032"/>
                  </a:cubicBezTo>
                  <a:lnTo>
                    <a:pt x="1719507" y="676032"/>
                  </a:lnTo>
                  <a:cubicBezTo>
                    <a:pt x="1718531" y="676301"/>
                    <a:pt x="1717555" y="676440"/>
                    <a:pt x="1716551" y="676446"/>
                  </a:cubicBezTo>
                  <a:lnTo>
                    <a:pt x="1716551" y="676446"/>
                  </a:lnTo>
                  <a:cubicBezTo>
                    <a:pt x="1711023" y="676546"/>
                    <a:pt x="1706145" y="672856"/>
                    <a:pt x="1704755" y="667516"/>
                  </a:cubicBezTo>
                  <a:close/>
                  <a:moveTo>
                    <a:pt x="31391" y="606635"/>
                  </a:moveTo>
                  <a:cubicBezTo>
                    <a:pt x="25153" y="604420"/>
                    <a:pt x="21901" y="597578"/>
                    <a:pt x="24118" y="591348"/>
                  </a:cubicBezTo>
                  <a:lnTo>
                    <a:pt x="24118" y="591348"/>
                  </a:lnTo>
                  <a:cubicBezTo>
                    <a:pt x="26335" y="585103"/>
                    <a:pt x="33223" y="581845"/>
                    <a:pt x="39461" y="584071"/>
                  </a:cubicBezTo>
                  <a:cubicBezTo>
                    <a:pt x="39461" y="584071"/>
                    <a:pt x="39461" y="584074"/>
                    <a:pt x="39461" y="584074"/>
                  </a:cubicBezTo>
                  <a:lnTo>
                    <a:pt x="39461" y="584074"/>
                  </a:lnTo>
                  <a:cubicBezTo>
                    <a:pt x="45698" y="586309"/>
                    <a:pt x="48920" y="593166"/>
                    <a:pt x="46673" y="599391"/>
                  </a:cubicBezTo>
                  <a:cubicBezTo>
                    <a:pt x="46673" y="599399"/>
                    <a:pt x="46673" y="599411"/>
                    <a:pt x="46673" y="599420"/>
                  </a:cubicBezTo>
                  <a:lnTo>
                    <a:pt x="46673" y="599420"/>
                  </a:lnTo>
                  <a:cubicBezTo>
                    <a:pt x="44959" y="604169"/>
                    <a:pt x="40466" y="607336"/>
                    <a:pt x="35411" y="607344"/>
                  </a:cubicBezTo>
                  <a:lnTo>
                    <a:pt x="35411" y="607344"/>
                  </a:lnTo>
                  <a:cubicBezTo>
                    <a:pt x="34051" y="607338"/>
                    <a:pt x="32691" y="607099"/>
                    <a:pt x="31391" y="606635"/>
                  </a:cubicBezTo>
                  <a:close/>
                  <a:moveTo>
                    <a:pt x="1680871" y="592472"/>
                  </a:moveTo>
                  <a:cubicBezTo>
                    <a:pt x="1678536" y="586369"/>
                    <a:pt x="1681610" y="579532"/>
                    <a:pt x="1687700" y="577202"/>
                  </a:cubicBezTo>
                  <a:cubicBezTo>
                    <a:pt x="1687788" y="577167"/>
                    <a:pt x="1687906" y="577131"/>
                    <a:pt x="1687995" y="577096"/>
                  </a:cubicBezTo>
                  <a:lnTo>
                    <a:pt x="1687995" y="577096"/>
                  </a:lnTo>
                  <a:cubicBezTo>
                    <a:pt x="1694203" y="574828"/>
                    <a:pt x="1701060" y="577998"/>
                    <a:pt x="1703366" y="584192"/>
                  </a:cubicBezTo>
                  <a:lnTo>
                    <a:pt x="1703366" y="584192"/>
                  </a:lnTo>
                  <a:cubicBezTo>
                    <a:pt x="1705642" y="590402"/>
                    <a:pt x="1702450" y="597282"/>
                    <a:pt x="1696242" y="599562"/>
                  </a:cubicBezTo>
                  <a:cubicBezTo>
                    <a:pt x="1696242" y="599565"/>
                    <a:pt x="1696242" y="599565"/>
                    <a:pt x="1696242" y="599568"/>
                  </a:cubicBezTo>
                  <a:lnTo>
                    <a:pt x="1696242" y="599568"/>
                  </a:lnTo>
                  <a:cubicBezTo>
                    <a:pt x="1694912" y="600082"/>
                    <a:pt x="1693523" y="600343"/>
                    <a:pt x="1692104" y="600337"/>
                  </a:cubicBezTo>
                  <a:lnTo>
                    <a:pt x="1692104" y="600337"/>
                  </a:lnTo>
                  <a:cubicBezTo>
                    <a:pt x="1687137" y="600275"/>
                    <a:pt x="1682703" y="597146"/>
                    <a:pt x="1680989" y="592472"/>
                  </a:cubicBezTo>
                  <a:close/>
                  <a:moveTo>
                    <a:pt x="60655" y="532418"/>
                  </a:moveTo>
                  <a:cubicBezTo>
                    <a:pt x="54684" y="529792"/>
                    <a:pt x="51965" y="522814"/>
                    <a:pt x="54596" y="516835"/>
                  </a:cubicBezTo>
                  <a:cubicBezTo>
                    <a:pt x="54625" y="516714"/>
                    <a:pt x="54684" y="516599"/>
                    <a:pt x="54743" y="516481"/>
                  </a:cubicBezTo>
                  <a:lnTo>
                    <a:pt x="54743" y="516481"/>
                  </a:lnTo>
                  <a:cubicBezTo>
                    <a:pt x="57492" y="510463"/>
                    <a:pt x="64587" y="507814"/>
                    <a:pt x="70617" y="510561"/>
                  </a:cubicBezTo>
                  <a:cubicBezTo>
                    <a:pt x="70617" y="510564"/>
                    <a:pt x="70617" y="510564"/>
                    <a:pt x="70617" y="510567"/>
                  </a:cubicBezTo>
                  <a:lnTo>
                    <a:pt x="70617" y="510567"/>
                  </a:lnTo>
                  <a:cubicBezTo>
                    <a:pt x="76648" y="513302"/>
                    <a:pt x="79308" y="520401"/>
                    <a:pt x="76559" y="526421"/>
                  </a:cubicBezTo>
                  <a:cubicBezTo>
                    <a:pt x="76559" y="526451"/>
                    <a:pt x="76529" y="526478"/>
                    <a:pt x="76529" y="526504"/>
                  </a:cubicBezTo>
                  <a:lnTo>
                    <a:pt x="76529" y="526504"/>
                  </a:lnTo>
                  <a:cubicBezTo>
                    <a:pt x="74579" y="530730"/>
                    <a:pt x="70351" y="533438"/>
                    <a:pt x="65681" y="533453"/>
                  </a:cubicBezTo>
                  <a:lnTo>
                    <a:pt x="65681" y="533453"/>
                  </a:lnTo>
                  <a:cubicBezTo>
                    <a:pt x="63937" y="533474"/>
                    <a:pt x="62222" y="533119"/>
                    <a:pt x="60655" y="532418"/>
                  </a:cubicBezTo>
                  <a:close/>
                  <a:moveTo>
                    <a:pt x="1650512" y="519881"/>
                  </a:moveTo>
                  <a:cubicBezTo>
                    <a:pt x="1647645" y="514017"/>
                    <a:pt x="1650068" y="506930"/>
                    <a:pt x="1655922" y="504053"/>
                  </a:cubicBezTo>
                  <a:cubicBezTo>
                    <a:pt x="1656010" y="504006"/>
                    <a:pt x="1656128" y="503958"/>
                    <a:pt x="1656217" y="503914"/>
                  </a:cubicBezTo>
                  <a:lnTo>
                    <a:pt x="1656217" y="503914"/>
                  </a:lnTo>
                  <a:cubicBezTo>
                    <a:pt x="1662188" y="501084"/>
                    <a:pt x="1669312" y="503609"/>
                    <a:pt x="1672151" y="509562"/>
                  </a:cubicBezTo>
                  <a:lnTo>
                    <a:pt x="1672151" y="509562"/>
                  </a:lnTo>
                  <a:cubicBezTo>
                    <a:pt x="1674959" y="515549"/>
                    <a:pt x="1672446" y="522684"/>
                    <a:pt x="1666475" y="525558"/>
                  </a:cubicBezTo>
                  <a:lnTo>
                    <a:pt x="1666475" y="525558"/>
                  </a:lnTo>
                  <a:cubicBezTo>
                    <a:pt x="1664849" y="526306"/>
                    <a:pt x="1663105" y="526699"/>
                    <a:pt x="1661331" y="526711"/>
                  </a:cubicBezTo>
                  <a:lnTo>
                    <a:pt x="1661331" y="526711"/>
                  </a:lnTo>
                  <a:cubicBezTo>
                    <a:pt x="1656691" y="526753"/>
                    <a:pt x="1652463" y="524083"/>
                    <a:pt x="1650512" y="519881"/>
                  </a:cubicBezTo>
                  <a:close/>
                  <a:moveTo>
                    <a:pt x="96483" y="461128"/>
                  </a:moveTo>
                  <a:cubicBezTo>
                    <a:pt x="90778" y="457808"/>
                    <a:pt x="88827" y="450493"/>
                    <a:pt x="92137" y="444777"/>
                  </a:cubicBezTo>
                  <a:lnTo>
                    <a:pt x="92137" y="444777"/>
                  </a:lnTo>
                  <a:cubicBezTo>
                    <a:pt x="95330" y="439085"/>
                    <a:pt x="102543" y="437072"/>
                    <a:pt x="108248" y="440280"/>
                  </a:cubicBezTo>
                  <a:cubicBezTo>
                    <a:pt x="108307" y="440318"/>
                    <a:pt x="108396" y="440360"/>
                    <a:pt x="108455" y="440401"/>
                  </a:cubicBezTo>
                  <a:lnTo>
                    <a:pt x="108455" y="440401"/>
                  </a:lnTo>
                  <a:cubicBezTo>
                    <a:pt x="114190" y="443719"/>
                    <a:pt x="116111" y="451046"/>
                    <a:pt x="112800" y="456767"/>
                  </a:cubicBezTo>
                  <a:cubicBezTo>
                    <a:pt x="112800" y="456773"/>
                    <a:pt x="112800" y="456776"/>
                    <a:pt x="112800" y="456782"/>
                  </a:cubicBezTo>
                  <a:lnTo>
                    <a:pt x="112800" y="456782"/>
                  </a:lnTo>
                  <a:cubicBezTo>
                    <a:pt x="110613" y="460460"/>
                    <a:pt x="106681" y="462713"/>
                    <a:pt x="102395" y="462696"/>
                  </a:cubicBezTo>
                  <a:lnTo>
                    <a:pt x="102395" y="462696"/>
                  </a:lnTo>
                  <a:cubicBezTo>
                    <a:pt x="100326" y="462684"/>
                    <a:pt x="98286" y="462146"/>
                    <a:pt x="96483" y="461128"/>
                  </a:cubicBezTo>
                  <a:close/>
                  <a:moveTo>
                    <a:pt x="1613532" y="450366"/>
                  </a:moveTo>
                  <a:cubicBezTo>
                    <a:pt x="1610162" y="444674"/>
                    <a:pt x="1612054" y="437329"/>
                    <a:pt x="1617759" y="433964"/>
                  </a:cubicBezTo>
                  <a:cubicBezTo>
                    <a:pt x="1617759" y="433961"/>
                    <a:pt x="1617759" y="433958"/>
                    <a:pt x="1617759" y="433955"/>
                  </a:cubicBezTo>
                  <a:lnTo>
                    <a:pt x="1617759" y="433955"/>
                  </a:lnTo>
                  <a:cubicBezTo>
                    <a:pt x="1623346" y="430555"/>
                    <a:pt x="1630618" y="432317"/>
                    <a:pt x="1634017" y="437894"/>
                  </a:cubicBezTo>
                  <a:cubicBezTo>
                    <a:pt x="1634076" y="437979"/>
                    <a:pt x="1634106" y="438065"/>
                    <a:pt x="1634165" y="438154"/>
                  </a:cubicBezTo>
                  <a:lnTo>
                    <a:pt x="1634165" y="438154"/>
                  </a:lnTo>
                  <a:cubicBezTo>
                    <a:pt x="1637564" y="443733"/>
                    <a:pt x="1635791" y="451010"/>
                    <a:pt x="1630204" y="454405"/>
                  </a:cubicBezTo>
                  <a:cubicBezTo>
                    <a:pt x="1630115" y="454461"/>
                    <a:pt x="1630027" y="454511"/>
                    <a:pt x="1629938" y="454564"/>
                  </a:cubicBezTo>
                  <a:lnTo>
                    <a:pt x="1629938" y="454564"/>
                  </a:lnTo>
                  <a:cubicBezTo>
                    <a:pt x="1628105" y="455635"/>
                    <a:pt x="1626006" y="456205"/>
                    <a:pt x="1623878" y="456220"/>
                  </a:cubicBezTo>
                  <a:lnTo>
                    <a:pt x="1623878" y="456220"/>
                  </a:lnTo>
                  <a:cubicBezTo>
                    <a:pt x="1619621" y="456250"/>
                    <a:pt x="1615660" y="454023"/>
                    <a:pt x="1613473" y="450366"/>
                  </a:cubicBezTo>
                  <a:close/>
                  <a:moveTo>
                    <a:pt x="138725" y="393387"/>
                  </a:moveTo>
                  <a:cubicBezTo>
                    <a:pt x="133315" y="389721"/>
                    <a:pt x="131897" y="382367"/>
                    <a:pt x="135562" y="376962"/>
                  </a:cubicBezTo>
                  <a:cubicBezTo>
                    <a:pt x="135650" y="376867"/>
                    <a:pt x="135710" y="376773"/>
                    <a:pt x="135769" y="376681"/>
                  </a:cubicBezTo>
                  <a:lnTo>
                    <a:pt x="135769" y="376681"/>
                  </a:lnTo>
                  <a:cubicBezTo>
                    <a:pt x="139553" y="371258"/>
                    <a:pt x="147032" y="369936"/>
                    <a:pt x="152441" y="373724"/>
                  </a:cubicBezTo>
                  <a:cubicBezTo>
                    <a:pt x="152441" y="373724"/>
                    <a:pt x="152441" y="373724"/>
                    <a:pt x="152441" y="373724"/>
                  </a:cubicBezTo>
                  <a:lnTo>
                    <a:pt x="152441" y="373724"/>
                  </a:lnTo>
                  <a:cubicBezTo>
                    <a:pt x="157850" y="377524"/>
                    <a:pt x="159181" y="384999"/>
                    <a:pt x="155397" y="390430"/>
                  </a:cubicBezTo>
                  <a:lnTo>
                    <a:pt x="155397" y="390430"/>
                  </a:lnTo>
                  <a:cubicBezTo>
                    <a:pt x="153150" y="393591"/>
                    <a:pt x="149485" y="395463"/>
                    <a:pt x="145612" y="395457"/>
                  </a:cubicBezTo>
                  <a:lnTo>
                    <a:pt x="145612" y="395457"/>
                  </a:lnTo>
                  <a:cubicBezTo>
                    <a:pt x="143159" y="395498"/>
                    <a:pt x="140765" y="394777"/>
                    <a:pt x="138725" y="393387"/>
                  </a:cubicBezTo>
                  <a:close/>
                  <a:moveTo>
                    <a:pt x="1570462" y="384517"/>
                  </a:moveTo>
                  <a:cubicBezTo>
                    <a:pt x="1566589" y="379156"/>
                    <a:pt x="1567802" y="371669"/>
                    <a:pt x="1573152" y="367799"/>
                  </a:cubicBezTo>
                  <a:cubicBezTo>
                    <a:pt x="1573152" y="367793"/>
                    <a:pt x="1573182" y="367787"/>
                    <a:pt x="1573182" y="367781"/>
                  </a:cubicBezTo>
                  <a:lnTo>
                    <a:pt x="1573182" y="367781"/>
                  </a:lnTo>
                  <a:cubicBezTo>
                    <a:pt x="1578532" y="363922"/>
                    <a:pt x="1586011" y="365140"/>
                    <a:pt x="1589883" y="370501"/>
                  </a:cubicBezTo>
                  <a:lnTo>
                    <a:pt x="1589883" y="370501"/>
                  </a:lnTo>
                  <a:cubicBezTo>
                    <a:pt x="1593756" y="375877"/>
                    <a:pt x="1592514" y="383360"/>
                    <a:pt x="1587164" y="387237"/>
                  </a:cubicBezTo>
                  <a:lnTo>
                    <a:pt x="1587164" y="387237"/>
                  </a:lnTo>
                  <a:cubicBezTo>
                    <a:pt x="1585124" y="388709"/>
                    <a:pt x="1582671" y="389505"/>
                    <a:pt x="1580158" y="389514"/>
                  </a:cubicBezTo>
                  <a:lnTo>
                    <a:pt x="1580158" y="389514"/>
                  </a:lnTo>
                  <a:cubicBezTo>
                    <a:pt x="1576285" y="389508"/>
                    <a:pt x="1572679" y="387607"/>
                    <a:pt x="1570462" y="384428"/>
                  </a:cubicBezTo>
                  <a:close/>
                  <a:moveTo>
                    <a:pt x="186820" y="329815"/>
                  </a:moveTo>
                  <a:cubicBezTo>
                    <a:pt x="181795" y="325628"/>
                    <a:pt x="181144" y="318168"/>
                    <a:pt x="185342" y="313156"/>
                  </a:cubicBezTo>
                  <a:cubicBezTo>
                    <a:pt x="185401" y="313079"/>
                    <a:pt x="185460" y="313005"/>
                    <a:pt x="185519" y="312931"/>
                  </a:cubicBezTo>
                  <a:lnTo>
                    <a:pt x="185519" y="312931"/>
                  </a:lnTo>
                  <a:cubicBezTo>
                    <a:pt x="189806" y="307902"/>
                    <a:pt x="197373" y="307304"/>
                    <a:pt x="202398" y="311601"/>
                  </a:cubicBezTo>
                  <a:cubicBezTo>
                    <a:pt x="202398" y="311601"/>
                    <a:pt x="202398" y="311601"/>
                    <a:pt x="202398" y="311601"/>
                  </a:cubicBezTo>
                  <a:lnTo>
                    <a:pt x="202398" y="311601"/>
                  </a:lnTo>
                  <a:cubicBezTo>
                    <a:pt x="207424" y="315788"/>
                    <a:pt x="208074" y="323248"/>
                    <a:pt x="203906" y="328260"/>
                  </a:cubicBezTo>
                  <a:cubicBezTo>
                    <a:pt x="203847" y="328325"/>
                    <a:pt x="203788" y="328390"/>
                    <a:pt x="203729" y="328455"/>
                  </a:cubicBezTo>
                  <a:lnTo>
                    <a:pt x="203729" y="328455"/>
                  </a:lnTo>
                  <a:cubicBezTo>
                    <a:pt x="201482" y="331146"/>
                    <a:pt x="198142" y="332695"/>
                    <a:pt x="194624" y="332683"/>
                  </a:cubicBezTo>
                  <a:lnTo>
                    <a:pt x="194624" y="332683"/>
                  </a:lnTo>
                  <a:cubicBezTo>
                    <a:pt x="191757" y="332659"/>
                    <a:pt x="188978" y="331613"/>
                    <a:pt x="186820" y="329726"/>
                  </a:cubicBezTo>
                  <a:close/>
                  <a:moveTo>
                    <a:pt x="1521569" y="322807"/>
                  </a:moveTo>
                  <a:lnTo>
                    <a:pt x="1521569" y="322807"/>
                  </a:lnTo>
                  <a:cubicBezTo>
                    <a:pt x="1517223" y="317816"/>
                    <a:pt x="1517756" y="310250"/>
                    <a:pt x="1522722" y="305894"/>
                  </a:cubicBezTo>
                  <a:lnTo>
                    <a:pt x="1522722" y="305894"/>
                  </a:lnTo>
                  <a:cubicBezTo>
                    <a:pt x="1527747" y="301562"/>
                    <a:pt x="1535315" y="302106"/>
                    <a:pt x="1539660" y="307106"/>
                  </a:cubicBezTo>
                  <a:lnTo>
                    <a:pt x="1539660" y="307106"/>
                  </a:lnTo>
                  <a:cubicBezTo>
                    <a:pt x="1543976" y="312000"/>
                    <a:pt x="1543533" y="319475"/>
                    <a:pt x="1538625" y="323801"/>
                  </a:cubicBezTo>
                  <a:cubicBezTo>
                    <a:pt x="1538566" y="323866"/>
                    <a:pt x="1538477" y="323928"/>
                    <a:pt x="1538419" y="323990"/>
                  </a:cubicBezTo>
                  <a:lnTo>
                    <a:pt x="1538419" y="323990"/>
                  </a:lnTo>
                  <a:cubicBezTo>
                    <a:pt x="1536260" y="325891"/>
                    <a:pt x="1533482" y="326944"/>
                    <a:pt x="1530614" y="326947"/>
                  </a:cubicBezTo>
                  <a:lnTo>
                    <a:pt x="1530614" y="326947"/>
                  </a:lnTo>
                  <a:cubicBezTo>
                    <a:pt x="1527126" y="326903"/>
                    <a:pt x="1523845" y="325362"/>
                    <a:pt x="1521569" y="322719"/>
                  </a:cubicBezTo>
                  <a:close/>
                  <a:moveTo>
                    <a:pt x="240532" y="270796"/>
                  </a:moveTo>
                  <a:cubicBezTo>
                    <a:pt x="235890" y="266060"/>
                    <a:pt x="235979" y="258463"/>
                    <a:pt x="240709" y="253824"/>
                  </a:cubicBezTo>
                  <a:lnTo>
                    <a:pt x="240709" y="253824"/>
                  </a:lnTo>
                  <a:cubicBezTo>
                    <a:pt x="245468" y="249232"/>
                    <a:pt x="253006" y="249324"/>
                    <a:pt x="257647" y="254031"/>
                  </a:cubicBezTo>
                  <a:lnTo>
                    <a:pt x="257647" y="254031"/>
                  </a:lnTo>
                  <a:cubicBezTo>
                    <a:pt x="262259" y="258656"/>
                    <a:pt x="262259" y="266142"/>
                    <a:pt x="257617" y="270758"/>
                  </a:cubicBezTo>
                  <a:cubicBezTo>
                    <a:pt x="257559" y="270820"/>
                    <a:pt x="257499" y="270882"/>
                    <a:pt x="257440" y="270944"/>
                  </a:cubicBezTo>
                  <a:lnTo>
                    <a:pt x="257440" y="270944"/>
                  </a:lnTo>
                  <a:cubicBezTo>
                    <a:pt x="255194" y="273144"/>
                    <a:pt x="252178" y="274383"/>
                    <a:pt x="249016" y="274404"/>
                  </a:cubicBezTo>
                  <a:lnTo>
                    <a:pt x="249016" y="274404"/>
                  </a:lnTo>
                  <a:cubicBezTo>
                    <a:pt x="245823" y="274398"/>
                    <a:pt x="242749" y="273097"/>
                    <a:pt x="240532" y="270796"/>
                  </a:cubicBezTo>
                  <a:close/>
                  <a:moveTo>
                    <a:pt x="1467296" y="265740"/>
                  </a:moveTo>
                  <a:lnTo>
                    <a:pt x="1467296" y="265740"/>
                  </a:lnTo>
                  <a:cubicBezTo>
                    <a:pt x="1462536" y="261272"/>
                    <a:pt x="1462300" y="253789"/>
                    <a:pt x="1466764" y="249022"/>
                  </a:cubicBezTo>
                  <a:cubicBezTo>
                    <a:pt x="1466822" y="248945"/>
                    <a:pt x="1466911" y="248871"/>
                    <a:pt x="1466970" y="248797"/>
                  </a:cubicBezTo>
                  <a:lnTo>
                    <a:pt x="1466970" y="248797"/>
                  </a:lnTo>
                  <a:cubicBezTo>
                    <a:pt x="1471552" y="244040"/>
                    <a:pt x="1479150" y="243895"/>
                    <a:pt x="1483908" y="248472"/>
                  </a:cubicBezTo>
                  <a:lnTo>
                    <a:pt x="1483908" y="248472"/>
                  </a:lnTo>
                  <a:cubicBezTo>
                    <a:pt x="1488668" y="253067"/>
                    <a:pt x="1488816" y="260643"/>
                    <a:pt x="1484234" y="265415"/>
                  </a:cubicBezTo>
                  <a:lnTo>
                    <a:pt x="1484234" y="265415"/>
                  </a:lnTo>
                  <a:cubicBezTo>
                    <a:pt x="1481987" y="267757"/>
                    <a:pt x="1478854" y="269081"/>
                    <a:pt x="1475602" y="269081"/>
                  </a:cubicBezTo>
                  <a:lnTo>
                    <a:pt x="1475602" y="269081"/>
                  </a:lnTo>
                  <a:cubicBezTo>
                    <a:pt x="1472498" y="269028"/>
                    <a:pt x="1469572" y="267789"/>
                    <a:pt x="1467355" y="265622"/>
                  </a:cubicBezTo>
                  <a:close/>
                  <a:moveTo>
                    <a:pt x="299209" y="216775"/>
                  </a:moveTo>
                  <a:cubicBezTo>
                    <a:pt x="295071" y="211630"/>
                    <a:pt x="295839" y="204108"/>
                    <a:pt x="300953" y="199921"/>
                  </a:cubicBezTo>
                  <a:lnTo>
                    <a:pt x="300953" y="199921"/>
                  </a:lnTo>
                  <a:cubicBezTo>
                    <a:pt x="305979" y="195737"/>
                    <a:pt x="313428" y="196414"/>
                    <a:pt x="317596" y="201432"/>
                  </a:cubicBezTo>
                  <a:cubicBezTo>
                    <a:pt x="317655" y="201500"/>
                    <a:pt x="317714" y="201568"/>
                    <a:pt x="317774" y="201636"/>
                  </a:cubicBezTo>
                  <a:lnTo>
                    <a:pt x="317774" y="201636"/>
                  </a:lnTo>
                  <a:cubicBezTo>
                    <a:pt x="321941" y="206751"/>
                    <a:pt x="321202" y="214285"/>
                    <a:pt x="316118" y="218490"/>
                  </a:cubicBezTo>
                  <a:lnTo>
                    <a:pt x="316118" y="218490"/>
                  </a:lnTo>
                  <a:cubicBezTo>
                    <a:pt x="313960" y="220222"/>
                    <a:pt x="311270" y="221163"/>
                    <a:pt x="308521" y="221151"/>
                  </a:cubicBezTo>
                  <a:lnTo>
                    <a:pt x="308521" y="221151"/>
                  </a:lnTo>
                  <a:cubicBezTo>
                    <a:pt x="304914" y="221142"/>
                    <a:pt x="301515" y="219489"/>
                    <a:pt x="299269" y="216657"/>
                  </a:cubicBezTo>
                  <a:close/>
                  <a:moveTo>
                    <a:pt x="1408175" y="213818"/>
                  </a:moveTo>
                  <a:cubicBezTo>
                    <a:pt x="1403001" y="209675"/>
                    <a:pt x="1402174" y="202135"/>
                    <a:pt x="1406312" y="196964"/>
                  </a:cubicBezTo>
                  <a:lnTo>
                    <a:pt x="1406312" y="196964"/>
                  </a:lnTo>
                  <a:cubicBezTo>
                    <a:pt x="1410451" y="191804"/>
                    <a:pt x="1417989" y="190976"/>
                    <a:pt x="1423132" y="195116"/>
                  </a:cubicBezTo>
                  <a:cubicBezTo>
                    <a:pt x="1423162" y="195119"/>
                    <a:pt x="1423162" y="195125"/>
                    <a:pt x="1423162" y="195131"/>
                  </a:cubicBezTo>
                  <a:lnTo>
                    <a:pt x="1423162" y="195131"/>
                  </a:lnTo>
                  <a:cubicBezTo>
                    <a:pt x="1428306" y="199170"/>
                    <a:pt x="1429192" y="206606"/>
                    <a:pt x="1425142" y="211739"/>
                  </a:cubicBezTo>
                  <a:cubicBezTo>
                    <a:pt x="1425083" y="211801"/>
                    <a:pt x="1425054" y="211864"/>
                    <a:pt x="1424994" y="211926"/>
                  </a:cubicBezTo>
                  <a:lnTo>
                    <a:pt x="1424994" y="211926"/>
                  </a:lnTo>
                  <a:cubicBezTo>
                    <a:pt x="1422748" y="214794"/>
                    <a:pt x="1419289" y="216461"/>
                    <a:pt x="1415654" y="216450"/>
                  </a:cubicBezTo>
                  <a:lnTo>
                    <a:pt x="1415654" y="216450"/>
                  </a:lnTo>
                  <a:cubicBezTo>
                    <a:pt x="1412933" y="216382"/>
                    <a:pt x="1410332" y="215403"/>
                    <a:pt x="1408234" y="213670"/>
                  </a:cubicBezTo>
                  <a:close/>
                  <a:moveTo>
                    <a:pt x="362705" y="168194"/>
                  </a:moveTo>
                  <a:cubicBezTo>
                    <a:pt x="359010" y="162703"/>
                    <a:pt x="360429" y="155249"/>
                    <a:pt x="365898" y="151517"/>
                  </a:cubicBezTo>
                  <a:lnTo>
                    <a:pt x="365898" y="151517"/>
                  </a:lnTo>
                  <a:cubicBezTo>
                    <a:pt x="371396" y="147824"/>
                    <a:pt x="378845" y="149279"/>
                    <a:pt x="382540" y="154770"/>
                  </a:cubicBezTo>
                  <a:lnTo>
                    <a:pt x="382540" y="154770"/>
                  </a:lnTo>
                  <a:cubicBezTo>
                    <a:pt x="386265" y="160139"/>
                    <a:pt x="384935" y="167508"/>
                    <a:pt x="379555" y="171228"/>
                  </a:cubicBezTo>
                  <a:cubicBezTo>
                    <a:pt x="379466" y="171281"/>
                    <a:pt x="379407" y="171334"/>
                    <a:pt x="379318" y="171387"/>
                  </a:cubicBezTo>
                  <a:lnTo>
                    <a:pt x="379318" y="171387"/>
                  </a:lnTo>
                  <a:cubicBezTo>
                    <a:pt x="377338" y="172742"/>
                    <a:pt x="375003" y="173463"/>
                    <a:pt x="372608" y="173457"/>
                  </a:cubicBezTo>
                  <a:lnTo>
                    <a:pt x="372608" y="173457"/>
                  </a:lnTo>
                  <a:cubicBezTo>
                    <a:pt x="368647" y="173448"/>
                    <a:pt x="364922" y="171479"/>
                    <a:pt x="362705" y="168194"/>
                  </a:cubicBezTo>
                  <a:close/>
                  <a:moveTo>
                    <a:pt x="1344649" y="167218"/>
                  </a:moveTo>
                  <a:cubicBezTo>
                    <a:pt x="1339150" y="163673"/>
                    <a:pt x="1337584" y="156352"/>
                    <a:pt x="1341131" y="150867"/>
                  </a:cubicBezTo>
                  <a:cubicBezTo>
                    <a:pt x="1341190" y="150775"/>
                    <a:pt x="1341249" y="150689"/>
                    <a:pt x="1341308" y="150601"/>
                  </a:cubicBezTo>
                  <a:lnTo>
                    <a:pt x="1341308" y="150601"/>
                  </a:lnTo>
                  <a:cubicBezTo>
                    <a:pt x="1344855" y="145119"/>
                    <a:pt x="1352187" y="143555"/>
                    <a:pt x="1357655" y="147106"/>
                  </a:cubicBezTo>
                  <a:cubicBezTo>
                    <a:pt x="1357744" y="147156"/>
                    <a:pt x="1357803" y="147206"/>
                    <a:pt x="1357892" y="147259"/>
                  </a:cubicBezTo>
                  <a:lnTo>
                    <a:pt x="1357892" y="147259"/>
                  </a:lnTo>
                  <a:cubicBezTo>
                    <a:pt x="1363390" y="150793"/>
                    <a:pt x="1364986" y="158111"/>
                    <a:pt x="1361439" y="163605"/>
                  </a:cubicBezTo>
                  <a:cubicBezTo>
                    <a:pt x="1361380" y="163696"/>
                    <a:pt x="1361321" y="163788"/>
                    <a:pt x="1361262" y="163877"/>
                  </a:cubicBezTo>
                  <a:lnTo>
                    <a:pt x="1361262" y="163877"/>
                  </a:lnTo>
                  <a:cubicBezTo>
                    <a:pt x="1359045" y="167221"/>
                    <a:pt x="1355290" y="169229"/>
                    <a:pt x="1351270" y="169229"/>
                  </a:cubicBezTo>
                  <a:lnTo>
                    <a:pt x="1351270" y="169229"/>
                  </a:lnTo>
                  <a:cubicBezTo>
                    <a:pt x="1348935" y="169261"/>
                    <a:pt x="1346629" y="168590"/>
                    <a:pt x="1344649" y="167307"/>
                  </a:cubicBezTo>
                  <a:close/>
                  <a:moveTo>
                    <a:pt x="430222" y="125586"/>
                  </a:moveTo>
                  <a:cubicBezTo>
                    <a:pt x="426999" y="119906"/>
                    <a:pt x="428980" y="112685"/>
                    <a:pt x="434656" y="109462"/>
                  </a:cubicBezTo>
                  <a:cubicBezTo>
                    <a:pt x="434745" y="109415"/>
                    <a:pt x="434833" y="109367"/>
                    <a:pt x="434922" y="109323"/>
                  </a:cubicBezTo>
                  <a:lnTo>
                    <a:pt x="434922" y="109323"/>
                  </a:lnTo>
                  <a:cubicBezTo>
                    <a:pt x="440716" y="106136"/>
                    <a:pt x="448017" y="108253"/>
                    <a:pt x="451210" y="114054"/>
                  </a:cubicBezTo>
                  <a:lnTo>
                    <a:pt x="451210" y="114054"/>
                  </a:lnTo>
                  <a:cubicBezTo>
                    <a:pt x="454432" y="119743"/>
                    <a:pt x="452422" y="126958"/>
                    <a:pt x="446717" y="130169"/>
                  </a:cubicBezTo>
                  <a:cubicBezTo>
                    <a:pt x="446658" y="130207"/>
                    <a:pt x="446569" y="130249"/>
                    <a:pt x="446510" y="130287"/>
                  </a:cubicBezTo>
                  <a:lnTo>
                    <a:pt x="446510" y="130287"/>
                  </a:lnTo>
                  <a:cubicBezTo>
                    <a:pt x="444707" y="131298"/>
                    <a:pt x="442667" y="131819"/>
                    <a:pt x="440597" y="131795"/>
                  </a:cubicBezTo>
                  <a:lnTo>
                    <a:pt x="440597" y="131795"/>
                  </a:lnTo>
                  <a:cubicBezTo>
                    <a:pt x="436252" y="131783"/>
                    <a:pt x="432291" y="129400"/>
                    <a:pt x="430222" y="125586"/>
                  </a:cubicBezTo>
                  <a:close/>
                  <a:moveTo>
                    <a:pt x="1277191" y="126739"/>
                  </a:moveTo>
                  <a:cubicBezTo>
                    <a:pt x="1271368" y="123608"/>
                    <a:pt x="1269181" y="116357"/>
                    <a:pt x="1272314" y="110535"/>
                  </a:cubicBezTo>
                  <a:lnTo>
                    <a:pt x="1272314" y="110535"/>
                  </a:lnTo>
                  <a:cubicBezTo>
                    <a:pt x="1275447" y="104705"/>
                    <a:pt x="1282690" y="102508"/>
                    <a:pt x="1288513" y="105627"/>
                  </a:cubicBezTo>
                  <a:cubicBezTo>
                    <a:pt x="1288543" y="105636"/>
                    <a:pt x="1288543" y="105648"/>
                    <a:pt x="1288573" y="105657"/>
                  </a:cubicBezTo>
                  <a:lnTo>
                    <a:pt x="1288573" y="105657"/>
                  </a:lnTo>
                  <a:cubicBezTo>
                    <a:pt x="1294396" y="108820"/>
                    <a:pt x="1296554" y="116097"/>
                    <a:pt x="1293391" y="121919"/>
                  </a:cubicBezTo>
                  <a:lnTo>
                    <a:pt x="1293391" y="121919"/>
                  </a:lnTo>
                  <a:cubicBezTo>
                    <a:pt x="1291292" y="125781"/>
                    <a:pt x="1287271" y="128188"/>
                    <a:pt x="1282867" y="128188"/>
                  </a:cubicBezTo>
                  <a:lnTo>
                    <a:pt x="1282867" y="128188"/>
                  </a:lnTo>
                  <a:cubicBezTo>
                    <a:pt x="1280887" y="128200"/>
                    <a:pt x="1278936" y="127700"/>
                    <a:pt x="1277191" y="126739"/>
                  </a:cubicBezTo>
                  <a:close/>
                  <a:moveTo>
                    <a:pt x="501315" y="89335"/>
                  </a:moveTo>
                  <a:cubicBezTo>
                    <a:pt x="498684" y="83267"/>
                    <a:pt x="501433" y="76206"/>
                    <a:pt x="507493" y="73545"/>
                  </a:cubicBezTo>
                  <a:lnTo>
                    <a:pt x="507493" y="73545"/>
                  </a:lnTo>
                  <a:cubicBezTo>
                    <a:pt x="513435" y="70852"/>
                    <a:pt x="520441" y="73495"/>
                    <a:pt x="523130" y="79447"/>
                  </a:cubicBezTo>
                  <a:cubicBezTo>
                    <a:pt x="523190" y="79530"/>
                    <a:pt x="523219" y="79613"/>
                    <a:pt x="523249" y="79695"/>
                  </a:cubicBezTo>
                  <a:lnTo>
                    <a:pt x="523249" y="79695"/>
                  </a:lnTo>
                  <a:cubicBezTo>
                    <a:pt x="525910" y="85763"/>
                    <a:pt x="523160" y="92830"/>
                    <a:pt x="517101" y="95515"/>
                  </a:cubicBezTo>
                  <a:lnTo>
                    <a:pt x="517101" y="95515"/>
                  </a:lnTo>
                  <a:cubicBezTo>
                    <a:pt x="515593" y="96174"/>
                    <a:pt x="513937" y="96517"/>
                    <a:pt x="512282" y="96520"/>
                  </a:cubicBezTo>
                  <a:lnTo>
                    <a:pt x="512282" y="96520"/>
                  </a:lnTo>
                  <a:cubicBezTo>
                    <a:pt x="507523" y="96502"/>
                    <a:pt x="503236" y="93687"/>
                    <a:pt x="501315" y="89335"/>
                  </a:cubicBezTo>
                  <a:close/>
                  <a:moveTo>
                    <a:pt x="1206305" y="92558"/>
                  </a:moveTo>
                  <a:lnTo>
                    <a:pt x="1206305" y="92558"/>
                  </a:lnTo>
                  <a:cubicBezTo>
                    <a:pt x="1200245" y="89944"/>
                    <a:pt x="1197408" y="82918"/>
                    <a:pt x="1199980" y="76827"/>
                  </a:cubicBezTo>
                  <a:lnTo>
                    <a:pt x="1199980" y="76827"/>
                  </a:lnTo>
                  <a:cubicBezTo>
                    <a:pt x="1202581" y="70754"/>
                    <a:pt x="1209616" y="67939"/>
                    <a:pt x="1215705" y="70529"/>
                  </a:cubicBezTo>
                  <a:lnTo>
                    <a:pt x="1215705" y="70529"/>
                  </a:lnTo>
                  <a:cubicBezTo>
                    <a:pt x="1221736" y="73007"/>
                    <a:pt x="1224633" y="79917"/>
                    <a:pt x="1222150" y="85961"/>
                  </a:cubicBezTo>
                  <a:cubicBezTo>
                    <a:pt x="1222120" y="86062"/>
                    <a:pt x="1222061" y="86159"/>
                    <a:pt x="1222032" y="86260"/>
                  </a:cubicBezTo>
                  <a:lnTo>
                    <a:pt x="1222032" y="86260"/>
                  </a:lnTo>
                  <a:cubicBezTo>
                    <a:pt x="1220169" y="90692"/>
                    <a:pt x="1215824" y="93554"/>
                    <a:pt x="1211006" y="93504"/>
                  </a:cubicBezTo>
                  <a:lnTo>
                    <a:pt x="1211006" y="93504"/>
                  </a:lnTo>
                  <a:cubicBezTo>
                    <a:pt x="1209380" y="93507"/>
                    <a:pt x="1207783" y="93185"/>
                    <a:pt x="1206305" y="92558"/>
                  </a:cubicBezTo>
                  <a:close/>
                  <a:moveTo>
                    <a:pt x="575424" y="59648"/>
                  </a:moveTo>
                  <a:cubicBezTo>
                    <a:pt x="573354" y="53371"/>
                    <a:pt x="576754" y="46603"/>
                    <a:pt x="583020" y="44509"/>
                  </a:cubicBezTo>
                  <a:lnTo>
                    <a:pt x="583020" y="44509"/>
                  </a:lnTo>
                  <a:cubicBezTo>
                    <a:pt x="589199" y="42374"/>
                    <a:pt x="595938" y="45647"/>
                    <a:pt x="598067" y="51821"/>
                  </a:cubicBezTo>
                  <a:cubicBezTo>
                    <a:pt x="598096" y="51916"/>
                    <a:pt x="598126" y="52011"/>
                    <a:pt x="598156" y="52108"/>
                  </a:cubicBezTo>
                  <a:lnTo>
                    <a:pt x="598156" y="52108"/>
                  </a:lnTo>
                  <a:cubicBezTo>
                    <a:pt x="600284" y="58282"/>
                    <a:pt x="597032" y="65018"/>
                    <a:pt x="590854" y="67153"/>
                  </a:cubicBezTo>
                  <a:cubicBezTo>
                    <a:pt x="590736" y="67185"/>
                    <a:pt x="590647" y="67218"/>
                    <a:pt x="590558" y="67247"/>
                  </a:cubicBezTo>
                  <a:lnTo>
                    <a:pt x="590558" y="67247"/>
                  </a:lnTo>
                  <a:cubicBezTo>
                    <a:pt x="589347" y="67632"/>
                    <a:pt x="588076" y="67830"/>
                    <a:pt x="586804" y="67839"/>
                  </a:cubicBezTo>
                  <a:lnTo>
                    <a:pt x="586804" y="67839"/>
                  </a:lnTo>
                  <a:cubicBezTo>
                    <a:pt x="581631" y="67839"/>
                    <a:pt x="577049" y="64542"/>
                    <a:pt x="575424" y="59648"/>
                  </a:cubicBezTo>
                  <a:close/>
                  <a:moveTo>
                    <a:pt x="1132611" y="64911"/>
                  </a:moveTo>
                  <a:cubicBezTo>
                    <a:pt x="1126373" y="62978"/>
                    <a:pt x="1122885" y="56354"/>
                    <a:pt x="1124807" y="50115"/>
                  </a:cubicBezTo>
                  <a:cubicBezTo>
                    <a:pt x="1124836" y="50030"/>
                    <a:pt x="1124866" y="49944"/>
                    <a:pt x="1124895" y="49861"/>
                  </a:cubicBezTo>
                  <a:lnTo>
                    <a:pt x="1124895" y="49861"/>
                  </a:lnTo>
                  <a:cubicBezTo>
                    <a:pt x="1126935" y="43560"/>
                    <a:pt x="1133704" y="40097"/>
                    <a:pt x="1140001" y="42114"/>
                  </a:cubicBezTo>
                  <a:lnTo>
                    <a:pt x="1140001" y="42114"/>
                  </a:lnTo>
                  <a:cubicBezTo>
                    <a:pt x="1146268" y="44184"/>
                    <a:pt x="1149697" y="50931"/>
                    <a:pt x="1147686" y="57223"/>
                  </a:cubicBezTo>
                  <a:lnTo>
                    <a:pt x="1147686" y="57223"/>
                  </a:lnTo>
                  <a:cubicBezTo>
                    <a:pt x="1146090" y="62173"/>
                    <a:pt x="1141479" y="65529"/>
                    <a:pt x="1136276" y="65532"/>
                  </a:cubicBezTo>
                  <a:lnTo>
                    <a:pt x="1136276" y="65532"/>
                  </a:lnTo>
                  <a:cubicBezTo>
                    <a:pt x="1135034" y="65523"/>
                    <a:pt x="1133793" y="65313"/>
                    <a:pt x="1132611" y="64911"/>
                  </a:cubicBezTo>
                  <a:close/>
                  <a:moveTo>
                    <a:pt x="651956" y="36910"/>
                  </a:moveTo>
                  <a:cubicBezTo>
                    <a:pt x="650448" y="30479"/>
                    <a:pt x="654409" y="24030"/>
                    <a:pt x="660824" y="22481"/>
                  </a:cubicBezTo>
                  <a:lnTo>
                    <a:pt x="660824" y="22481"/>
                  </a:lnTo>
                  <a:cubicBezTo>
                    <a:pt x="667238" y="20996"/>
                    <a:pt x="673683" y="24947"/>
                    <a:pt x="675250" y="31351"/>
                  </a:cubicBezTo>
                  <a:lnTo>
                    <a:pt x="675250" y="31351"/>
                  </a:lnTo>
                  <a:cubicBezTo>
                    <a:pt x="676757" y="37773"/>
                    <a:pt x="672796" y="44202"/>
                    <a:pt x="666382" y="45751"/>
                  </a:cubicBezTo>
                  <a:lnTo>
                    <a:pt x="666382" y="45751"/>
                  </a:lnTo>
                  <a:cubicBezTo>
                    <a:pt x="665495" y="45961"/>
                    <a:pt x="664578" y="46067"/>
                    <a:pt x="663662" y="46076"/>
                  </a:cubicBezTo>
                  <a:lnTo>
                    <a:pt x="663662" y="46076"/>
                  </a:lnTo>
                  <a:cubicBezTo>
                    <a:pt x="658075" y="46162"/>
                    <a:pt x="653197" y="42345"/>
                    <a:pt x="651956" y="36910"/>
                  </a:cubicBezTo>
                  <a:close/>
                  <a:moveTo>
                    <a:pt x="1056699" y="44154"/>
                  </a:moveTo>
                  <a:cubicBezTo>
                    <a:pt x="1050314" y="42809"/>
                    <a:pt x="1046205" y="36537"/>
                    <a:pt x="1047565" y="30145"/>
                  </a:cubicBezTo>
                  <a:cubicBezTo>
                    <a:pt x="1047595" y="30053"/>
                    <a:pt x="1047595" y="29964"/>
                    <a:pt x="1047624" y="29873"/>
                  </a:cubicBezTo>
                  <a:lnTo>
                    <a:pt x="1047624" y="29873"/>
                  </a:lnTo>
                  <a:cubicBezTo>
                    <a:pt x="1049102" y="23418"/>
                    <a:pt x="1055487" y="19361"/>
                    <a:pt x="1061961" y="20795"/>
                  </a:cubicBezTo>
                  <a:lnTo>
                    <a:pt x="1061961" y="20795"/>
                  </a:lnTo>
                  <a:cubicBezTo>
                    <a:pt x="1068346" y="22149"/>
                    <a:pt x="1072425" y="28427"/>
                    <a:pt x="1071066" y="34816"/>
                  </a:cubicBezTo>
                  <a:cubicBezTo>
                    <a:pt x="1071066" y="34923"/>
                    <a:pt x="1071036" y="35029"/>
                    <a:pt x="1071006" y="35136"/>
                  </a:cubicBezTo>
                  <a:lnTo>
                    <a:pt x="1071006" y="35136"/>
                  </a:lnTo>
                  <a:cubicBezTo>
                    <a:pt x="1069765" y="40588"/>
                    <a:pt x="1064946" y="44465"/>
                    <a:pt x="1059360" y="44479"/>
                  </a:cubicBezTo>
                  <a:lnTo>
                    <a:pt x="1059360" y="44479"/>
                  </a:lnTo>
                  <a:cubicBezTo>
                    <a:pt x="1058473" y="44477"/>
                    <a:pt x="1057556" y="44367"/>
                    <a:pt x="1056699" y="44154"/>
                  </a:cubicBezTo>
                  <a:close/>
                  <a:moveTo>
                    <a:pt x="730202" y="21209"/>
                  </a:moveTo>
                  <a:cubicBezTo>
                    <a:pt x="729286" y="14663"/>
                    <a:pt x="733809" y="8598"/>
                    <a:pt x="740371" y="7667"/>
                  </a:cubicBezTo>
                  <a:cubicBezTo>
                    <a:pt x="740371" y="7667"/>
                    <a:pt x="740371" y="7667"/>
                    <a:pt x="740371" y="7667"/>
                  </a:cubicBezTo>
                  <a:lnTo>
                    <a:pt x="740371" y="7667"/>
                  </a:lnTo>
                  <a:cubicBezTo>
                    <a:pt x="746905" y="6735"/>
                    <a:pt x="752964" y="11289"/>
                    <a:pt x="753910" y="17835"/>
                  </a:cubicBezTo>
                  <a:cubicBezTo>
                    <a:pt x="753910" y="17838"/>
                    <a:pt x="753910" y="17838"/>
                    <a:pt x="753910" y="17838"/>
                  </a:cubicBezTo>
                  <a:lnTo>
                    <a:pt x="753910" y="17838"/>
                  </a:lnTo>
                  <a:cubicBezTo>
                    <a:pt x="754827" y="24388"/>
                    <a:pt x="750274" y="30446"/>
                    <a:pt x="743741" y="31375"/>
                  </a:cubicBezTo>
                  <a:cubicBezTo>
                    <a:pt x="743712" y="31375"/>
                    <a:pt x="743712" y="31378"/>
                    <a:pt x="743682" y="31381"/>
                  </a:cubicBezTo>
                  <a:lnTo>
                    <a:pt x="743682" y="31381"/>
                  </a:lnTo>
                  <a:cubicBezTo>
                    <a:pt x="743121" y="31425"/>
                    <a:pt x="742559" y="31425"/>
                    <a:pt x="741997" y="31381"/>
                  </a:cubicBezTo>
                  <a:lnTo>
                    <a:pt x="741997" y="31381"/>
                  </a:lnTo>
                  <a:cubicBezTo>
                    <a:pt x="736085" y="31425"/>
                    <a:pt x="731030" y="27076"/>
                    <a:pt x="730202" y="21209"/>
                  </a:cubicBezTo>
                  <a:close/>
                  <a:moveTo>
                    <a:pt x="979191" y="30375"/>
                  </a:moveTo>
                  <a:cubicBezTo>
                    <a:pt x="972718" y="29589"/>
                    <a:pt x="968076" y="23696"/>
                    <a:pt x="968874" y="17211"/>
                  </a:cubicBezTo>
                  <a:cubicBezTo>
                    <a:pt x="968874" y="17135"/>
                    <a:pt x="968904" y="17058"/>
                    <a:pt x="968904" y="16981"/>
                  </a:cubicBezTo>
                  <a:lnTo>
                    <a:pt x="968904" y="16981"/>
                  </a:lnTo>
                  <a:cubicBezTo>
                    <a:pt x="969673" y="10494"/>
                    <a:pt x="975555" y="5857"/>
                    <a:pt x="982029" y="6623"/>
                  </a:cubicBezTo>
                  <a:cubicBezTo>
                    <a:pt x="982118" y="6635"/>
                    <a:pt x="982236" y="6647"/>
                    <a:pt x="982325" y="6661"/>
                  </a:cubicBezTo>
                  <a:lnTo>
                    <a:pt x="982325" y="6661"/>
                  </a:lnTo>
                  <a:cubicBezTo>
                    <a:pt x="988857" y="7537"/>
                    <a:pt x="993469" y="13533"/>
                    <a:pt x="992641" y="20086"/>
                  </a:cubicBezTo>
                  <a:lnTo>
                    <a:pt x="992641" y="20086"/>
                  </a:lnTo>
                  <a:cubicBezTo>
                    <a:pt x="991873" y="26029"/>
                    <a:pt x="986818" y="30485"/>
                    <a:pt x="980817" y="30523"/>
                  </a:cubicBezTo>
                  <a:lnTo>
                    <a:pt x="980817" y="30523"/>
                  </a:lnTo>
                  <a:cubicBezTo>
                    <a:pt x="980285" y="30520"/>
                    <a:pt x="979724" y="30473"/>
                    <a:pt x="979191" y="30375"/>
                  </a:cubicBezTo>
                  <a:close/>
                  <a:moveTo>
                    <a:pt x="809514" y="12634"/>
                  </a:moveTo>
                  <a:cubicBezTo>
                    <a:pt x="809099" y="6114"/>
                    <a:pt x="814037" y="496"/>
                    <a:pt x="820569" y="82"/>
                  </a:cubicBezTo>
                  <a:cubicBezTo>
                    <a:pt x="820688" y="77"/>
                    <a:pt x="820776" y="71"/>
                    <a:pt x="820894" y="68"/>
                  </a:cubicBezTo>
                  <a:lnTo>
                    <a:pt x="820894" y="68"/>
                  </a:lnTo>
                  <a:cubicBezTo>
                    <a:pt x="827487" y="-252"/>
                    <a:pt x="833103" y="4828"/>
                    <a:pt x="833428" y="11422"/>
                  </a:cubicBezTo>
                  <a:lnTo>
                    <a:pt x="833428" y="11422"/>
                  </a:lnTo>
                  <a:cubicBezTo>
                    <a:pt x="833783" y="18028"/>
                    <a:pt x="828698" y="23663"/>
                    <a:pt x="822107" y="24015"/>
                  </a:cubicBezTo>
                  <a:cubicBezTo>
                    <a:pt x="822077" y="24015"/>
                    <a:pt x="822077" y="24018"/>
                    <a:pt x="822047" y="24018"/>
                  </a:cubicBezTo>
                  <a:lnTo>
                    <a:pt x="821486" y="24018"/>
                  </a:lnTo>
                  <a:cubicBezTo>
                    <a:pt x="815071" y="24074"/>
                    <a:pt x="809750" y="19068"/>
                    <a:pt x="809425" y="12664"/>
                  </a:cubicBezTo>
                  <a:close/>
                  <a:moveTo>
                    <a:pt x="900767" y="23663"/>
                  </a:moveTo>
                  <a:cubicBezTo>
                    <a:pt x="894234" y="23477"/>
                    <a:pt x="889091" y="18031"/>
                    <a:pt x="889298" y="11502"/>
                  </a:cubicBezTo>
                  <a:cubicBezTo>
                    <a:pt x="889298" y="11416"/>
                    <a:pt x="889298" y="11330"/>
                    <a:pt x="889298" y="11245"/>
                  </a:cubicBezTo>
                  <a:lnTo>
                    <a:pt x="889298" y="11245"/>
                  </a:lnTo>
                  <a:cubicBezTo>
                    <a:pt x="889475" y="4716"/>
                    <a:pt x="894884" y="-441"/>
                    <a:pt x="901418" y="-272"/>
                  </a:cubicBezTo>
                  <a:cubicBezTo>
                    <a:pt x="901535" y="-269"/>
                    <a:pt x="901654" y="-263"/>
                    <a:pt x="901772" y="-258"/>
                  </a:cubicBezTo>
                  <a:lnTo>
                    <a:pt x="901772" y="-258"/>
                  </a:lnTo>
                  <a:cubicBezTo>
                    <a:pt x="908305" y="-54"/>
                    <a:pt x="913419" y="5402"/>
                    <a:pt x="913212" y="11931"/>
                  </a:cubicBezTo>
                  <a:cubicBezTo>
                    <a:pt x="913212" y="12019"/>
                    <a:pt x="913212" y="12105"/>
                    <a:pt x="913212" y="12191"/>
                  </a:cubicBezTo>
                  <a:lnTo>
                    <a:pt x="913212" y="12191"/>
                  </a:lnTo>
                  <a:cubicBezTo>
                    <a:pt x="913035" y="18595"/>
                    <a:pt x="907803" y="23696"/>
                    <a:pt x="901388" y="23693"/>
                  </a:cubicBezTo>
                  <a:lnTo>
                    <a:pt x="900856" y="23693"/>
                  </a:lnTo>
                  <a:close/>
                </a:path>
              </a:pathLst>
            </a:custGeom>
            <a:grpFill/>
            <a:ln w="2954" cap="flat">
              <a:noFill/>
              <a:prstDash val="solid"/>
              <a:miter/>
            </a:ln>
          </p:spPr>
          <p:txBody>
            <a:bodyPr rtlCol="0" anchor="ctr"/>
            <a:lstStyle/>
            <a:p>
              <a:endParaRPr lang="en-US">
                <a:solidFill>
                  <a:schemeClr val="accent1"/>
                </a:solidFill>
              </a:endParaRPr>
            </a:p>
          </p:txBody>
        </p:sp>
        <p:sp>
          <p:nvSpPr>
            <p:cNvPr id="56" name="Freeform 55">
              <a:extLst>
                <a:ext uri="{FF2B5EF4-FFF2-40B4-BE49-F238E27FC236}">
                  <a16:creationId xmlns:a16="http://schemas.microsoft.com/office/drawing/2014/main" id="{45FB8FDB-275A-AA49-850A-A42446142245}"/>
                </a:ext>
              </a:extLst>
            </p:cNvPr>
            <p:cNvSpPr/>
            <p:nvPr/>
          </p:nvSpPr>
          <p:spPr bwMode="gray">
            <a:xfrm>
              <a:off x="6151114" y="3355045"/>
              <a:ext cx="1751157" cy="1050946"/>
            </a:xfrm>
            <a:custGeom>
              <a:avLst/>
              <a:gdLst>
                <a:gd name="connsiteX0" fmla="*/ 875566 w 1751157"/>
                <a:gd name="connsiteY0" fmla="*/ 1050670 h 1050946"/>
                <a:gd name="connsiteX1" fmla="*/ 129 w 1751157"/>
                <a:gd name="connsiteY1" fmla="*/ 316545 h 1050946"/>
                <a:gd name="connsiteX2" fmla="*/ 4918 w 1751157"/>
                <a:gd name="connsiteY2" fmla="*/ 307674 h 1050946"/>
                <a:gd name="connsiteX3" fmla="*/ 90319 w 1751157"/>
                <a:gd name="connsiteY3" fmla="*/ 100547 h 1050946"/>
                <a:gd name="connsiteX4" fmla="*/ 4918 w 1751157"/>
                <a:gd name="connsiteY4" fmla="*/ 15124 h 1050946"/>
                <a:gd name="connsiteX5" fmla="*/ 602 w 1751157"/>
                <a:gd name="connsiteY5" fmla="*/ 4656 h 1050946"/>
                <a:gd name="connsiteX6" fmla="*/ 11067 w 1751157"/>
                <a:gd name="connsiteY6" fmla="*/ 340 h 1050946"/>
                <a:gd name="connsiteX7" fmla="*/ 104774 w 1751157"/>
                <a:gd name="connsiteY7" fmla="*/ 228561 h 1050946"/>
                <a:gd name="connsiteX8" fmla="*/ 16979 w 1751157"/>
                <a:gd name="connsiteY8" fmla="*/ 319679 h 1050946"/>
                <a:gd name="connsiteX9" fmla="*/ 1034099 w 1751157"/>
                <a:gd name="connsiteY9" fmla="*/ 1019916 h 1050946"/>
                <a:gd name="connsiteX10" fmla="*/ 1734153 w 1751157"/>
                <a:gd name="connsiteY10" fmla="*/ 319679 h 1050946"/>
                <a:gd name="connsiteX11" fmla="*/ 1648959 w 1751157"/>
                <a:gd name="connsiteY11" fmla="*/ 88143 h 1050946"/>
                <a:gd name="connsiteX12" fmla="*/ 1740065 w 1751157"/>
                <a:gd name="connsiteY12" fmla="*/ 340 h 1050946"/>
                <a:gd name="connsiteX13" fmla="*/ 1750530 w 1751157"/>
                <a:gd name="connsiteY13" fmla="*/ 4656 h 1050946"/>
                <a:gd name="connsiteX14" fmla="*/ 1746214 w 1751157"/>
                <a:gd name="connsiteY14" fmla="*/ 15124 h 1050946"/>
                <a:gd name="connsiteX15" fmla="*/ 1660813 w 1751157"/>
                <a:gd name="connsiteY15" fmla="*/ 222251 h 1050946"/>
                <a:gd name="connsiteX16" fmla="*/ 1746214 w 1751157"/>
                <a:gd name="connsiteY16" fmla="*/ 307674 h 1050946"/>
                <a:gd name="connsiteX17" fmla="*/ 1751003 w 1751157"/>
                <a:gd name="connsiteY17" fmla="*/ 316545 h 1050946"/>
                <a:gd name="connsiteX18" fmla="*/ 875596 w 1751157"/>
                <a:gd name="connsiteY18" fmla="*/ 1050670 h 105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51157" h="1050946">
                  <a:moveTo>
                    <a:pt x="875566" y="1050670"/>
                  </a:moveTo>
                  <a:cubicBezTo>
                    <a:pt x="444395" y="1050628"/>
                    <a:pt x="75420" y="741192"/>
                    <a:pt x="129" y="316545"/>
                  </a:cubicBezTo>
                  <a:cubicBezTo>
                    <a:pt x="-580" y="312825"/>
                    <a:pt x="1430" y="309120"/>
                    <a:pt x="4918" y="307674"/>
                  </a:cubicBezTo>
                  <a:cubicBezTo>
                    <a:pt x="85678" y="274066"/>
                    <a:pt x="123929" y="181334"/>
                    <a:pt x="90319" y="100547"/>
                  </a:cubicBezTo>
                  <a:cubicBezTo>
                    <a:pt x="74238" y="61907"/>
                    <a:pt x="43554" y="31197"/>
                    <a:pt x="4918" y="15124"/>
                  </a:cubicBezTo>
                  <a:cubicBezTo>
                    <a:pt x="839" y="13426"/>
                    <a:pt x="-1082" y="8740"/>
                    <a:pt x="602" y="4656"/>
                  </a:cubicBezTo>
                  <a:cubicBezTo>
                    <a:pt x="2288" y="573"/>
                    <a:pt x="6988" y="-1358"/>
                    <a:pt x="11067" y="340"/>
                  </a:cubicBezTo>
                  <a:cubicBezTo>
                    <a:pt x="99955" y="37480"/>
                    <a:pt x="141902" y="139660"/>
                    <a:pt x="104774" y="228561"/>
                  </a:cubicBezTo>
                  <a:cubicBezTo>
                    <a:pt x="87924" y="268854"/>
                    <a:pt x="56620" y="301364"/>
                    <a:pt x="16979" y="319679"/>
                  </a:cubicBezTo>
                  <a:cubicBezTo>
                    <a:pt x="104537" y="793989"/>
                    <a:pt x="559918" y="1107495"/>
                    <a:pt x="1034099" y="1019916"/>
                  </a:cubicBezTo>
                  <a:cubicBezTo>
                    <a:pt x="1389980" y="954182"/>
                    <a:pt x="1668440" y="675656"/>
                    <a:pt x="1734153" y="319679"/>
                  </a:cubicBezTo>
                  <a:cubicBezTo>
                    <a:pt x="1646713" y="279271"/>
                    <a:pt x="1608580" y="175609"/>
                    <a:pt x="1648959" y="88143"/>
                  </a:cubicBezTo>
                  <a:cubicBezTo>
                    <a:pt x="1667287" y="48504"/>
                    <a:pt x="1699774" y="17173"/>
                    <a:pt x="1740065" y="340"/>
                  </a:cubicBezTo>
                  <a:cubicBezTo>
                    <a:pt x="1744144" y="-1358"/>
                    <a:pt x="1748845" y="573"/>
                    <a:pt x="1750530" y="4656"/>
                  </a:cubicBezTo>
                  <a:cubicBezTo>
                    <a:pt x="1752214" y="8740"/>
                    <a:pt x="1750293" y="13426"/>
                    <a:pt x="1746214" y="15124"/>
                  </a:cubicBezTo>
                  <a:cubicBezTo>
                    <a:pt x="1665454" y="48731"/>
                    <a:pt x="1627203" y="141464"/>
                    <a:pt x="1660813" y="222251"/>
                  </a:cubicBezTo>
                  <a:cubicBezTo>
                    <a:pt x="1676894" y="260891"/>
                    <a:pt x="1707578" y="291600"/>
                    <a:pt x="1746214" y="307674"/>
                  </a:cubicBezTo>
                  <a:cubicBezTo>
                    <a:pt x="1749732" y="309111"/>
                    <a:pt x="1751712" y="312825"/>
                    <a:pt x="1751003" y="316545"/>
                  </a:cubicBezTo>
                  <a:cubicBezTo>
                    <a:pt x="1675712" y="741180"/>
                    <a:pt x="1306736" y="1050614"/>
                    <a:pt x="875596" y="1050670"/>
                  </a:cubicBezTo>
                  <a:close/>
                </a:path>
              </a:pathLst>
            </a:custGeom>
            <a:grpFill/>
            <a:ln w="2954" cap="flat">
              <a:noFill/>
              <a:prstDash val="solid"/>
              <a:miter/>
            </a:ln>
          </p:spPr>
          <p:txBody>
            <a:bodyPr rtlCol="0" anchor="ctr"/>
            <a:lstStyle/>
            <a:p>
              <a:endParaRPr lang="en-US">
                <a:solidFill>
                  <a:schemeClr val="accent1"/>
                </a:solidFill>
              </a:endParaRPr>
            </a:p>
          </p:txBody>
        </p:sp>
      </p:grpSp>
      <p:grpSp>
        <p:nvGrpSpPr>
          <p:cNvPr id="79" name="Group 78">
            <a:extLst>
              <a:ext uri="{FF2B5EF4-FFF2-40B4-BE49-F238E27FC236}">
                <a16:creationId xmlns:a16="http://schemas.microsoft.com/office/drawing/2014/main" id="{6DA2E3DE-44B1-9445-AA04-37B51BAA2175}"/>
              </a:ext>
            </a:extLst>
          </p:cNvPr>
          <p:cNvGrpSpPr/>
          <p:nvPr/>
        </p:nvGrpSpPr>
        <p:grpSpPr bwMode="gray">
          <a:xfrm>
            <a:off x="8013870" y="2588795"/>
            <a:ext cx="1751116" cy="1782006"/>
            <a:chOff x="8014051" y="2627373"/>
            <a:chExt cx="1751116" cy="1782006"/>
          </a:xfrm>
          <a:solidFill>
            <a:schemeClr val="tx2"/>
          </a:solidFill>
        </p:grpSpPr>
        <p:sp>
          <p:nvSpPr>
            <p:cNvPr id="57" name="Freeform 56">
              <a:extLst>
                <a:ext uri="{FF2B5EF4-FFF2-40B4-BE49-F238E27FC236}">
                  <a16:creationId xmlns:a16="http://schemas.microsoft.com/office/drawing/2014/main" id="{2FD76511-24DC-6F44-8088-0EBB3C707917}"/>
                </a:ext>
              </a:extLst>
            </p:cNvPr>
            <p:cNvSpPr/>
            <p:nvPr/>
          </p:nvSpPr>
          <p:spPr bwMode="gray">
            <a:xfrm>
              <a:off x="8014051" y="2627373"/>
              <a:ext cx="1751116" cy="1051086"/>
            </a:xfrm>
            <a:custGeom>
              <a:avLst/>
              <a:gdLst>
                <a:gd name="connsiteX0" fmla="*/ 1743021 w 1751116"/>
                <a:gd name="connsiteY0" fmla="*/ 1050810 h 1051086"/>
                <a:gd name="connsiteX1" fmla="*/ 1740065 w 1751116"/>
                <a:gd name="connsiteY1" fmla="*/ 1050189 h 1051086"/>
                <a:gd name="connsiteX2" fmla="*/ 1646358 w 1751116"/>
                <a:gd name="connsiteY2" fmla="*/ 821968 h 1051086"/>
                <a:gd name="connsiteX3" fmla="*/ 1734153 w 1751116"/>
                <a:gd name="connsiteY3" fmla="*/ 730850 h 1051086"/>
                <a:gd name="connsiteX4" fmla="*/ 717032 w 1751116"/>
                <a:gd name="connsiteY4" fmla="*/ 30613 h 1051086"/>
                <a:gd name="connsiteX5" fmla="*/ 16979 w 1751116"/>
                <a:gd name="connsiteY5" fmla="*/ 730850 h 1051086"/>
                <a:gd name="connsiteX6" fmla="*/ 102172 w 1751116"/>
                <a:gd name="connsiteY6" fmla="*/ 962385 h 1051086"/>
                <a:gd name="connsiteX7" fmla="*/ 11067 w 1751116"/>
                <a:gd name="connsiteY7" fmla="*/ 1050189 h 1051086"/>
                <a:gd name="connsiteX8" fmla="*/ 603 w 1751116"/>
                <a:gd name="connsiteY8" fmla="*/ 1045872 h 1051086"/>
                <a:gd name="connsiteX9" fmla="*/ 4918 w 1751116"/>
                <a:gd name="connsiteY9" fmla="*/ 1035404 h 1051086"/>
                <a:gd name="connsiteX10" fmla="*/ 90319 w 1751116"/>
                <a:gd name="connsiteY10" fmla="*/ 828278 h 1051086"/>
                <a:gd name="connsiteX11" fmla="*/ 4918 w 1751116"/>
                <a:gd name="connsiteY11" fmla="*/ 742854 h 1051086"/>
                <a:gd name="connsiteX12" fmla="*/ 129 w 1751116"/>
                <a:gd name="connsiteY12" fmla="*/ 733984 h 1051086"/>
                <a:gd name="connsiteX13" fmla="*/ 1030700 w 1751116"/>
                <a:gd name="connsiteY13" fmla="*/ 13519 h 1051086"/>
                <a:gd name="connsiteX14" fmla="*/ 1750973 w 1751116"/>
                <a:gd name="connsiteY14" fmla="*/ 733984 h 1051086"/>
                <a:gd name="connsiteX15" fmla="*/ 1746155 w 1751116"/>
                <a:gd name="connsiteY15" fmla="*/ 742854 h 1051086"/>
                <a:gd name="connsiteX16" fmla="*/ 1660754 w 1751116"/>
                <a:gd name="connsiteY16" fmla="*/ 949981 h 1051086"/>
                <a:gd name="connsiteX17" fmla="*/ 1746155 w 1751116"/>
                <a:gd name="connsiteY17" fmla="*/ 1035404 h 1051086"/>
                <a:gd name="connsiteX18" fmla="*/ 1750441 w 1751116"/>
                <a:gd name="connsiteY18" fmla="*/ 1045851 h 1051086"/>
                <a:gd name="connsiteX19" fmla="*/ 1743199 w 1751116"/>
                <a:gd name="connsiteY19" fmla="*/ 1050751 h 10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51116" h="1051086">
                  <a:moveTo>
                    <a:pt x="1743021" y="1050810"/>
                  </a:moveTo>
                  <a:cubicBezTo>
                    <a:pt x="1742016" y="1050804"/>
                    <a:pt x="1741011" y="1050594"/>
                    <a:pt x="1740065" y="1050189"/>
                  </a:cubicBezTo>
                  <a:cubicBezTo>
                    <a:pt x="1651176" y="1013045"/>
                    <a:pt x="1609230" y="910868"/>
                    <a:pt x="1646358" y="821968"/>
                  </a:cubicBezTo>
                  <a:cubicBezTo>
                    <a:pt x="1663208" y="781675"/>
                    <a:pt x="1694513" y="749164"/>
                    <a:pt x="1734153" y="730850"/>
                  </a:cubicBezTo>
                  <a:cubicBezTo>
                    <a:pt x="1646594" y="256539"/>
                    <a:pt x="1191214" y="-56966"/>
                    <a:pt x="717032" y="30613"/>
                  </a:cubicBezTo>
                  <a:cubicBezTo>
                    <a:pt x="361153" y="96346"/>
                    <a:pt x="82692" y="374872"/>
                    <a:pt x="16979" y="730850"/>
                  </a:cubicBezTo>
                  <a:cubicBezTo>
                    <a:pt x="104419" y="771258"/>
                    <a:pt x="142553" y="874919"/>
                    <a:pt x="102172" y="962385"/>
                  </a:cubicBezTo>
                  <a:cubicBezTo>
                    <a:pt x="83845" y="1002025"/>
                    <a:pt x="51358" y="1033355"/>
                    <a:pt x="11067" y="1050189"/>
                  </a:cubicBezTo>
                  <a:cubicBezTo>
                    <a:pt x="6988" y="1051886"/>
                    <a:pt x="2287" y="1049955"/>
                    <a:pt x="603" y="1045872"/>
                  </a:cubicBezTo>
                  <a:cubicBezTo>
                    <a:pt x="-1082" y="1041788"/>
                    <a:pt x="839" y="1037102"/>
                    <a:pt x="4918" y="1035404"/>
                  </a:cubicBezTo>
                  <a:cubicBezTo>
                    <a:pt x="85678" y="1001797"/>
                    <a:pt x="123929" y="909065"/>
                    <a:pt x="90319" y="828278"/>
                  </a:cubicBezTo>
                  <a:cubicBezTo>
                    <a:pt x="74238" y="789638"/>
                    <a:pt x="43554" y="758928"/>
                    <a:pt x="4918" y="742854"/>
                  </a:cubicBezTo>
                  <a:cubicBezTo>
                    <a:pt x="1430" y="741397"/>
                    <a:pt x="-580" y="737701"/>
                    <a:pt x="129" y="733984"/>
                  </a:cubicBezTo>
                  <a:cubicBezTo>
                    <a:pt x="85825" y="250374"/>
                    <a:pt x="547207" y="-72191"/>
                    <a:pt x="1030700" y="13519"/>
                  </a:cubicBezTo>
                  <a:cubicBezTo>
                    <a:pt x="1398168" y="78661"/>
                    <a:pt x="1685851" y="366422"/>
                    <a:pt x="1750973" y="733984"/>
                  </a:cubicBezTo>
                  <a:cubicBezTo>
                    <a:pt x="1751653" y="737709"/>
                    <a:pt x="1749643" y="741409"/>
                    <a:pt x="1746155" y="742854"/>
                  </a:cubicBezTo>
                  <a:cubicBezTo>
                    <a:pt x="1665395" y="776462"/>
                    <a:pt x="1627144" y="869194"/>
                    <a:pt x="1660754" y="949981"/>
                  </a:cubicBezTo>
                  <a:cubicBezTo>
                    <a:pt x="1676835" y="988621"/>
                    <a:pt x="1707519" y="1019331"/>
                    <a:pt x="1746155" y="1035404"/>
                  </a:cubicBezTo>
                  <a:cubicBezTo>
                    <a:pt x="1750234" y="1037108"/>
                    <a:pt x="1752126" y="1041785"/>
                    <a:pt x="1750441" y="1045851"/>
                  </a:cubicBezTo>
                  <a:cubicBezTo>
                    <a:pt x="1749200" y="1048778"/>
                    <a:pt x="1746361" y="1050700"/>
                    <a:pt x="1743199" y="1050751"/>
                  </a:cubicBezTo>
                  <a:close/>
                </a:path>
              </a:pathLst>
            </a:custGeom>
            <a:grpFill/>
            <a:ln w="2954" cap="flat">
              <a:noFill/>
              <a:prstDash val="solid"/>
              <a:miter/>
            </a:ln>
          </p:spPr>
          <p:txBody>
            <a:bodyPr rtlCol="0" anchor="ctr"/>
            <a:lstStyle/>
            <a:p>
              <a:endParaRPr lang="en-US">
                <a:solidFill>
                  <a:schemeClr val="accent1"/>
                </a:solidFill>
              </a:endParaRPr>
            </a:p>
          </p:txBody>
        </p:sp>
        <p:grpSp>
          <p:nvGrpSpPr>
            <p:cNvPr id="65" name="Group 64">
              <a:extLst>
                <a:ext uri="{FF2B5EF4-FFF2-40B4-BE49-F238E27FC236}">
                  <a16:creationId xmlns:a16="http://schemas.microsoft.com/office/drawing/2014/main" id="{55672B6A-0338-D74A-B270-27D2D971E2F8}"/>
                </a:ext>
              </a:extLst>
            </p:cNvPr>
            <p:cNvGrpSpPr/>
            <p:nvPr/>
          </p:nvGrpSpPr>
          <p:grpSpPr bwMode="gray">
            <a:xfrm>
              <a:off x="8026903" y="3724958"/>
              <a:ext cx="1727817" cy="684421"/>
              <a:chOff x="8026903" y="3724958"/>
              <a:chExt cx="1727817" cy="684421"/>
            </a:xfrm>
            <a:grpFill/>
          </p:grpSpPr>
          <p:sp>
            <p:nvSpPr>
              <p:cNvPr id="58" name="Freeform 57">
                <a:extLst>
                  <a:ext uri="{FF2B5EF4-FFF2-40B4-BE49-F238E27FC236}">
                    <a16:creationId xmlns:a16="http://schemas.microsoft.com/office/drawing/2014/main" id="{92470E4E-5C76-F041-AD8E-F1EB83BE9F0F}"/>
                  </a:ext>
                </a:extLst>
              </p:cNvPr>
              <p:cNvSpPr/>
              <p:nvPr/>
            </p:nvSpPr>
            <p:spPr bwMode="gray">
              <a:xfrm>
                <a:off x="8026903" y="3734881"/>
                <a:ext cx="24004" cy="23974"/>
              </a:xfrm>
              <a:custGeom>
                <a:avLst/>
                <a:gdLst>
                  <a:gd name="connsiteX0" fmla="*/ 11990 w 24004"/>
                  <a:gd name="connsiteY0" fmla="*/ 23698 h 23974"/>
                  <a:gd name="connsiteX1" fmla="*/ -12 w 24004"/>
                  <a:gd name="connsiteY1" fmla="*/ 11758 h 23974"/>
                  <a:gd name="connsiteX2" fmla="*/ 3506 w 24004"/>
                  <a:gd name="connsiteY2" fmla="*/ 3237 h 23974"/>
                  <a:gd name="connsiteX3" fmla="*/ 20473 w 24004"/>
                  <a:gd name="connsiteY3" fmla="*/ 3243 h 23974"/>
                  <a:gd name="connsiteX4" fmla="*/ 23992 w 24004"/>
                  <a:gd name="connsiteY4" fmla="*/ 11723 h 23974"/>
                  <a:gd name="connsiteX5" fmla="*/ 11990 w 24004"/>
                  <a:gd name="connsiteY5" fmla="*/ 23698 h 2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04" h="23974">
                    <a:moveTo>
                      <a:pt x="11990" y="23698"/>
                    </a:moveTo>
                    <a:cubicBezTo>
                      <a:pt x="5368" y="23719"/>
                      <a:pt x="-12" y="18373"/>
                      <a:pt x="-12" y="11758"/>
                    </a:cubicBezTo>
                    <a:cubicBezTo>
                      <a:pt x="-41" y="8562"/>
                      <a:pt x="1230" y="5493"/>
                      <a:pt x="3506" y="3237"/>
                    </a:cubicBezTo>
                    <a:cubicBezTo>
                      <a:pt x="8206" y="-1450"/>
                      <a:pt x="15803" y="-1447"/>
                      <a:pt x="20473" y="3243"/>
                    </a:cubicBezTo>
                    <a:cubicBezTo>
                      <a:pt x="22720" y="5493"/>
                      <a:pt x="23992" y="8541"/>
                      <a:pt x="23992" y="11723"/>
                    </a:cubicBezTo>
                    <a:cubicBezTo>
                      <a:pt x="23962" y="18340"/>
                      <a:pt x="18611" y="23698"/>
                      <a:pt x="11990" y="23698"/>
                    </a:cubicBezTo>
                    <a:close/>
                  </a:path>
                </a:pathLst>
              </a:custGeom>
              <a:grpFill/>
              <a:ln w="2954" cap="flat">
                <a:noFill/>
                <a:prstDash val="solid"/>
                <a:miter/>
              </a:ln>
            </p:spPr>
            <p:txBody>
              <a:bodyPr rtlCol="0" anchor="ctr"/>
              <a:lstStyle/>
              <a:p>
                <a:endParaRPr lang="en-US">
                  <a:solidFill>
                    <a:schemeClr val="accent1"/>
                  </a:solidFill>
                </a:endParaRPr>
              </a:p>
            </p:txBody>
          </p:sp>
          <p:sp>
            <p:nvSpPr>
              <p:cNvPr id="59" name="Freeform 58">
                <a:extLst>
                  <a:ext uri="{FF2B5EF4-FFF2-40B4-BE49-F238E27FC236}">
                    <a16:creationId xmlns:a16="http://schemas.microsoft.com/office/drawing/2014/main" id="{B0C77DEB-6F7D-6144-85C4-5C241A63A3E2}"/>
                  </a:ext>
                </a:extLst>
              </p:cNvPr>
              <p:cNvSpPr/>
              <p:nvPr/>
            </p:nvSpPr>
            <p:spPr bwMode="gray">
              <a:xfrm>
                <a:off x="8051126" y="3801483"/>
                <a:ext cx="1680120" cy="607896"/>
              </a:xfrm>
              <a:custGeom>
                <a:avLst/>
                <a:gdLst>
                  <a:gd name="connsiteX0" fmla="*/ 791430 w 1680120"/>
                  <a:gd name="connsiteY0" fmla="*/ 595096 h 607896"/>
                  <a:gd name="connsiteX1" fmla="*/ 803550 w 1680120"/>
                  <a:gd name="connsiteY1" fmla="*/ 583581 h 607896"/>
                  <a:gd name="connsiteX2" fmla="*/ 803876 w 1680120"/>
                  <a:gd name="connsiteY2" fmla="*/ 583593 h 607896"/>
                  <a:gd name="connsiteX3" fmla="*/ 803876 w 1680120"/>
                  <a:gd name="connsiteY3" fmla="*/ 583593 h 607896"/>
                  <a:gd name="connsiteX4" fmla="*/ 815345 w 1680120"/>
                  <a:gd name="connsiteY4" fmla="*/ 595755 h 607896"/>
                  <a:gd name="connsiteX5" fmla="*/ 815345 w 1680120"/>
                  <a:gd name="connsiteY5" fmla="*/ 596012 h 607896"/>
                  <a:gd name="connsiteX6" fmla="*/ 815345 w 1680120"/>
                  <a:gd name="connsiteY6" fmla="*/ 596012 h 607896"/>
                  <a:gd name="connsiteX7" fmla="*/ 803313 w 1680120"/>
                  <a:gd name="connsiteY7" fmla="*/ 607618 h 607896"/>
                  <a:gd name="connsiteX8" fmla="*/ 802870 w 1680120"/>
                  <a:gd name="connsiteY8" fmla="*/ 607603 h 607896"/>
                  <a:gd name="connsiteX9" fmla="*/ 802870 w 1680120"/>
                  <a:gd name="connsiteY9" fmla="*/ 607603 h 607896"/>
                  <a:gd name="connsiteX10" fmla="*/ 791430 w 1680120"/>
                  <a:gd name="connsiteY10" fmla="*/ 595418 h 607896"/>
                  <a:gd name="connsiteX11" fmla="*/ 791430 w 1680120"/>
                  <a:gd name="connsiteY11" fmla="*/ 595096 h 607896"/>
                  <a:gd name="connsiteX12" fmla="*/ 871244 w 1680120"/>
                  <a:gd name="connsiteY12" fmla="*/ 595687 h 607896"/>
                  <a:gd name="connsiteX13" fmla="*/ 882625 w 1680120"/>
                  <a:gd name="connsiteY13" fmla="*/ 583150 h 607896"/>
                  <a:gd name="connsiteX14" fmla="*/ 882625 w 1680120"/>
                  <a:gd name="connsiteY14" fmla="*/ 583150 h 607896"/>
                  <a:gd name="connsiteX15" fmla="*/ 895158 w 1680120"/>
                  <a:gd name="connsiteY15" fmla="*/ 594238 h 607896"/>
                  <a:gd name="connsiteX16" fmla="*/ 895158 w 1680120"/>
                  <a:gd name="connsiteY16" fmla="*/ 594504 h 607896"/>
                  <a:gd name="connsiteX17" fmla="*/ 895158 w 1680120"/>
                  <a:gd name="connsiteY17" fmla="*/ 594504 h 607896"/>
                  <a:gd name="connsiteX18" fmla="*/ 884103 w 1680120"/>
                  <a:gd name="connsiteY18" fmla="*/ 607056 h 607896"/>
                  <a:gd name="connsiteX19" fmla="*/ 883836 w 1680120"/>
                  <a:gd name="connsiteY19" fmla="*/ 607071 h 607896"/>
                  <a:gd name="connsiteX20" fmla="*/ 883245 w 1680120"/>
                  <a:gd name="connsiteY20" fmla="*/ 607071 h 607896"/>
                  <a:gd name="connsiteX21" fmla="*/ 871126 w 1680120"/>
                  <a:gd name="connsiteY21" fmla="*/ 595776 h 607896"/>
                  <a:gd name="connsiteX22" fmla="*/ 722525 w 1680120"/>
                  <a:gd name="connsiteY22" fmla="*/ 600773 h 607896"/>
                  <a:gd name="connsiteX23" fmla="*/ 712179 w 1680120"/>
                  <a:gd name="connsiteY23" fmla="*/ 587319 h 607896"/>
                  <a:gd name="connsiteX24" fmla="*/ 712179 w 1680120"/>
                  <a:gd name="connsiteY24" fmla="*/ 587319 h 607896"/>
                  <a:gd name="connsiteX25" fmla="*/ 725629 w 1680120"/>
                  <a:gd name="connsiteY25" fmla="*/ 576970 h 607896"/>
                  <a:gd name="connsiteX26" fmla="*/ 725629 w 1680120"/>
                  <a:gd name="connsiteY26" fmla="*/ 576970 h 607896"/>
                  <a:gd name="connsiteX27" fmla="*/ 735975 w 1680120"/>
                  <a:gd name="connsiteY27" fmla="*/ 590104 h 607896"/>
                  <a:gd name="connsiteX28" fmla="*/ 735946 w 1680120"/>
                  <a:gd name="connsiteY28" fmla="*/ 590394 h 607896"/>
                  <a:gd name="connsiteX29" fmla="*/ 735946 w 1680120"/>
                  <a:gd name="connsiteY29" fmla="*/ 590394 h 607896"/>
                  <a:gd name="connsiteX30" fmla="*/ 724121 w 1680120"/>
                  <a:gd name="connsiteY30" fmla="*/ 600832 h 607896"/>
                  <a:gd name="connsiteX31" fmla="*/ 724121 w 1680120"/>
                  <a:gd name="connsiteY31" fmla="*/ 600832 h 607896"/>
                  <a:gd name="connsiteX32" fmla="*/ 722407 w 1680120"/>
                  <a:gd name="connsiteY32" fmla="*/ 600773 h 607896"/>
                  <a:gd name="connsiteX33" fmla="*/ 950732 w 1680120"/>
                  <a:gd name="connsiteY33" fmla="*/ 589241 h 607896"/>
                  <a:gd name="connsiteX34" fmla="*/ 960606 w 1680120"/>
                  <a:gd name="connsiteY34" fmla="*/ 575740 h 607896"/>
                  <a:gd name="connsiteX35" fmla="*/ 960901 w 1680120"/>
                  <a:gd name="connsiteY35" fmla="*/ 575699 h 607896"/>
                  <a:gd name="connsiteX36" fmla="*/ 960901 w 1680120"/>
                  <a:gd name="connsiteY36" fmla="*/ 575699 h 607896"/>
                  <a:gd name="connsiteX37" fmla="*/ 974440 w 1680120"/>
                  <a:gd name="connsiteY37" fmla="*/ 585870 h 607896"/>
                  <a:gd name="connsiteX38" fmla="*/ 974440 w 1680120"/>
                  <a:gd name="connsiteY38" fmla="*/ 585870 h 607896"/>
                  <a:gd name="connsiteX39" fmla="*/ 964271 w 1680120"/>
                  <a:gd name="connsiteY39" fmla="*/ 599407 h 607896"/>
                  <a:gd name="connsiteX40" fmla="*/ 964212 w 1680120"/>
                  <a:gd name="connsiteY40" fmla="*/ 599412 h 607896"/>
                  <a:gd name="connsiteX41" fmla="*/ 964212 w 1680120"/>
                  <a:gd name="connsiteY41" fmla="*/ 599412 h 607896"/>
                  <a:gd name="connsiteX42" fmla="*/ 962557 w 1680120"/>
                  <a:gd name="connsiteY42" fmla="*/ 599412 h 607896"/>
                  <a:gd name="connsiteX43" fmla="*/ 962557 w 1680120"/>
                  <a:gd name="connsiteY43" fmla="*/ 599412 h 607896"/>
                  <a:gd name="connsiteX44" fmla="*/ 950673 w 1680120"/>
                  <a:gd name="connsiteY44" fmla="*/ 589241 h 607896"/>
                  <a:gd name="connsiteX45" fmla="*/ 642977 w 1680120"/>
                  <a:gd name="connsiteY45" fmla="*/ 586698 h 607896"/>
                  <a:gd name="connsiteX46" fmla="*/ 633843 w 1680120"/>
                  <a:gd name="connsiteY46" fmla="*/ 572689 h 607896"/>
                  <a:gd name="connsiteX47" fmla="*/ 633902 w 1680120"/>
                  <a:gd name="connsiteY47" fmla="*/ 572416 h 607896"/>
                  <a:gd name="connsiteX48" fmla="*/ 633902 w 1680120"/>
                  <a:gd name="connsiteY48" fmla="*/ 572416 h 607896"/>
                  <a:gd name="connsiteX49" fmla="*/ 648180 w 1680120"/>
                  <a:gd name="connsiteY49" fmla="*/ 563336 h 607896"/>
                  <a:gd name="connsiteX50" fmla="*/ 648209 w 1680120"/>
                  <a:gd name="connsiteY50" fmla="*/ 563339 h 607896"/>
                  <a:gd name="connsiteX51" fmla="*/ 648209 w 1680120"/>
                  <a:gd name="connsiteY51" fmla="*/ 563339 h 607896"/>
                  <a:gd name="connsiteX52" fmla="*/ 657255 w 1680120"/>
                  <a:gd name="connsiteY52" fmla="*/ 577650 h 607896"/>
                  <a:gd name="connsiteX53" fmla="*/ 657255 w 1680120"/>
                  <a:gd name="connsiteY53" fmla="*/ 577650 h 607896"/>
                  <a:gd name="connsiteX54" fmla="*/ 645608 w 1680120"/>
                  <a:gd name="connsiteY54" fmla="*/ 587023 h 607896"/>
                  <a:gd name="connsiteX55" fmla="*/ 645608 w 1680120"/>
                  <a:gd name="connsiteY55" fmla="*/ 587023 h 607896"/>
                  <a:gd name="connsiteX56" fmla="*/ 642859 w 1680120"/>
                  <a:gd name="connsiteY56" fmla="*/ 586698 h 607896"/>
                  <a:gd name="connsiteX57" fmla="*/ 1029246 w 1680120"/>
                  <a:gd name="connsiteY57" fmla="*/ 575610 h 607896"/>
                  <a:gd name="connsiteX58" fmla="*/ 1037847 w 1680120"/>
                  <a:gd name="connsiteY58" fmla="*/ 561272 h 607896"/>
                  <a:gd name="connsiteX59" fmla="*/ 1038114 w 1680120"/>
                  <a:gd name="connsiteY59" fmla="*/ 561210 h 607896"/>
                  <a:gd name="connsiteX60" fmla="*/ 1038114 w 1680120"/>
                  <a:gd name="connsiteY60" fmla="*/ 561210 h 607896"/>
                  <a:gd name="connsiteX61" fmla="*/ 1052421 w 1680120"/>
                  <a:gd name="connsiteY61" fmla="*/ 569859 h 607896"/>
                  <a:gd name="connsiteX62" fmla="*/ 1052480 w 1680120"/>
                  <a:gd name="connsiteY62" fmla="*/ 570081 h 607896"/>
                  <a:gd name="connsiteX63" fmla="*/ 1052480 w 1680120"/>
                  <a:gd name="connsiteY63" fmla="*/ 570081 h 607896"/>
                  <a:gd name="connsiteX64" fmla="*/ 1043612 w 1680120"/>
                  <a:gd name="connsiteY64" fmla="*/ 584480 h 607896"/>
                  <a:gd name="connsiteX65" fmla="*/ 1043612 w 1680120"/>
                  <a:gd name="connsiteY65" fmla="*/ 584480 h 607896"/>
                  <a:gd name="connsiteX66" fmla="*/ 1040863 w 1680120"/>
                  <a:gd name="connsiteY66" fmla="*/ 584806 h 607896"/>
                  <a:gd name="connsiteX67" fmla="*/ 1040863 w 1680120"/>
                  <a:gd name="connsiteY67" fmla="*/ 584806 h 607896"/>
                  <a:gd name="connsiteX68" fmla="*/ 1029127 w 1680120"/>
                  <a:gd name="connsiteY68" fmla="*/ 575610 h 607896"/>
                  <a:gd name="connsiteX69" fmla="*/ 564967 w 1680120"/>
                  <a:gd name="connsiteY69" fmla="*/ 565497 h 607896"/>
                  <a:gd name="connsiteX70" fmla="*/ 557163 w 1680120"/>
                  <a:gd name="connsiteY70" fmla="*/ 550701 h 607896"/>
                  <a:gd name="connsiteX71" fmla="*/ 557251 w 1680120"/>
                  <a:gd name="connsiteY71" fmla="*/ 550447 h 607896"/>
                  <a:gd name="connsiteX72" fmla="*/ 557251 w 1680120"/>
                  <a:gd name="connsiteY72" fmla="*/ 550447 h 607896"/>
                  <a:gd name="connsiteX73" fmla="*/ 572032 w 1680120"/>
                  <a:gd name="connsiteY73" fmla="*/ 542603 h 607896"/>
                  <a:gd name="connsiteX74" fmla="*/ 572327 w 1680120"/>
                  <a:gd name="connsiteY74" fmla="*/ 542700 h 607896"/>
                  <a:gd name="connsiteX75" fmla="*/ 572327 w 1680120"/>
                  <a:gd name="connsiteY75" fmla="*/ 542700 h 607896"/>
                  <a:gd name="connsiteX76" fmla="*/ 580043 w 1680120"/>
                  <a:gd name="connsiteY76" fmla="*/ 557810 h 607896"/>
                  <a:gd name="connsiteX77" fmla="*/ 580043 w 1680120"/>
                  <a:gd name="connsiteY77" fmla="*/ 557810 h 607896"/>
                  <a:gd name="connsiteX78" fmla="*/ 568632 w 1680120"/>
                  <a:gd name="connsiteY78" fmla="*/ 566118 h 607896"/>
                  <a:gd name="connsiteX79" fmla="*/ 568632 w 1680120"/>
                  <a:gd name="connsiteY79" fmla="*/ 566118 h 607896"/>
                  <a:gd name="connsiteX80" fmla="*/ 564849 w 1680120"/>
                  <a:gd name="connsiteY80" fmla="*/ 565497 h 607896"/>
                  <a:gd name="connsiteX81" fmla="*/ 1106250 w 1680120"/>
                  <a:gd name="connsiteY81" fmla="*/ 554882 h 607896"/>
                  <a:gd name="connsiteX82" fmla="*/ 1113848 w 1680120"/>
                  <a:gd name="connsiteY82" fmla="*/ 539714 h 607896"/>
                  <a:gd name="connsiteX83" fmla="*/ 1113848 w 1680120"/>
                  <a:gd name="connsiteY83" fmla="*/ 539714 h 607896"/>
                  <a:gd name="connsiteX84" fmla="*/ 1129012 w 1680120"/>
                  <a:gd name="connsiteY84" fmla="*/ 547254 h 607896"/>
                  <a:gd name="connsiteX85" fmla="*/ 1129012 w 1680120"/>
                  <a:gd name="connsiteY85" fmla="*/ 547254 h 607896"/>
                  <a:gd name="connsiteX86" fmla="*/ 1121415 w 1680120"/>
                  <a:gd name="connsiteY86" fmla="*/ 562422 h 607896"/>
                  <a:gd name="connsiteX87" fmla="*/ 1121415 w 1680120"/>
                  <a:gd name="connsiteY87" fmla="*/ 562422 h 607896"/>
                  <a:gd name="connsiteX88" fmla="*/ 1117631 w 1680120"/>
                  <a:gd name="connsiteY88" fmla="*/ 563073 h 607896"/>
                  <a:gd name="connsiteX89" fmla="*/ 1117631 w 1680120"/>
                  <a:gd name="connsiteY89" fmla="*/ 563073 h 607896"/>
                  <a:gd name="connsiteX90" fmla="*/ 1106133 w 1680120"/>
                  <a:gd name="connsiteY90" fmla="*/ 554882 h 607896"/>
                  <a:gd name="connsiteX91" fmla="*/ 489321 w 1680120"/>
                  <a:gd name="connsiteY91" fmla="*/ 537319 h 607896"/>
                  <a:gd name="connsiteX92" fmla="*/ 489321 w 1680120"/>
                  <a:gd name="connsiteY92" fmla="*/ 537319 h 607896"/>
                  <a:gd name="connsiteX93" fmla="*/ 482995 w 1680120"/>
                  <a:gd name="connsiteY93" fmla="*/ 521618 h 607896"/>
                  <a:gd name="connsiteX94" fmla="*/ 482995 w 1680120"/>
                  <a:gd name="connsiteY94" fmla="*/ 521618 h 607896"/>
                  <a:gd name="connsiteX95" fmla="*/ 498692 w 1680120"/>
                  <a:gd name="connsiteY95" fmla="*/ 515278 h 607896"/>
                  <a:gd name="connsiteX96" fmla="*/ 498722 w 1680120"/>
                  <a:gd name="connsiteY96" fmla="*/ 515290 h 607896"/>
                  <a:gd name="connsiteX97" fmla="*/ 498722 w 1680120"/>
                  <a:gd name="connsiteY97" fmla="*/ 515290 h 607896"/>
                  <a:gd name="connsiteX98" fmla="*/ 505166 w 1680120"/>
                  <a:gd name="connsiteY98" fmla="*/ 530719 h 607896"/>
                  <a:gd name="connsiteX99" fmla="*/ 505077 w 1680120"/>
                  <a:gd name="connsiteY99" fmla="*/ 530962 h 607896"/>
                  <a:gd name="connsiteX100" fmla="*/ 505077 w 1680120"/>
                  <a:gd name="connsiteY100" fmla="*/ 530962 h 607896"/>
                  <a:gd name="connsiteX101" fmla="*/ 494051 w 1680120"/>
                  <a:gd name="connsiteY101" fmla="*/ 538265 h 607896"/>
                  <a:gd name="connsiteX102" fmla="*/ 494051 w 1680120"/>
                  <a:gd name="connsiteY102" fmla="*/ 538265 h 607896"/>
                  <a:gd name="connsiteX103" fmla="*/ 489203 w 1680120"/>
                  <a:gd name="connsiteY103" fmla="*/ 537319 h 607896"/>
                  <a:gd name="connsiteX104" fmla="*/ 1181039 w 1680120"/>
                  <a:gd name="connsiteY104" fmla="*/ 527206 h 607896"/>
                  <a:gd name="connsiteX105" fmla="*/ 1186951 w 1680120"/>
                  <a:gd name="connsiteY105" fmla="*/ 511562 h 607896"/>
                  <a:gd name="connsiteX106" fmla="*/ 1187217 w 1680120"/>
                  <a:gd name="connsiteY106" fmla="*/ 511446 h 607896"/>
                  <a:gd name="connsiteX107" fmla="*/ 1187217 w 1680120"/>
                  <a:gd name="connsiteY107" fmla="*/ 511446 h 607896"/>
                  <a:gd name="connsiteX108" fmla="*/ 1202855 w 1680120"/>
                  <a:gd name="connsiteY108" fmla="*/ 517348 h 607896"/>
                  <a:gd name="connsiteX109" fmla="*/ 1202973 w 1680120"/>
                  <a:gd name="connsiteY109" fmla="*/ 517597 h 607896"/>
                  <a:gd name="connsiteX110" fmla="*/ 1202973 w 1680120"/>
                  <a:gd name="connsiteY110" fmla="*/ 517597 h 607896"/>
                  <a:gd name="connsiteX111" fmla="*/ 1196854 w 1680120"/>
                  <a:gd name="connsiteY111" fmla="*/ 533357 h 607896"/>
                  <a:gd name="connsiteX112" fmla="*/ 1196854 w 1680120"/>
                  <a:gd name="connsiteY112" fmla="*/ 533357 h 607896"/>
                  <a:gd name="connsiteX113" fmla="*/ 1192006 w 1680120"/>
                  <a:gd name="connsiteY113" fmla="*/ 534362 h 607896"/>
                  <a:gd name="connsiteX114" fmla="*/ 1192006 w 1680120"/>
                  <a:gd name="connsiteY114" fmla="*/ 534362 h 607896"/>
                  <a:gd name="connsiteX115" fmla="*/ 1180950 w 1680120"/>
                  <a:gd name="connsiteY115" fmla="*/ 527206 h 607896"/>
                  <a:gd name="connsiteX116" fmla="*/ 416455 w 1680120"/>
                  <a:gd name="connsiteY116" fmla="*/ 502339 h 607896"/>
                  <a:gd name="connsiteX117" fmla="*/ 411459 w 1680120"/>
                  <a:gd name="connsiteY117" fmla="*/ 486381 h 607896"/>
                  <a:gd name="connsiteX118" fmla="*/ 411577 w 1680120"/>
                  <a:gd name="connsiteY118" fmla="*/ 486136 h 607896"/>
                  <a:gd name="connsiteX119" fmla="*/ 411577 w 1680120"/>
                  <a:gd name="connsiteY119" fmla="*/ 486136 h 607896"/>
                  <a:gd name="connsiteX120" fmla="*/ 427510 w 1680120"/>
                  <a:gd name="connsiteY120" fmla="*/ 481106 h 607896"/>
                  <a:gd name="connsiteX121" fmla="*/ 427806 w 1680120"/>
                  <a:gd name="connsiteY121" fmla="*/ 481257 h 607896"/>
                  <a:gd name="connsiteX122" fmla="*/ 427806 w 1680120"/>
                  <a:gd name="connsiteY122" fmla="*/ 481257 h 607896"/>
                  <a:gd name="connsiteX123" fmla="*/ 432802 w 1680120"/>
                  <a:gd name="connsiteY123" fmla="*/ 497215 h 607896"/>
                  <a:gd name="connsiteX124" fmla="*/ 432683 w 1680120"/>
                  <a:gd name="connsiteY124" fmla="*/ 497460 h 607896"/>
                  <a:gd name="connsiteX125" fmla="*/ 432683 w 1680120"/>
                  <a:gd name="connsiteY125" fmla="*/ 497460 h 607896"/>
                  <a:gd name="connsiteX126" fmla="*/ 422100 w 1680120"/>
                  <a:gd name="connsiteY126" fmla="*/ 503788 h 607896"/>
                  <a:gd name="connsiteX127" fmla="*/ 422100 w 1680120"/>
                  <a:gd name="connsiteY127" fmla="*/ 503788 h 607896"/>
                  <a:gd name="connsiteX128" fmla="*/ 416366 w 1680120"/>
                  <a:gd name="connsiteY128" fmla="*/ 502339 h 607896"/>
                  <a:gd name="connsiteX129" fmla="*/ 1253019 w 1680120"/>
                  <a:gd name="connsiteY129" fmla="*/ 492848 h 607896"/>
                  <a:gd name="connsiteX130" fmla="*/ 1257483 w 1680120"/>
                  <a:gd name="connsiteY130" fmla="*/ 476730 h 607896"/>
                  <a:gd name="connsiteX131" fmla="*/ 1257748 w 1680120"/>
                  <a:gd name="connsiteY131" fmla="*/ 476585 h 607896"/>
                  <a:gd name="connsiteX132" fmla="*/ 1257748 w 1680120"/>
                  <a:gd name="connsiteY132" fmla="*/ 476585 h 607896"/>
                  <a:gd name="connsiteX133" fmla="*/ 1273859 w 1680120"/>
                  <a:gd name="connsiteY133" fmla="*/ 481050 h 607896"/>
                  <a:gd name="connsiteX134" fmla="*/ 1273978 w 1680120"/>
                  <a:gd name="connsiteY134" fmla="*/ 481257 h 607896"/>
                  <a:gd name="connsiteX135" fmla="*/ 1273978 w 1680120"/>
                  <a:gd name="connsiteY135" fmla="*/ 481257 h 607896"/>
                  <a:gd name="connsiteX136" fmla="*/ 1269572 w 1680120"/>
                  <a:gd name="connsiteY136" fmla="*/ 497395 h 607896"/>
                  <a:gd name="connsiteX137" fmla="*/ 1269307 w 1680120"/>
                  <a:gd name="connsiteY137" fmla="*/ 497549 h 607896"/>
                  <a:gd name="connsiteX138" fmla="*/ 1269307 w 1680120"/>
                  <a:gd name="connsiteY138" fmla="*/ 497549 h 607896"/>
                  <a:gd name="connsiteX139" fmla="*/ 1263543 w 1680120"/>
                  <a:gd name="connsiteY139" fmla="*/ 499028 h 607896"/>
                  <a:gd name="connsiteX140" fmla="*/ 1263543 w 1680120"/>
                  <a:gd name="connsiteY140" fmla="*/ 499028 h 607896"/>
                  <a:gd name="connsiteX141" fmla="*/ 1252901 w 1680120"/>
                  <a:gd name="connsiteY141" fmla="*/ 492848 h 607896"/>
                  <a:gd name="connsiteX142" fmla="*/ 347017 w 1680120"/>
                  <a:gd name="connsiteY142" fmla="*/ 460943 h 607896"/>
                  <a:gd name="connsiteX143" fmla="*/ 347017 w 1680120"/>
                  <a:gd name="connsiteY143" fmla="*/ 460943 h 607896"/>
                  <a:gd name="connsiteX144" fmla="*/ 343470 w 1680120"/>
                  <a:gd name="connsiteY144" fmla="*/ 444595 h 607896"/>
                  <a:gd name="connsiteX145" fmla="*/ 343617 w 1680120"/>
                  <a:gd name="connsiteY145" fmla="*/ 444385 h 607896"/>
                  <a:gd name="connsiteX146" fmla="*/ 343617 w 1680120"/>
                  <a:gd name="connsiteY146" fmla="*/ 444385 h 607896"/>
                  <a:gd name="connsiteX147" fmla="*/ 360230 w 1680120"/>
                  <a:gd name="connsiteY147" fmla="*/ 440985 h 607896"/>
                  <a:gd name="connsiteX148" fmla="*/ 360230 w 1680120"/>
                  <a:gd name="connsiteY148" fmla="*/ 440985 h 607896"/>
                  <a:gd name="connsiteX149" fmla="*/ 363629 w 1680120"/>
                  <a:gd name="connsiteY149" fmla="*/ 457602 h 607896"/>
                  <a:gd name="connsiteX150" fmla="*/ 363629 w 1680120"/>
                  <a:gd name="connsiteY150" fmla="*/ 457602 h 607896"/>
                  <a:gd name="connsiteX151" fmla="*/ 353609 w 1680120"/>
                  <a:gd name="connsiteY151" fmla="*/ 462954 h 607896"/>
                  <a:gd name="connsiteX152" fmla="*/ 353609 w 1680120"/>
                  <a:gd name="connsiteY152" fmla="*/ 462954 h 607896"/>
                  <a:gd name="connsiteX153" fmla="*/ 347017 w 1680120"/>
                  <a:gd name="connsiteY153" fmla="*/ 460943 h 607896"/>
                  <a:gd name="connsiteX154" fmla="*/ 1321481 w 1680120"/>
                  <a:gd name="connsiteY154" fmla="*/ 452073 h 607896"/>
                  <a:gd name="connsiteX155" fmla="*/ 1324467 w 1680120"/>
                  <a:gd name="connsiteY155" fmla="*/ 435618 h 607896"/>
                  <a:gd name="connsiteX156" fmla="*/ 1324674 w 1680120"/>
                  <a:gd name="connsiteY156" fmla="*/ 435485 h 607896"/>
                  <a:gd name="connsiteX157" fmla="*/ 1324674 w 1680120"/>
                  <a:gd name="connsiteY157" fmla="*/ 435485 h 607896"/>
                  <a:gd name="connsiteX158" fmla="*/ 1341346 w 1680120"/>
                  <a:gd name="connsiteY158" fmla="*/ 438678 h 607896"/>
                  <a:gd name="connsiteX159" fmla="*/ 1341346 w 1680120"/>
                  <a:gd name="connsiteY159" fmla="*/ 438678 h 607896"/>
                  <a:gd name="connsiteX160" fmla="*/ 1338301 w 1680120"/>
                  <a:gd name="connsiteY160" fmla="*/ 455124 h 607896"/>
                  <a:gd name="connsiteX161" fmla="*/ 1338094 w 1680120"/>
                  <a:gd name="connsiteY161" fmla="*/ 455266 h 607896"/>
                  <a:gd name="connsiteX162" fmla="*/ 1338094 w 1680120"/>
                  <a:gd name="connsiteY162" fmla="*/ 455266 h 607896"/>
                  <a:gd name="connsiteX163" fmla="*/ 1331384 w 1680120"/>
                  <a:gd name="connsiteY163" fmla="*/ 457306 h 607896"/>
                  <a:gd name="connsiteX164" fmla="*/ 1331384 w 1680120"/>
                  <a:gd name="connsiteY164" fmla="*/ 457306 h 607896"/>
                  <a:gd name="connsiteX165" fmla="*/ 1321481 w 1680120"/>
                  <a:gd name="connsiteY165" fmla="*/ 452102 h 607896"/>
                  <a:gd name="connsiteX166" fmla="*/ 281658 w 1680120"/>
                  <a:gd name="connsiteY166" fmla="*/ 413338 h 607896"/>
                  <a:gd name="connsiteX167" fmla="*/ 281658 w 1680120"/>
                  <a:gd name="connsiteY167" fmla="*/ 413338 h 607896"/>
                  <a:gd name="connsiteX168" fmla="*/ 279796 w 1680120"/>
                  <a:gd name="connsiteY168" fmla="*/ 396484 h 607896"/>
                  <a:gd name="connsiteX169" fmla="*/ 279796 w 1680120"/>
                  <a:gd name="connsiteY169" fmla="*/ 396484 h 607896"/>
                  <a:gd name="connsiteX170" fmla="*/ 296379 w 1680120"/>
                  <a:gd name="connsiteY170" fmla="*/ 394417 h 607896"/>
                  <a:gd name="connsiteX171" fmla="*/ 296645 w 1680120"/>
                  <a:gd name="connsiteY171" fmla="*/ 394621 h 607896"/>
                  <a:gd name="connsiteX172" fmla="*/ 296645 w 1680120"/>
                  <a:gd name="connsiteY172" fmla="*/ 394621 h 607896"/>
                  <a:gd name="connsiteX173" fmla="*/ 298655 w 1680120"/>
                  <a:gd name="connsiteY173" fmla="*/ 411227 h 607896"/>
                  <a:gd name="connsiteX174" fmla="*/ 298507 w 1680120"/>
                  <a:gd name="connsiteY174" fmla="*/ 411416 h 607896"/>
                  <a:gd name="connsiteX175" fmla="*/ 298507 w 1680120"/>
                  <a:gd name="connsiteY175" fmla="*/ 411416 h 607896"/>
                  <a:gd name="connsiteX176" fmla="*/ 289137 w 1680120"/>
                  <a:gd name="connsiteY176" fmla="*/ 415940 h 607896"/>
                  <a:gd name="connsiteX177" fmla="*/ 289137 w 1680120"/>
                  <a:gd name="connsiteY177" fmla="*/ 415940 h 607896"/>
                  <a:gd name="connsiteX178" fmla="*/ 281658 w 1680120"/>
                  <a:gd name="connsiteY178" fmla="*/ 413368 h 607896"/>
                  <a:gd name="connsiteX179" fmla="*/ 1386071 w 1680120"/>
                  <a:gd name="connsiteY179" fmla="*/ 405325 h 607896"/>
                  <a:gd name="connsiteX180" fmla="*/ 1387756 w 1680120"/>
                  <a:gd name="connsiteY180" fmla="*/ 388471 h 607896"/>
                  <a:gd name="connsiteX181" fmla="*/ 1387756 w 1680120"/>
                  <a:gd name="connsiteY181" fmla="*/ 388471 h 607896"/>
                  <a:gd name="connsiteX182" fmla="*/ 1404635 w 1680120"/>
                  <a:gd name="connsiteY182" fmla="*/ 390157 h 607896"/>
                  <a:gd name="connsiteX183" fmla="*/ 1404635 w 1680120"/>
                  <a:gd name="connsiteY183" fmla="*/ 390157 h 607896"/>
                  <a:gd name="connsiteX184" fmla="*/ 1402921 w 1680120"/>
                  <a:gd name="connsiteY184" fmla="*/ 407040 h 607896"/>
                  <a:gd name="connsiteX185" fmla="*/ 1402921 w 1680120"/>
                  <a:gd name="connsiteY185" fmla="*/ 407040 h 607896"/>
                  <a:gd name="connsiteX186" fmla="*/ 1395353 w 1680120"/>
                  <a:gd name="connsiteY186" fmla="*/ 409731 h 607896"/>
                  <a:gd name="connsiteX187" fmla="*/ 1395353 w 1680120"/>
                  <a:gd name="connsiteY187" fmla="*/ 409731 h 607896"/>
                  <a:gd name="connsiteX188" fmla="*/ 1386071 w 1680120"/>
                  <a:gd name="connsiteY188" fmla="*/ 405355 h 607896"/>
                  <a:gd name="connsiteX189" fmla="*/ 220882 w 1680120"/>
                  <a:gd name="connsiteY189" fmla="*/ 360174 h 607896"/>
                  <a:gd name="connsiteX190" fmla="*/ 220320 w 1680120"/>
                  <a:gd name="connsiteY190" fmla="*/ 343456 h 607896"/>
                  <a:gd name="connsiteX191" fmla="*/ 220527 w 1680120"/>
                  <a:gd name="connsiteY191" fmla="*/ 343232 h 607896"/>
                  <a:gd name="connsiteX192" fmla="*/ 220527 w 1680120"/>
                  <a:gd name="connsiteY192" fmla="*/ 343232 h 607896"/>
                  <a:gd name="connsiteX193" fmla="*/ 237228 w 1680120"/>
                  <a:gd name="connsiteY193" fmla="*/ 342661 h 607896"/>
                  <a:gd name="connsiteX194" fmla="*/ 237436 w 1680120"/>
                  <a:gd name="connsiteY194" fmla="*/ 342847 h 607896"/>
                  <a:gd name="connsiteX195" fmla="*/ 237436 w 1680120"/>
                  <a:gd name="connsiteY195" fmla="*/ 342847 h 607896"/>
                  <a:gd name="connsiteX196" fmla="*/ 237820 w 1680120"/>
                  <a:gd name="connsiteY196" fmla="*/ 359778 h 607896"/>
                  <a:gd name="connsiteX197" fmla="*/ 237791 w 1680120"/>
                  <a:gd name="connsiteY197" fmla="*/ 359819 h 607896"/>
                  <a:gd name="connsiteX198" fmla="*/ 237791 w 1680120"/>
                  <a:gd name="connsiteY198" fmla="*/ 359819 h 607896"/>
                  <a:gd name="connsiteX199" fmla="*/ 229188 w 1680120"/>
                  <a:gd name="connsiteY199" fmla="*/ 363486 h 607896"/>
                  <a:gd name="connsiteX200" fmla="*/ 229188 w 1680120"/>
                  <a:gd name="connsiteY200" fmla="*/ 363486 h 607896"/>
                  <a:gd name="connsiteX201" fmla="*/ 220882 w 1680120"/>
                  <a:gd name="connsiteY201" fmla="*/ 360204 h 607896"/>
                  <a:gd name="connsiteX202" fmla="*/ 1446197 w 1680120"/>
                  <a:gd name="connsiteY202" fmla="*/ 352930 h 607896"/>
                  <a:gd name="connsiteX203" fmla="*/ 1446020 w 1680120"/>
                  <a:gd name="connsiteY203" fmla="*/ 336206 h 607896"/>
                  <a:gd name="connsiteX204" fmla="*/ 1446197 w 1680120"/>
                  <a:gd name="connsiteY204" fmla="*/ 336017 h 607896"/>
                  <a:gd name="connsiteX205" fmla="*/ 1446197 w 1680120"/>
                  <a:gd name="connsiteY205" fmla="*/ 336017 h 607896"/>
                  <a:gd name="connsiteX206" fmla="*/ 1463165 w 1680120"/>
                  <a:gd name="connsiteY206" fmla="*/ 336165 h 607896"/>
                  <a:gd name="connsiteX207" fmla="*/ 1463165 w 1680120"/>
                  <a:gd name="connsiteY207" fmla="*/ 336165 h 607896"/>
                  <a:gd name="connsiteX208" fmla="*/ 1462988 w 1680120"/>
                  <a:gd name="connsiteY208" fmla="*/ 353137 h 607896"/>
                  <a:gd name="connsiteX209" fmla="*/ 1462988 w 1680120"/>
                  <a:gd name="connsiteY209" fmla="*/ 353137 h 607896"/>
                  <a:gd name="connsiteX210" fmla="*/ 1454592 w 1680120"/>
                  <a:gd name="connsiteY210" fmla="*/ 356537 h 607896"/>
                  <a:gd name="connsiteX211" fmla="*/ 1454592 w 1680120"/>
                  <a:gd name="connsiteY211" fmla="*/ 356537 h 607896"/>
                  <a:gd name="connsiteX212" fmla="*/ 1446197 w 1680120"/>
                  <a:gd name="connsiteY212" fmla="*/ 352959 h 607896"/>
                  <a:gd name="connsiteX213" fmla="*/ 165101 w 1680120"/>
                  <a:gd name="connsiteY213" fmla="*/ 301658 h 607896"/>
                  <a:gd name="connsiteX214" fmla="*/ 165101 w 1680120"/>
                  <a:gd name="connsiteY214" fmla="*/ 301658 h 607896"/>
                  <a:gd name="connsiteX215" fmla="*/ 166253 w 1680120"/>
                  <a:gd name="connsiteY215" fmla="*/ 284775 h 607896"/>
                  <a:gd name="connsiteX216" fmla="*/ 166253 w 1680120"/>
                  <a:gd name="connsiteY216" fmla="*/ 284775 h 607896"/>
                  <a:gd name="connsiteX217" fmla="*/ 183163 w 1680120"/>
                  <a:gd name="connsiteY217" fmla="*/ 285928 h 607896"/>
                  <a:gd name="connsiteX218" fmla="*/ 183163 w 1680120"/>
                  <a:gd name="connsiteY218" fmla="*/ 285928 h 607896"/>
                  <a:gd name="connsiteX219" fmla="*/ 182009 w 1680120"/>
                  <a:gd name="connsiteY219" fmla="*/ 302841 h 607896"/>
                  <a:gd name="connsiteX220" fmla="*/ 182009 w 1680120"/>
                  <a:gd name="connsiteY220" fmla="*/ 302841 h 607896"/>
                  <a:gd name="connsiteX221" fmla="*/ 174117 w 1680120"/>
                  <a:gd name="connsiteY221" fmla="*/ 305798 h 607896"/>
                  <a:gd name="connsiteX222" fmla="*/ 174117 w 1680120"/>
                  <a:gd name="connsiteY222" fmla="*/ 305798 h 607896"/>
                  <a:gd name="connsiteX223" fmla="*/ 165101 w 1680120"/>
                  <a:gd name="connsiteY223" fmla="*/ 301688 h 607896"/>
                  <a:gd name="connsiteX224" fmla="*/ 1501239 w 1680120"/>
                  <a:gd name="connsiteY224" fmla="*/ 295390 h 607896"/>
                  <a:gd name="connsiteX225" fmla="*/ 1499879 w 1680120"/>
                  <a:gd name="connsiteY225" fmla="*/ 278506 h 607896"/>
                  <a:gd name="connsiteX226" fmla="*/ 1499879 w 1680120"/>
                  <a:gd name="connsiteY226" fmla="*/ 278506 h 607896"/>
                  <a:gd name="connsiteX227" fmla="*/ 1516788 w 1680120"/>
                  <a:gd name="connsiteY227" fmla="*/ 277146 h 607896"/>
                  <a:gd name="connsiteX228" fmla="*/ 1516788 w 1680120"/>
                  <a:gd name="connsiteY228" fmla="*/ 277146 h 607896"/>
                  <a:gd name="connsiteX229" fmla="*/ 1518355 w 1680120"/>
                  <a:gd name="connsiteY229" fmla="*/ 294053 h 607896"/>
                  <a:gd name="connsiteX230" fmla="*/ 1518236 w 1680120"/>
                  <a:gd name="connsiteY230" fmla="*/ 294177 h 607896"/>
                  <a:gd name="connsiteX231" fmla="*/ 1518236 w 1680120"/>
                  <a:gd name="connsiteY231" fmla="*/ 294177 h 607896"/>
                  <a:gd name="connsiteX232" fmla="*/ 1509102 w 1680120"/>
                  <a:gd name="connsiteY232" fmla="*/ 298346 h 607896"/>
                  <a:gd name="connsiteX233" fmla="*/ 1509102 w 1680120"/>
                  <a:gd name="connsiteY233" fmla="*/ 298346 h 607896"/>
                  <a:gd name="connsiteX234" fmla="*/ 1501357 w 1680120"/>
                  <a:gd name="connsiteY234" fmla="*/ 295419 h 607896"/>
                  <a:gd name="connsiteX235" fmla="*/ 114700 w 1680120"/>
                  <a:gd name="connsiteY235" fmla="*/ 238411 h 607896"/>
                  <a:gd name="connsiteX236" fmla="*/ 117154 w 1680120"/>
                  <a:gd name="connsiteY236" fmla="*/ 221865 h 607896"/>
                  <a:gd name="connsiteX237" fmla="*/ 117361 w 1680120"/>
                  <a:gd name="connsiteY237" fmla="*/ 221705 h 607896"/>
                  <a:gd name="connsiteX238" fmla="*/ 117361 w 1680120"/>
                  <a:gd name="connsiteY238" fmla="*/ 221705 h 607896"/>
                  <a:gd name="connsiteX239" fmla="*/ 133914 w 1680120"/>
                  <a:gd name="connsiteY239" fmla="*/ 224147 h 607896"/>
                  <a:gd name="connsiteX240" fmla="*/ 134062 w 1680120"/>
                  <a:gd name="connsiteY240" fmla="*/ 224366 h 607896"/>
                  <a:gd name="connsiteX241" fmla="*/ 134062 w 1680120"/>
                  <a:gd name="connsiteY241" fmla="*/ 224366 h 607896"/>
                  <a:gd name="connsiteX242" fmla="*/ 131668 w 1680120"/>
                  <a:gd name="connsiteY242" fmla="*/ 240922 h 607896"/>
                  <a:gd name="connsiteX243" fmla="*/ 131432 w 1680120"/>
                  <a:gd name="connsiteY243" fmla="*/ 241102 h 607896"/>
                  <a:gd name="connsiteX244" fmla="*/ 131432 w 1680120"/>
                  <a:gd name="connsiteY244" fmla="*/ 241102 h 607896"/>
                  <a:gd name="connsiteX245" fmla="*/ 124396 w 1680120"/>
                  <a:gd name="connsiteY245" fmla="*/ 243379 h 607896"/>
                  <a:gd name="connsiteX246" fmla="*/ 124396 w 1680120"/>
                  <a:gd name="connsiteY246" fmla="*/ 243379 h 607896"/>
                  <a:gd name="connsiteX247" fmla="*/ 114818 w 1680120"/>
                  <a:gd name="connsiteY247" fmla="*/ 238441 h 607896"/>
                  <a:gd name="connsiteX248" fmla="*/ 1551019 w 1680120"/>
                  <a:gd name="connsiteY248" fmla="*/ 233118 h 607896"/>
                  <a:gd name="connsiteX249" fmla="*/ 1548063 w 1680120"/>
                  <a:gd name="connsiteY249" fmla="*/ 216404 h 607896"/>
                  <a:gd name="connsiteX250" fmla="*/ 1548063 w 1680120"/>
                  <a:gd name="connsiteY250" fmla="*/ 216383 h 607896"/>
                  <a:gd name="connsiteX251" fmla="*/ 1548063 w 1680120"/>
                  <a:gd name="connsiteY251" fmla="*/ 216383 h 607896"/>
                  <a:gd name="connsiteX252" fmla="*/ 1564735 w 1680120"/>
                  <a:gd name="connsiteY252" fmla="*/ 213426 h 607896"/>
                  <a:gd name="connsiteX253" fmla="*/ 1564735 w 1680120"/>
                  <a:gd name="connsiteY253" fmla="*/ 213426 h 607896"/>
                  <a:gd name="connsiteX254" fmla="*/ 1564735 w 1680120"/>
                  <a:gd name="connsiteY254" fmla="*/ 213426 h 607896"/>
                  <a:gd name="connsiteX255" fmla="*/ 1567691 w 1680120"/>
                  <a:gd name="connsiteY255" fmla="*/ 230132 h 607896"/>
                  <a:gd name="connsiteX256" fmla="*/ 1567691 w 1680120"/>
                  <a:gd name="connsiteY256" fmla="*/ 230132 h 607896"/>
                  <a:gd name="connsiteX257" fmla="*/ 1557906 w 1680120"/>
                  <a:gd name="connsiteY257" fmla="*/ 235188 h 607896"/>
                  <a:gd name="connsiteX258" fmla="*/ 1557906 w 1680120"/>
                  <a:gd name="connsiteY258" fmla="*/ 235188 h 607896"/>
                  <a:gd name="connsiteX259" fmla="*/ 1551137 w 1680120"/>
                  <a:gd name="connsiteY259" fmla="*/ 233148 h 607896"/>
                  <a:gd name="connsiteX260" fmla="*/ 70270 w 1680120"/>
                  <a:gd name="connsiteY260" fmla="*/ 171025 h 607896"/>
                  <a:gd name="connsiteX261" fmla="*/ 70270 w 1680120"/>
                  <a:gd name="connsiteY261" fmla="*/ 171025 h 607896"/>
                  <a:gd name="connsiteX262" fmla="*/ 74468 w 1680120"/>
                  <a:gd name="connsiteY262" fmla="*/ 154585 h 607896"/>
                  <a:gd name="connsiteX263" fmla="*/ 74468 w 1680120"/>
                  <a:gd name="connsiteY263" fmla="*/ 154585 h 607896"/>
                  <a:gd name="connsiteX264" fmla="*/ 90727 w 1680120"/>
                  <a:gd name="connsiteY264" fmla="*/ 158503 h 607896"/>
                  <a:gd name="connsiteX265" fmla="*/ 90874 w 1680120"/>
                  <a:gd name="connsiteY265" fmla="*/ 158754 h 607896"/>
                  <a:gd name="connsiteX266" fmla="*/ 90874 w 1680120"/>
                  <a:gd name="connsiteY266" fmla="*/ 158754 h 607896"/>
                  <a:gd name="connsiteX267" fmla="*/ 86706 w 1680120"/>
                  <a:gd name="connsiteY267" fmla="*/ 175164 h 607896"/>
                  <a:gd name="connsiteX268" fmla="*/ 86706 w 1680120"/>
                  <a:gd name="connsiteY268" fmla="*/ 175164 h 607896"/>
                  <a:gd name="connsiteX269" fmla="*/ 80617 w 1680120"/>
                  <a:gd name="connsiteY269" fmla="*/ 176850 h 607896"/>
                  <a:gd name="connsiteX270" fmla="*/ 80617 w 1680120"/>
                  <a:gd name="connsiteY270" fmla="*/ 176850 h 607896"/>
                  <a:gd name="connsiteX271" fmla="*/ 70389 w 1680120"/>
                  <a:gd name="connsiteY271" fmla="*/ 170936 h 607896"/>
                  <a:gd name="connsiteX272" fmla="*/ 1595094 w 1680120"/>
                  <a:gd name="connsiteY272" fmla="*/ 166589 h 607896"/>
                  <a:gd name="connsiteX273" fmla="*/ 1590601 w 1680120"/>
                  <a:gd name="connsiteY273" fmla="*/ 150475 h 607896"/>
                  <a:gd name="connsiteX274" fmla="*/ 1590749 w 1680120"/>
                  <a:gd name="connsiteY274" fmla="*/ 150238 h 607896"/>
                  <a:gd name="connsiteX275" fmla="*/ 1590749 w 1680120"/>
                  <a:gd name="connsiteY275" fmla="*/ 150238 h 607896"/>
                  <a:gd name="connsiteX276" fmla="*/ 1606859 w 1680120"/>
                  <a:gd name="connsiteY276" fmla="*/ 145720 h 607896"/>
                  <a:gd name="connsiteX277" fmla="*/ 1607096 w 1680120"/>
                  <a:gd name="connsiteY277" fmla="*/ 145862 h 607896"/>
                  <a:gd name="connsiteX278" fmla="*/ 1607096 w 1680120"/>
                  <a:gd name="connsiteY278" fmla="*/ 145862 h 607896"/>
                  <a:gd name="connsiteX279" fmla="*/ 1611471 w 1680120"/>
                  <a:gd name="connsiteY279" fmla="*/ 162243 h 607896"/>
                  <a:gd name="connsiteX280" fmla="*/ 1611471 w 1680120"/>
                  <a:gd name="connsiteY280" fmla="*/ 162243 h 607896"/>
                  <a:gd name="connsiteX281" fmla="*/ 1601095 w 1680120"/>
                  <a:gd name="connsiteY281" fmla="*/ 168157 h 607896"/>
                  <a:gd name="connsiteX282" fmla="*/ 1601095 w 1680120"/>
                  <a:gd name="connsiteY282" fmla="*/ 168157 h 607896"/>
                  <a:gd name="connsiteX283" fmla="*/ 1595094 w 1680120"/>
                  <a:gd name="connsiteY283" fmla="*/ 166589 h 607896"/>
                  <a:gd name="connsiteX284" fmla="*/ 32256 w 1680120"/>
                  <a:gd name="connsiteY284" fmla="*/ 99617 h 607896"/>
                  <a:gd name="connsiteX285" fmla="*/ 37931 w 1680120"/>
                  <a:gd name="connsiteY285" fmla="*/ 83650 h 607896"/>
                  <a:gd name="connsiteX286" fmla="*/ 37931 w 1680120"/>
                  <a:gd name="connsiteY286" fmla="*/ 83650 h 607896"/>
                  <a:gd name="connsiteX287" fmla="*/ 53894 w 1680120"/>
                  <a:gd name="connsiteY287" fmla="*/ 89268 h 607896"/>
                  <a:gd name="connsiteX288" fmla="*/ 53894 w 1680120"/>
                  <a:gd name="connsiteY288" fmla="*/ 89268 h 607896"/>
                  <a:gd name="connsiteX289" fmla="*/ 48218 w 1680120"/>
                  <a:gd name="connsiteY289" fmla="*/ 105294 h 607896"/>
                  <a:gd name="connsiteX290" fmla="*/ 48218 w 1680120"/>
                  <a:gd name="connsiteY290" fmla="*/ 105294 h 607896"/>
                  <a:gd name="connsiteX291" fmla="*/ 43075 w 1680120"/>
                  <a:gd name="connsiteY291" fmla="*/ 106447 h 607896"/>
                  <a:gd name="connsiteX292" fmla="*/ 43075 w 1680120"/>
                  <a:gd name="connsiteY292" fmla="*/ 106447 h 607896"/>
                  <a:gd name="connsiteX293" fmla="*/ 32256 w 1680120"/>
                  <a:gd name="connsiteY293" fmla="*/ 99617 h 607896"/>
                  <a:gd name="connsiteX294" fmla="*/ 1632813 w 1680120"/>
                  <a:gd name="connsiteY294" fmla="*/ 96394 h 607896"/>
                  <a:gd name="connsiteX295" fmla="*/ 1626872 w 1680120"/>
                  <a:gd name="connsiteY295" fmla="*/ 80533 h 607896"/>
                  <a:gd name="connsiteX296" fmla="*/ 1626901 w 1680120"/>
                  <a:gd name="connsiteY296" fmla="*/ 80486 h 607896"/>
                  <a:gd name="connsiteX297" fmla="*/ 1626901 w 1680120"/>
                  <a:gd name="connsiteY297" fmla="*/ 80486 h 607896"/>
                  <a:gd name="connsiteX298" fmla="*/ 1642804 w 1680120"/>
                  <a:gd name="connsiteY298" fmla="*/ 74572 h 607896"/>
                  <a:gd name="connsiteX299" fmla="*/ 1642804 w 1680120"/>
                  <a:gd name="connsiteY299" fmla="*/ 74572 h 607896"/>
                  <a:gd name="connsiteX300" fmla="*/ 1648716 w 1680120"/>
                  <a:gd name="connsiteY300" fmla="*/ 90480 h 607896"/>
                  <a:gd name="connsiteX301" fmla="*/ 1648716 w 1680120"/>
                  <a:gd name="connsiteY301" fmla="*/ 90480 h 607896"/>
                  <a:gd name="connsiteX302" fmla="*/ 1637809 w 1680120"/>
                  <a:gd name="connsiteY302" fmla="*/ 97429 h 607896"/>
                  <a:gd name="connsiteX303" fmla="*/ 1637809 w 1680120"/>
                  <a:gd name="connsiteY303" fmla="*/ 97429 h 607896"/>
                  <a:gd name="connsiteX304" fmla="*/ 1632813 w 1680120"/>
                  <a:gd name="connsiteY304" fmla="*/ 96394 h 607896"/>
                  <a:gd name="connsiteX305" fmla="*/ 773 w 1680120"/>
                  <a:gd name="connsiteY305" fmla="*/ 25105 h 607896"/>
                  <a:gd name="connsiteX306" fmla="*/ 773 w 1680120"/>
                  <a:gd name="connsiteY306" fmla="*/ 25105 h 607896"/>
                  <a:gd name="connsiteX307" fmla="*/ 7572 w 1680120"/>
                  <a:gd name="connsiteY307" fmla="*/ 9821 h 607896"/>
                  <a:gd name="connsiteX308" fmla="*/ 7809 w 1680120"/>
                  <a:gd name="connsiteY308" fmla="*/ 9729 h 607896"/>
                  <a:gd name="connsiteX309" fmla="*/ 7809 w 1680120"/>
                  <a:gd name="connsiteY309" fmla="*/ 9729 h 607896"/>
                  <a:gd name="connsiteX310" fmla="*/ 23092 w 1680120"/>
                  <a:gd name="connsiteY310" fmla="*/ 16500 h 607896"/>
                  <a:gd name="connsiteX311" fmla="*/ 23210 w 1680120"/>
                  <a:gd name="connsiteY311" fmla="*/ 16796 h 607896"/>
                  <a:gd name="connsiteX312" fmla="*/ 23210 w 1680120"/>
                  <a:gd name="connsiteY312" fmla="*/ 16796 h 607896"/>
                  <a:gd name="connsiteX313" fmla="*/ 16411 w 1680120"/>
                  <a:gd name="connsiteY313" fmla="*/ 32074 h 607896"/>
                  <a:gd name="connsiteX314" fmla="*/ 16145 w 1680120"/>
                  <a:gd name="connsiteY314" fmla="*/ 32171 h 607896"/>
                  <a:gd name="connsiteX315" fmla="*/ 16145 w 1680120"/>
                  <a:gd name="connsiteY315" fmla="*/ 32171 h 607896"/>
                  <a:gd name="connsiteX316" fmla="*/ 12007 w 1680120"/>
                  <a:gd name="connsiteY316" fmla="*/ 32911 h 607896"/>
                  <a:gd name="connsiteX317" fmla="*/ 12007 w 1680120"/>
                  <a:gd name="connsiteY317" fmla="*/ 32911 h 607896"/>
                  <a:gd name="connsiteX318" fmla="*/ 773 w 1680120"/>
                  <a:gd name="connsiteY318" fmla="*/ 25105 h 607896"/>
                  <a:gd name="connsiteX319" fmla="*/ 1664059 w 1680120"/>
                  <a:gd name="connsiteY319" fmla="*/ 22976 h 607896"/>
                  <a:gd name="connsiteX320" fmla="*/ 1656728 w 1680120"/>
                  <a:gd name="connsiteY320" fmla="*/ 7943 h 607896"/>
                  <a:gd name="connsiteX321" fmla="*/ 1656816 w 1680120"/>
                  <a:gd name="connsiteY321" fmla="*/ 7689 h 607896"/>
                  <a:gd name="connsiteX322" fmla="*/ 1656816 w 1680120"/>
                  <a:gd name="connsiteY322" fmla="*/ 7689 h 607896"/>
                  <a:gd name="connsiteX323" fmla="*/ 1671863 w 1680120"/>
                  <a:gd name="connsiteY323" fmla="*/ 377 h 607896"/>
                  <a:gd name="connsiteX324" fmla="*/ 1672129 w 1680120"/>
                  <a:gd name="connsiteY324" fmla="*/ 474 h 607896"/>
                  <a:gd name="connsiteX325" fmla="*/ 1672129 w 1680120"/>
                  <a:gd name="connsiteY325" fmla="*/ 474 h 607896"/>
                  <a:gd name="connsiteX326" fmla="*/ 1679460 w 1680120"/>
                  <a:gd name="connsiteY326" fmla="*/ 15507 h 607896"/>
                  <a:gd name="connsiteX327" fmla="*/ 1679371 w 1680120"/>
                  <a:gd name="connsiteY327" fmla="*/ 15761 h 607896"/>
                  <a:gd name="connsiteX328" fmla="*/ 1679371 w 1680120"/>
                  <a:gd name="connsiteY328" fmla="*/ 15761 h 607896"/>
                  <a:gd name="connsiteX329" fmla="*/ 1668108 w 1680120"/>
                  <a:gd name="connsiteY329" fmla="*/ 23685 h 607896"/>
                  <a:gd name="connsiteX330" fmla="*/ 1668108 w 1680120"/>
                  <a:gd name="connsiteY330" fmla="*/ 23685 h 607896"/>
                  <a:gd name="connsiteX331" fmla="*/ 1664059 w 1680120"/>
                  <a:gd name="connsiteY331" fmla="*/ 23035 h 60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Lst>
                <a:rect l="l" t="t" r="r" b="b"/>
                <a:pathLst>
                  <a:path w="1680120" h="607896">
                    <a:moveTo>
                      <a:pt x="791430" y="595096"/>
                    </a:moveTo>
                    <a:cubicBezTo>
                      <a:pt x="791608" y="588567"/>
                      <a:pt x="797017" y="583410"/>
                      <a:pt x="803550" y="583581"/>
                    </a:cubicBezTo>
                    <a:cubicBezTo>
                      <a:pt x="803669" y="583585"/>
                      <a:pt x="803757" y="583587"/>
                      <a:pt x="803876" y="583593"/>
                    </a:cubicBezTo>
                    <a:lnTo>
                      <a:pt x="803876" y="583593"/>
                    </a:lnTo>
                    <a:cubicBezTo>
                      <a:pt x="810408" y="583780"/>
                      <a:pt x="815552" y="589226"/>
                      <a:pt x="815345" y="595755"/>
                    </a:cubicBezTo>
                    <a:cubicBezTo>
                      <a:pt x="815345" y="595841"/>
                      <a:pt x="815345" y="595926"/>
                      <a:pt x="815345" y="596012"/>
                    </a:cubicBezTo>
                    <a:lnTo>
                      <a:pt x="815345" y="596012"/>
                    </a:lnTo>
                    <a:cubicBezTo>
                      <a:pt x="815226" y="602544"/>
                      <a:pt x="809847" y="607739"/>
                      <a:pt x="803313" y="607618"/>
                    </a:cubicBezTo>
                    <a:cubicBezTo>
                      <a:pt x="803166" y="607618"/>
                      <a:pt x="803018" y="607612"/>
                      <a:pt x="802870" y="607603"/>
                    </a:cubicBezTo>
                    <a:lnTo>
                      <a:pt x="802870" y="607603"/>
                    </a:lnTo>
                    <a:cubicBezTo>
                      <a:pt x="796338" y="607402"/>
                      <a:pt x="791224" y="601946"/>
                      <a:pt x="791430" y="595418"/>
                    </a:cubicBezTo>
                    <a:cubicBezTo>
                      <a:pt x="791430" y="595308"/>
                      <a:pt x="791430" y="595202"/>
                      <a:pt x="791430" y="595096"/>
                    </a:cubicBezTo>
                    <a:close/>
                    <a:moveTo>
                      <a:pt x="871244" y="595687"/>
                    </a:moveTo>
                    <a:cubicBezTo>
                      <a:pt x="870919" y="589081"/>
                      <a:pt x="876033" y="583469"/>
                      <a:pt x="882625" y="583150"/>
                    </a:cubicBezTo>
                    <a:lnTo>
                      <a:pt x="882625" y="583150"/>
                    </a:lnTo>
                    <a:cubicBezTo>
                      <a:pt x="889158" y="582754"/>
                      <a:pt x="894745" y="587718"/>
                      <a:pt x="895158" y="594238"/>
                    </a:cubicBezTo>
                    <a:cubicBezTo>
                      <a:pt x="895158" y="594327"/>
                      <a:pt x="895158" y="594415"/>
                      <a:pt x="895158" y="594504"/>
                    </a:cubicBezTo>
                    <a:lnTo>
                      <a:pt x="895158" y="594504"/>
                    </a:lnTo>
                    <a:cubicBezTo>
                      <a:pt x="895573" y="601024"/>
                      <a:pt x="890636" y="606642"/>
                      <a:pt x="884103" y="607056"/>
                    </a:cubicBezTo>
                    <a:cubicBezTo>
                      <a:pt x="884014" y="607062"/>
                      <a:pt x="883925" y="607068"/>
                      <a:pt x="883836" y="607071"/>
                    </a:cubicBezTo>
                    <a:lnTo>
                      <a:pt x="883245" y="607071"/>
                    </a:lnTo>
                    <a:cubicBezTo>
                      <a:pt x="876831" y="607145"/>
                      <a:pt x="871510" y="602174"/>
                      <a:pt x="871126" y="595776"/>
                    </a:cubicBezTo>
                    <a:close/>
                    <a:moveTo>
                      <a:pt x="722525" y="600773"/>
                    </a:moveTo>
                    <a:cubicBezTo>
                      <a:pt x="715963" y="599883"/>
                      <a:pt x="711351" y="593883"/>
                      <a:pt x="712179" y="587319"/>
                    </a:cubicBezTo>
                    <a:lnTo>
                      <a:pt x="712179" y="587319"/>
                    </a:lnTo>
                    <a:cubicBezTo>
                      <a:pt x="713066" y="580755"/>
                      <a:pt x="719066" y="576130"/>
                      <a:pt x="725629" y="576970"/>
                    </a:cubicBezTo>
                    <a:lnTo>
                      <a:pt x="725629" y="576970"/>
                    </a:lnTo>
                    <a:cubicBezTo>
                      <a:pt x="732103" y="577736"/>
                      <a:pt x="736743" y="583617"/>
                      <a:pt x="735975" y="590104"/>
                    </a:cubicBezTo>
                    <a:cubicBezTo>
                      <a:pt x="735975" y="590202"/>
                      <a:pt x="735946" y="590296"/>
                      <a:pt x="735946" y="590394"/>
                    </a:cubicBezTo>
                    <a:lnTo>
                      <a:pt x="735946" y="590394"/>
                    </a:lnTo>
                    <a:cubicBezTo>
                      <a:pt x="735236" y="596379"/>
                      <a:pt x="730151" y="600873"/>
                      <a:pt x="724121" y="600832"/>
                    </a:cubicBezTo>
                    <a:lnTo>
                      <a:pt x="724121" y="600832"/>
                    </a:lnTo>
                    <a:cubicBezTo>
                      <a:pt x="723441" y="600861"/>
                      <a:pt x="723057" y="600802"/>
                      <a:pt x="722407" y="600773"/>
                    </a:cubicBezTo>
                    <a:close/>
                    <a:moveTo>
                      <a:pt x="950732" y="589241"/>
                    </a:moveTo>
                    <a:cubicBezTo>
                      <a:pt x="949727" y="582786"/>
                      <a:pt x="954161" y="576742"/>
                      <a:pt x="960606" y="575740"/>
                    </a:cubicBezTo>
                    <a:cubicBezTo>
                      <a:pt x="960694" y="575725"/>
                      <a:pt x="960812" y="575710"/>
                      <a:pt x="960901" y="575699"/>
                    </a:cubicBezTo>
                    <a:lnTo>
                      <a:pt x="960901" y="575699"/>
                    </a:lnTo>
                    <a:cubicBezTo>
                      <a:pt x="967434" y="574785"/>
                      <a:pt x="973494" y="579330"/>
                      <a:pt x="974440" y="585870"/>
                    </a:cubicBezTo>
                    <a:lnTo>
                      <a:pt x="974440" y="585870"/>
                    </a:lnTo>
                    <a:cubicBezTo>
                      <a:pt x="975357" y="592419"/>
                      <a:pt x="970804" y="598478"/>
                      <a:pt x="964271" y="599407"/>
                    </a:cubicBezTo>
                    <a:cubicBezTo>
                      <a:pt x="964242" y="599407"/>
                      <a:pt x="964242" y="599410"/>
                      <a:pt x="964212" y="599412"/>
                    </a:cubicBezTo>
                    <a:lnTo>
                      <a:pt x="964212" y="599412"/>
                    </a:lnTo>
                    <a:cubicBezTo>
                      <a:pt x="963650" y="599442"/>
                      <a:pt x="963118" y="599442"/>
                      <a:pt x="962557" y="599412"/>
                    </a:cubicBezTo>
                    <a:lnTo>
                      <a:pt x="962557" y="599412"/>
                    </a:lnTo>
                    <a:cubicBezTo>
                      <a:pt x="956585" y="599501"/>
                      <a:pt x="951501" y="595143"/>
                      <a:pt x="950673" y="589241"/>
                    </a:cubicBezTo>
                    <a:close/>
                    <a:moveTo>
                      <a:pt x="642977" y="586698"/>
                    </a:moveTo>
                    <a:cubicBezTo>
                      <a:pt x="636592" y="585353"/>
                      <a:pt x="632484" y="579081"/>
                      <a:pt x="633843" y="572689"/>
                    </a:cubicBezTo>
                    <a:cubicBezTo>
                      <a:pt x="633873" y="572597"/>
                      <a:pt x="633873" y="572508"/>
                      <a:pt x="633902" y="572416"/>
                    </a:cubicBezTo>
                    <a:lnTo>
                      <a:pt x="633902" y="572416"/>
                    </a:lnTo>
                    <a:cubicBezTo>
                      <a:pt x="635351" y="565962"/>
                      <a:pt x="641736" y="561896"/>
                      <a:pt x="648180" y="563336"/>
                    </a:cubicBezTo>
                    <a:cubicBezTo>
                      <a:pt x="648209" y="563336"/>
                      <a:pt x="648209" y="563339"/>
                      <a:pt x="648209" y="563339"/>
                    </a:cubicBezTo>
                    <a:lnTo>
                      <a:pt x="648209" y="563339"/>
                    </a:lnTo>
                    <a:cubicBezTo>
                      <a:pt x="654654" y="564794"/>
                      <a:pt x="658703" y="571201"/>
                      <a:pt x="657255" y="577650"/>
                    </a:cubicBezTo>
                    <a:lnTo>
                      <a:pt x="657255" y="577650"/>
                    </a:lnTo>
                    <a:cubicBezTo>
                      <a:pt x="656102" y="583144"/>
                      <a:pt x="651224" y="587062"/>
                      <a:pt x="645608" y="587023"/>
                    </a:cubicBezTo>
                    <a:lnTo>
                      <a:pt x="645608" y="587023"/>
                    </a:lnTo>
                    <a:cubicBezTo>
                      <a:pt x="644692" y="587029"/>
                      <a:pt x="643746" y="586920"/>
                      <a:pt x="642859" y="586698"/>
                    </a:cubicBezTo>
                    <a:close/>
                    <a:moveTo>
                      <a:pt x="1029246" y="575610"/>
                    </a:moveTo>
                    <a:cubicBezTo>
                      <a:pt x="1027679" y="569273"/>
                      <a:pt x="1031522" y="562851"/>
                      <a:pt x="1037847" y="561272"/>
                    </a:cubicBezTo>
                    <a:cubicBezTo>
                      <a:pt x="1037936" y="561248"/>
                      <a:pt x="1038025" y="561231"/>
                      <a:pt x="1038114" y="561210"/>
                    </a:cubicBezTo>
                    <a:lnTo>
                      <a:pt x="1038114" y="561210"/>
                    </a:lnTo>
                    <a:cubicBezTo>
                      <a:pt x="1044439" y="559643"/>
                      <a:pt x="1050854" y="563516"/>
                      <a:pt x="1052421" y="569859"/>
                    </a:cubicBezTo>
                    <a:cubicBezTo>
                      <a:pt x="1052450" y="569933"/>
                      <a:pt x="1052450" y="570007"/>
                      <a:pt x="1052480" y="570081"/>
                    </a:cubicBezTo>
                    <a:lnTo>
                      <a:pt x="1052480" y="570081"/>
                    </a:lnTo>
                    <a:cubicBezTo>
                      <a:pt x="1053987" y="576506"/>
                      <a:pt x="1050027" y="582946"/>
                      <a:pt x="1043612" y="584480"/>
                    </a:cubicBezTo>
                    <a:lnTo>
                      <a:pt x="1043612" y="584480"/>
                    </a:lnTo>
                    <a:cubicBezTo>
                      <a:pt x="1042725" y="584705"/>
                      <a:pt x="1041779" y="584815"/>
                      <a:pt x="1040863" y="584806"/>
                    </a:cubicBezTo>
                    <a:lnTo>
                      <a:pt x="1040863" y="584806"/>
                    </a:lnTo>
                    <a:cubicBezTo>
                      <a:pt x="1035305" y="584826"/>
                      <a:pt x="1030428" y="581021"/>
                      <a:pt x="1029127" y="575610"/>
                    </a:cubicBezTo>
                    <a:close/>
                    <a:moveTo>
                      <a:pt x="564967" y="565497"/>
                    </a:moveTo>
                    <a:cubicBezTo>
                      <a:pt x="558729" y="563564"/>
                      <a:pt x="555241" y="556940"/>
                      <a:pt x="557163" y="550701"/>
                    </a:cubicBezTo>
                    <a:cubicBezTo>
                      <a:pt x="557192" y="550616"/>
                      <a:pt x="557222" y="550530"/>
                      <a:pt x="557251" y="550447"/>
                    </a:cubicBezTo>
                    <a:lnTo>
                      <a:pt x="557251" y="550447"/>
                    </a:lnTo>
                    <a:cubicBezTo>
                      <a:pt x="559173" y="544202"/>
                      <a:pt x="565765" y="540690"/>
                      <a:pt x="572032" y="542603"/>
                    </a:cubicBezTo>
                    <a:cubicBezTo>
                      <a:pt x="572120" y="542632"/>
                      <a:pt x="572239" y="542665"/>
                      <a:pt x="572327" y="542700"/>
                    </a:cubicBezTo>
                    <a:lnTo>
                      <a:pt x="572327" y="542700"/>
                    </a:lnTo>
                    <a:cubicBezTo>
                      <a:pt x="578624" y="544746"/>
                      <a:pt x="582083" y="551506"/>
                      <a:pt x="580043" y="557810"/>
                    </a:cubicBezTo>
                    <a:lnTo>
                      <a:pt x="580043" y="557810"/>
                    </a:lnTo>
                    <a:cubicBezTo>
                      <a:pt x="578447" y="562759"/>
                      <a:pt x="573835" y="566115"/>
                      <a:pt x="568632" y="566118"/>
                    </a:cubicBezTo>
                    <a:lnTo>
                      <a:pt x="568632" y="566118"/>
                    </a:lnTo>
                    <a:cubicBezTo>
                      <a:pt x="567332" y="566121"/>
                      <a:pt x="566060" y="565911"/>
                      <a:pt x="564849" y="565497"/>
                    </a:cubicBezTo>
                    <a:close/>
                    <a:moveTo>
                      <a:pt x="1106250" y="554882"/>
                    </a:moveTo>
                    <a:cubicBezTo>
                      <a:pt x="1104152" y="548596"/>
                      <a:pt x="1107551" y="541807"/>
                      <a:pt x="1113848" y="539714"/>
                    </a:cubicBezTo>
                    <a:lnTo>
                      <a:pt x="1113848" y="539714"/>
                    </a:lnTo>
                    <a:cubicBezTo>
                      <a:pt x="1120115" y="537641"/>
                      <a:pt x="1126884" y="541006"/>
                      <a:pt x="1129012" y="547254"/>
                    </a:cubicBezTo>
                    <a:lnTo>
                      <a:pt x="1129012" y="547254"/>
                    </a:lnTo>
                    <a:cubicBezTo>
                      <a:pt x="1131111" y="553540"/>
                      <a:pt x="1127711" y="560329"/>
                      <a:pt x="1121415" y="562422"/>
                    </a:cubicBezTo>
                    <a:lnTo>
                      <a:pt x="1121415" y="562422"/>
                    </a:lnTo>
                    <a:cubicBezTo>
                      <a:pt x="1120204" y="562851"/>
                      <a:pt x="1118932" y="563070"/>
                      <a:pt x="1117631" y="563073"/>
                    </a:cubicBezTo>
                    <a:lnTo>
                      <a:pt x="1117631" y="563073"/>
                    </a:lnTo>
                    <a:cubicBezTo>
                      <a:pt x="1112429" y="563114"/>
                      <a:pt x="1107787" y="559811"/>
                      <a:pt x="1106133" y="554882"/>
                    </a:cubicBezTo>
                    <a:close/>
                    <a:moveTo>
                      <a:pt x="489321" y="537319"/>
                    </a:moveTo>
                    <a:lnTo>
                      <a:pt x="489321" y="537319"/>
                    </a:lnTo>
                    <a:cubicBezTo>
                      <a:pt x="483232" y="534729"/>
                      <a:pt x="480423" y="527700"/>
                      <a:pt x="482995" y="521618"/>
                    </a:cubicBezTo>
                    <a:lnTo>
                      <a:pt x="482995" y="521618"/>
                    </a:lnTo>
                    <a:cubicBezTo>
                      <a:pt x="485567" y="515530"/>
                      <a:pt x="492603" y="512694"/>
                      <a:pt x="498692" y="515278"/>
                    </a:cubicBezTo>
                    <a:cubicBezTo>
                      <a:pt x="498692" y="515281"/>
                      <a:pt x="498722" y="515287"/>
                      <a:pt x="498722" y="515290"/>
                    </a:cubicBezTo>
                    <a:lnTo>
                      <a:pt x="498722" y="515290"/>
                    </a:lnTo>
                    <a:cubicBezTo>
                      <a:pt x="504752" y="517768"/>
                      <a:pt x="507649" y="524675"/>
                      <a:pt x="505166" y="530719"/>
                    </a:cubicBezTo>
                    <a:cubicBezTo>
                      <a:pt x="505136" y="530799"/>
                      <a:pt x="505107" y="530882"/>
                      <a:pt x="505077" y="530962"/>
                    </a:cubicBezTo>
                    <a:lnTo>
                      <a:pt x="505077" y="530962"/>
                    </a:lnTo>
                    <a:cubicBezTo>
                      <a:pt x="503244" y="535417"/>
                      <a:pt x="498869" y="538306"/>
                      <a:pt x="494051" y="538265"/>
                    </a:cubicBezTo>
                    <a:lnTo>
                      <a:pt x="494051" y="538265"/>
                    </a:lnTo>
                    <a:cubicBezTo>
                      <a:pt x="492396" y="538294"/>
                      <a:pt x="490740" y="537972"/>
                      <a:pt x="489203" y="537319"/>
                    </a:cubicBezTo>
                    <a:close/>
                    <a:moveTo>
                      <a:pt x="1181039" y="527206"/>
                    </a:moveTo>
                    <a:cubicBezTo>
                      <a:pt x="1178349" y="521251"/>
                      <a:pt x="1181009" y="514246"/>
                      <a:pt x="1186951" y="511562"/>
                    </a:cubicBezTo>
                    <a:cubicBezTo>
                      <a:pt x="1187040" y="511523"/>
                      <a:pt x="1187128" y="511485"/>
                      <a:pt x="1187217" y="511446"/>
                    </a:cubicBezTo>
                    <a:lnTo>
                      <a:pt x="1187217" y="511446"/>
                    </a:lnTo>
                    <a:cubicBezTo>
                      <a:pt x="1193159" y="508753"/>
                      <a:pt x="1200164" y="511396"/>
                      <a:pt x="1202855" y="517348"/>
                    </a:cubicBezTo>
                    <a:cubicBezTo>
                      <a:pt x="1202914" y="517431"/>
                      <a:pt x="1202944" y="517514"/>
                      <a:pt x="1202973" y="517597"/>
                    </a:cubicBezTo>
                    <a:lnTo>
                      <a:pt x="1202973" y="517597"/>
                    </a:lnTo>
                    <a:cubicBezTo>
                      <a:pt x="1205604" y="523640"/>
                      <a:pt x="1202884" y="530675"/>
                      <a:pt x="1196854" y="533357"/>
                    </a:cubicBezTo>
                    <a:lnTo>
                      <a:pt x="1196854" y="533357"/>
                    </a:lnTo>
                    <a:cubicBezTo>
                      <a:pt x="1195317" y="534013"/>
                      <a:pt x="1193661" y="534353"/>
                      <a:pt x="1192006" y="534362"/>
                    </a:cubicBezTo>
                    <a:lnTo>
                      <a:pt x="1192006" y="534362"/>
                    </a:lnTo>
                    <a:cubicBezTo>
                      <a:pt x="1187217" y="534391"/>
                      <a:pt x="1182872" y="531582"/>
                      <a:pt x="1180950" y="527206"/>
                    </a:cubicBezTo>
                    <a:close/>
                    <a:moveTo>
                      <a:pt x="416455" y="502339"/>
                    </a:moveTo>
                    <a:cubicBezTo>
                      <a:pt x="410661" y="499317"/>
                      <a:pt x="408414" y="492171"/>
                      <a:pt x="411459" y="486381"/>
                    </a:cubicBezTo>
                    <a:cubicBezTo>
                      <a:pt x="411489" y="486298"/>
                      <a:pt x="411518" y="486216"/>
                      <a:pt x="411577" y="486136"/>
                    </a:cubicBezTo>
                    <a:lnTo>
                      <a:pt x="411577" y="486136"/>
                    </a:lnTo>
                    <a:cubicBezTo>
                      <a:pt x="414592" y="480340"/>
                      <a:pt x="421746" y="478090"/>
                      <a:pt x="427510" y="481106"/>
                    </a:cubicBezTo>
                    <a:cubicBezTo>
                      <a:pt x="427629" y="481156"/>
                      <a:pt x="427717" y="481207"/>
                      <a:pt x="427806" y="481257"/>
                    </a:cubicBezTo>
                    <a:lnTo>
                      <a:pt x="427806" y="481257"/>
                    </a:lnTo>
                    <a:cubicBezTo>
                      <a:pt x="433600" y="484279"/>
                      <a:pt x="435846" y="491425"/>
                      <a:pt x="432802" y="497215"/>
                    </a:cubicBezTo>
                    <a:cubicBezTo>
                      <a:pt x="432772" y="497298"/>
                      <a:pt x="432742" y="497381"/>
                      <a:pt x="432683" y="497460"/>
                    </a:cubicBezTo>
                    <a:lnTo>
                      <a:pt x="432683" y="497460"/>
                    </a:lnTo>
                    <a:cubicBezTo>
                      <a:pt x="430585" y="501364"/>
                      <a:pt x="426534" y="503797"/>
                      <a:pt x="422100" y="503788"/>
                    </a:cubicBezTo>
                    <a:lnTo>
                      <a:pt x="422100" y="503788"/>
                    </a:lnTo>
                    <a:cubicBezTo>
                      <a:pt x="420090" y="503812"/>
                      <a:pt x="418110" y="503312"/>
                      <a:pt x="416366" y="502339"/>
                    </a:cubicBezTo>
                    <a:close/>
                    <a:moveTo>
                      <a:pt x="1253019" y="492848"/>
                    </a:moveTo>
                    <a:cubicBezTo>
                      <a:pt x="1249797" y="487162"/>
                      <a:pt x="1251807" y="479947"/>
                      <a:pt x="1257483" y="476730"/>
                    </a:cubicBezTo>
                    <a:cubicBezTo>
                      <a:pt x="1257571" y="476680"/>
                      <a:pt x="1257660" y="476632"/>
                      <a:pt x="1257748" y="476585"/>
                    </a:cubicBezTo>
                    <a:lnTo>
                      <a:pt x="1257748" y="476585"/>
                    </a:lnTo>
                    <a:cubicBezTo>
                      <a:pt x="1263424" y="473368"/>
                      <a:pt x="1270637" y="475367"/>
                      <a:pt x="1273859" y="481050"/>
                    </a:cubicBezTo>
                    <a:cubicBezTo>
                      <a:pt x="1273889" y="481118"/>
                      <a:pt x="1273948" y="481189"/>
                      <a:pt x="1273978" y="481257"/>
                    </a:cubicBezTo>
                    <a:lnTo>
                      <a:pt x="1273978" y="481257"/>
                    </a:lnTo>
                    <a:cubicBezTo>
                      <a:pt x="1277229" y="486928"/>
                      <a:pt x="1275249" y="494152"/>
                      <a:pt x="1269572" y="497395"/>
                    </a:cubicBezTo>
                    <a:cubicBezTo>
                      <a:pt x="1269484" y="497449"/>
                      <a:pt x="1269396" y="497499"/>
                      <a:pt x="1269307" y="497549"/>
                    </a:cubicBezTo>
                    <a:lnTo>
                      <a:pt x="1269307" y="497549"/>
                    </a:lnTo>
                    <a:cubicBezTo>
                      <a:pt x="1267533" y="498525"/>
                      <a:pt x="1265553" y="499033"/>
                      <a:pt x="1263543" y="499028"/>
                    </a:cubicBezTo>
                    <a:lnTo>
                      <a:pt x="1263543" y="499028"/>
                    </a:lnTo>
                    <a:cubicBezTo>
                      <a:pt x="1259138" y="499069"/>
                      <a:pt x="1255058" y="496698"/>
                      <a:pt x="1252901" y="492848"/>
                    </a:cubicBezTo>
                    <a:close/>
                    <a:moveTo>
                      <a:pt x="347017" y="460943"/>
                    </a:moveTo>
                    <a:lnTo>
                      <a:pt x="347017" y="460943"/>
                    </a:lnTo>
                    <a:cubicBezTo>
                      <a:pt x="341518" y="457407"/>
                      <a:pt x="339951" y="450089"/>
                      <a:pt x="343470" y="444595"/>
                    </a:cubicBezTo>
                    <a:cubicBezTo>
                      <a:pt x="343529" y="444524"/>
                      <a:pt x="343558" y="444456"/>
                      <a:pt x="343617" y="444385"/>
                    </a:cubicBezTo>
                    <a:lnTo>
                      <a:pt x="343617" y="444385"/>
                    </a:lnTo>
                    <a:cubicBezTo>
                      <a:pt x="347282" y="438877"/>
                      <a:pt x="354702" y="437360"/>
                      <a:pt x="360230" y="440985"/>
                    </a:cubicBezTo>
                    <a:lnTo>
                      <a:pt x="360230" y="440985"/>
                    </a:lnTo>
                    <a:cubicBezTo>
                      <a:pt x="365729" y="444648"/>
                      <a:pt x="367265" y="452070"/>
                      <a:pt x="363629" y="457602"/>
                    </a:cubicBezTo>
                    <a:lnTo>
                      <a:pt x="363629" y="457602"/>
                    </a:lnTo>
                    <a:cubicBezTo>
                      <a:pt x="361383" y="460943"/>
                      <a:pt x="357629" y="462948"/>
                      <a:pt x="353609" y="462954"/>
                    </a:cubicBezTo>
                    <a:lnTo>
                      <a:pt x="353609" y="462954"/>
                    </a:lnTo>
                    <a:cubicBezTo>
                      <a:pt x="351273" y="462930"/>
                      <a:pt x="348968" y="462233"/>
                      <a:pt x="347017" y="460943"/>
                    </a:cubicBezTo>
                    <a:close/>
                    <a:moveTo>
                      <a:pt x="1321481" y="452073"/>
                    </a:moveTo>
                    <a:cubicBezTo>
                      <a:pt x="1317756" y="446700"/>
                      <a:pt x="1319116" y="439335"/>
                      <a:pt x="1324467" y="435618"/>
                    </a:cubicBezTo>
                    <a:cubicBezTo>
                      <a:pt x="1324555" y="435574"/>
                      <a:pt x="1324615" y="435529"/>
                      <a:pt x="1324674" y="435485"/>
                    </a:cubicBezTo>
                    <a:lnTo>
                      <a:pt x="1324674" y="435485"/>
                    </a:lnTo>
                    <a:cubicBezTo>
                      <a:pt x="1330172" y="431777"/>
                      <a:pt x="1337621" y="433205"/>
                      <a:pt x="1341346" y="438678"/>
                    </a:cubicBezTo>
                    <a:lnTo>
                      <a:pt x="1341346" y="438678"/>
                    </a:lnTo>
                    <a:cubicBezTo>
                      <a:pt x="1345041" y="444060"/>
                      <a:pt x="1343681" y="451425"/>
                      <a:pt x="1338301" y="455124"/>
                    </a:cubicBezTo>
                    <a:cubicBezTo>
                      <a:pt x="1338242" y="455175"/>
                      <a:pt x="1338154" y="455219"/>
                      <a:pt x="1338094" y="455266"/>
                    </a:cubicBezTo>
                    <a:lnTo>
                      <a:pt x="1338094" y="455266"/>
                    </a:lnTo>
                    <a:cubicBezTo>
                      <a:pt x="1336113" y="456594"/>
                      <a:pt x="1333779" y="457304"/>
                      <a:pt x="1331384" y="457306"/>
                    </a:cubicBezTo>
                    <a:lnTo>
                      <a:pt x="1331384" y="457306"/>
                    </a:lnTo>
                    <a:cubicBezTo>
                      <a:pt x="1327423" y="457315"/>
                      <a:pt x="1323728" y="455367"/>
                      <a:pt x="1321481" y="452102"/>
                    </a:cubicBezTo>
                    <a:close/>
                    <a:moveTo>
                      <a:pt x="281658" y="413338"/>
                    </a:moveTo>
                    <a:lnTo>
                      <a:pt x="281658" y="413338"/>
                    </a:lnTo>
                    <a:cubicBezTo>
                      <a:pt x="276515" y="409187"/>
                      <a:pt x="275687" y="401659"/>
                      <a:pt x="279796" y="396484"/>
                    </a:cubicBezTo>
                    <a:lnTo>
                      <a:pt x="279796" y="396484"/>
                    </a:lnTo>
                    <a:cubicBezTo>
                      <a:pt x="283816" y="391330"/>
                      <a:pt x="291236" y="390405"/>
                      <a:pt x="296379" y="394417"/>
                    </a:cubicBezTo>
                    <a:cubicBezTo>
                      <a:pt x="296468" y="394482"/>
                      <a:pt x="296557" y="394550"/>
                      <a:pt x="296645" y="394621"/>
                    </a:cubicBezTo>
                    <a:lnTo>
                      <a:pt x="296645" y="394621"/>
                    </a:lnTo>
                    <a:cubicBezTo>
                      <a:pt x="301789" y="398652"/>
                      <a:pt x="302676" y="406085"/>
                      <a:pt x="298655" y="411227"/>
                    </a:cubicBezTo>
                    <a:cubicBezTo>
                      <a:pt x="298596" y="411289"/>
                      <a:pt x="298567" y="411354"/>
                      <a:pt x="298507" y="411416"/>
                    </a:cubicBezTo>
                    <a:lnTo>
                      <a:pt x="298507" y="411416"/>
                    </a:lnTo>
                    <a:cubicBezTo>
                      <a:pt x="296262" y="414290"/>
                      <a:pt x="292802" y="415961"/>
                      <a:pt x="289137" y="415940"/>
                    </a:cubicBezTo>
                    <a:lnTo>
                      <a:pt x="289137" y="415940"/>
                    </a:lnTo>
                    <a:cubicBezTo>
                      <a:pt x="286418" y="415967"/>
                      <a:pt x="283786" y="415059"/>
                      <a:pt x="281658" y="413368"/>
                    </a:cubicBezTo>
                    <a:close/>
                    <a:moveTo>
                      <a:pt x="1386071" y="405325"/>
                    </a:moveTo>
                    <a:cubicBezTo>
                      <a:pt x="1381903" y="400201"/>
                      <a:pt x="1382642" y="392667"/>
                      <a:pt x="1387756" y="388471"/>
                    </a:cubicBezTo>
                    <a:lnTo>
                      <a:pt x="1387756" y="388471"/>
                    </a:lnTo>
                    <a:cubicBezTo>
                      <a:pt x="1392870" y="384278"/>
                      <a:pt x="1400437" y="385032"/>
                      <a:pt x="1404635" y="390157"/>
                    </a:cubicBezTo>
                    <a:lnTo>
                      <a:pt x="1404635" y="390157"/>
                    </a:lnTo>
                    <a:cubicBezTo>
                      <a:pt x="1408803" y="395298"/>
                      <a:pt x="1408034" y="402841"/>
                      <a:pt x="1402921" y="407040"/>
                    </a:cubicBezTo>
                    <a:lnTo>
                      <a:pt x="1402921" y="407040"/>
                    </a:lnTo>
                    <a:cubicBezTo>
                      <a:pt x="1400792" y="408782"/>
                      <a:pt x="1398103" y="409731"/>
                      <a:pt x="1395353" y="409731"/>
                    </a:cubicBezTo>
                    <a:lnTo>
                      <a:pt x="1395353" y="409731"/>
                    </a:lnTo>
                    <a:cubicBezTo>
                      <a:pt x="1391747" y="409761"/>
                      <a:pt x="1388347" y="408149"/>
                      <a:pt x="1386071" y="405355"/>
                    </a:cubicBezTo>
                    <a:close/>
                    <a:moveTo>
                      <a:pt x="220882" y="360174"/>
                    </a:moveTo>
                    <a:cubicBezTo>
                      <a:pt x="216122" y="355715"/>
                      <a:pt x="215856" y="348231"/>
                      <a:pt x="220320" y="343456"/>
                    </a:cubicBezTo>
                    <a:cubicBezTo>
                      <a:pt x="220379" y="343382"/>
                      <a:pt x="220468" y="343305"/>
                      <a:pt x="220527" y="343232"/>
                    </a:cubicBezTo>
                    <a:lnTo>
                      <a:pt x="220527" y="343232"/>
                    </a:lnTo>
                    <a:cubicBezTo>
                      <a:pt x="224991" y="338456"/>
                      <a:pt x="232470" y="338202"/>
                      <a:pt x="237228" y="342661"/>
                    </a:cubicBezTo>
                    <a:cubicBezTo>
                      <a:pt x="237317" y="342720"/>
                      <a:pt x="237376" y="342785"/>
                      <a:pt x="237436" y="342847"/>
                    </a:cubicBezTo>
                    <a:lnTo>
                      <a:pt x="237436" y="342847"/>
                    </a:lnTo>
                    <a:cubicBezTo>
                      <a:pt x="242225" y="347413"/>
                      <a:pt x="242401" y="354994"/>
                      <a:pt x="237820" y="359778"/>
                    </a:cubicBezTo>
                    <a:cubicBezTo>
                      <a:pt x="237820" y="359793"/>
                      <a:pt x="237791" y="359805"/>
                      <a:pt x="237791" y="359819"/>
                    </a:cubicBezTo>
                    <a:lnTo>
                      <a:pt x="237791" y="359819"/>
                    </a:lnTo>
                    <a:cubicBezTo>
                      <a:pt x="235544" y="362173"/>
                      <a:pt x="232440" y="363498"/>
                      <a:pt x="229188" y="363486"/>
                    </a:cubicBezTo>
                    <a:lnTo>
                      <a:pt x="229188" y="363486"/>
                    </a:lnTo>
                    <a:cubicBezTo>
                      <a:pt x="226114" y="363498"/>
                      <a:pt x="223128" y="362324"/>
                      <a:pt x="220882" y="360204"/>
                    </a:cubicBezTo>
                    <a:close/>
                    <a:moveTo>
                      <a:pt x="1446197" y="352930"/>
                    </a:moveTo>
                    <a:cubicBezTo>
                      <a:pt x="1441527" y="348364"/>
                      <a:pt x="1441438" y="340875"/>
                      <a:pt x="1446020" y="336206"/>
                    </a:cubicBezTo>
                    <a:cubicBezTo>
                      <a:pt x="1446079" y="336141"/>
                      <a:pt x="1446138" y="336079"/>
                      <a:pt x="1446197" y="336017"/>
                    </a:cubicBezTo>
                    <a:lnTo>
                      <a:pt x="1446197" y="336017"/>
                    </a:lnTo>
                    <a:cubicBezTo>
                      <a:pt x="1450927" y="331389"/>
                      <a:pt x="1458524" y="331454"/>
                      <a:pt x="1463165" y="336165"/>
                    </a:cubicBezTo>
                    <a:lnTo>
                      <a:pt x="1463165" y="336165"/>
                    </a:lnTo>
                    <a:cubicBezTo>
                      <a:pt x="1467776" y="340907"/>
                      <a:pt x="1467717" y="348492"/>
                      <a:pt x="1462988" y="353137"/>
                    </a:cubicBezTo>
                    <a:lnTo>
                      <a:pt x="1462988" y="353137"/>
                    </a:lnTo>
                    <a:cubicBezTo>
                      <a:pt x="1460741" y="355340"/>
                      <a:pt x="1457726" y="356564"/>
                      <a:pt x="1454592" y="356537"/>
                    </a:cubicBezTo>
                    <a:lnTo>
                      <a:pt x="1454592" y="356537"/>
                    </a:lnTo>
                    <a:cubicBezTo>
                      <a:pt x="1451429" y="356517"/>
                      <a:pt x="1448414" y="355227"/>
                      <a:pt x="1446197" y="352959"/>
                    </a:cubicBezTo>
                    <a:close/>
                    <a:moveTo>
                      <a:pt x="165101" y="301658"/>
                    </a:moveTo>
                    <a:lnTo>
                      <a:pt x="165101" y="301658"/>
                    </a:lnTo>
                    <a:cubicBezTo>
                      <a:pt x="160756" y="296676"/>
                      <a:pt x="161287" y="289121"/>
                      <a:pt x="166253" y="284775"/>
                    </a:cubicBezTo>
                    <a:lnTo>
                      <a:pt x="166253" y="284775"/>
                    </a:lnTo>
                    <a:cubicBezTo>
                      <a:pt x="171250" y="280434"/>
                      <a:pt x="178817" y="280948"/>
                      <a:pt x="183163" y="285928"/>
                    </a:cubicBezTo>
                    <a:lnTo>
                      <a:pt x="183163" y="285928"/>
                    </a:lnTo>
                    <a:cubicBezTo>
                      <a:pt x="187508" y="290919"/>
                      <a:pt x="186975" y="298485"/>
                      <a:pt x="182009" y="302841"/>
                    </a:cubicBezTo>
                    <a:lnTo>
                      <a:pt x="182009" y="302841"/>
                    </a:lnTo>
                    <a:cubicBezTo>
                      <a:pt x="179822" y="304763"/>
                      <a:pt x="177014" y="305815"/>
                      <a:pt x="174117" y="305798"/>
                    </a:cubicBezTo>
                    <a:lnTo>
                      <a:pt x="174117" y="305798"/>
                    </a:lnTo>
                    <a:cubicBezTo>
                      <a:pt x="170658" y="305813"/>
                      <a:pt x="167348" y="304311"/>
                      <a:pt x="165101" y="301688"/>
                    </a:cubicBezTo>
                    <a:close/>
                    <a:moveTo>
                      <a:pt x="1501239" y="295390"/>
                    </a:moveTo>
                    <a:cubicBezTo>
                      <a:pt x="1496214" y="291096"/>
                      <a:pt x="1495623" y="283548"/>
                      <a:pt x="1499879" y="278506"/>
                    </a:cubicBezTo>
                    <a:lnTo>
                      <a:pt x="1499879" y="278506"/>
                    </a:lnTo>
                    <a:cubicBezTo>
                      <a:pt x="1504166" y="273465"/>
                      <a:pt x="1511733" y="272856"/>
                      <a:pt x="1516788" y="277146"/>
                    </a:cubicBezTo>
                    <a:lnTo>
                      <a:pt x="1516788" y="277146"/>
                    </a:lnTo>
                    <a:cubicBezTo>
                      <a:pt x="1521872" y="281386"/>
                      <a:pt x="1522582" y="288956"/>
                      <a:pt x="1518355" y="294053"/>
                    </a:cubicBezTo>
                    <a:cubicBezTo>
                      <a:pt x="1518296" y="294095"/>
                      <a:pt x="1518266" y="294136"/>
                      <a:pt x="1518236" y="294177"/>
                    </a:cubicBezTo>
                    <a:lnTo>
                      <a:pt x="1518236" y="294177"/>
                    </a:lnTo>
                    <a:cubicBezTo>
                      <a:pt x="1515931" y="296830"/>
                      <a:pt x="1512620" y="298350"/>
                      <a:pt x="1509102" y="298346"/>
                    </a:cubicBezTo>
                    <a:lnTo>
                      <a:pt x="1509102" y="298346"/>
                    </a:lnTo>
                    <a:cubicBezTo>
                      <a:pt x="1506264" y="298335"/>
                      <a:pt x="1503515" y="297297"/>
                      <a:pt x="1501357" y="295419"/>
                    </a:cubicBezTo>
                    <a:close/>
                    <a:moveTo>
                      <a:pt x="114700" y="238411"/>
                    </a:moveTo>
                    <a:cubicBezTo>
                      <a:pt x="110798" y="233169"/>
                      <a:pt x="111892" y="225759"/>
                      <a:pt x="117154" y="221865"/>
                    </a:cubicBezTo>
                    <a:cubicBezTo>
                      <a:pt x="117213" y="221812"/>
                      <a:pt x="117302" y="221758"/>
                      <a:pt x="117361" y="221705"/>
                    </a:cubicBezTo>
                    <a:lnTo>
                      <a:pt x="117361" y="221705"/>
                    </a:lnTo>
                    <a:cubicBezTo>
                      <a:pt x="122593" y="217811"/>
                      <a:pt x="130012" y="218902"/>
                      <a:pt x="133914" y="224147"/>
                    </a:cubicBezTo>
                    <a:cubicBezTo>
                      <a:pt x="133944" y="224219"/>
                      <a:pt x="134003" y="224292"/>
                      <a:pt x="134062" y="224366"/>
                    </a:cubicBezTo>
                    <a:lnTo>
                      <a:pt x="134062" y="224366"/>
                    </a:lnTo>
                    <a:cubicBezTo>
                      <a:pt x="137964" y="229597"/>
                      <a:pt x="136900" y="237010"/>
                      <a:pt x="131668" y="240922"/>
                    </a:cubicBezTo>
                    <a:cubicBezTo>
                      <a:pt x="131609" y="240984"/>
                      <a:pt x="131520" y="241043"/>
                      <a:pt x="131432" y="241102"/>
                    </a:cubicBezTo>
                    <a:lnTo>
                      <a:pt x="131432" y="241102"/>
                    </a:lnTo>
                    <a:cubicBezTo>
                      <a:pt x="129391" y="242595"/>
                      <a:pt x="126938" y="243391"/>
                      <a:pt x="124396" y="243379"/>
                    </a:cubicBezTo>
                    <a:lnTo>
                      <a:pt x="124396" y="243379"/>
                    </a:lnTo>
                    <a:cubicBezTo>
                      <a:pt x="120582" y="243367"/>
                      <a:pt x="117035" y="241531"/>
                      <a:pt x="114818" y="238441"/>
                    </a:cubicBezTo>
                    <a:close/>
                    <a:moveTo>
                      <a:pt x="1551019" y="233118"/>
                    </a:moveTo>
                    <a:cubicBezTo>
                      <a:pt x="1545580" y="229322"/>
                      <a:pt x="1544250" y="221838"/>
                      <a:pt x="1548063" y="216404"/>
                    </a:cubicBezTo>
                    <a:cubicBezTo>
                      <a:pt x="1548063" y="216398"/>
                      <a:pt x="1548063" y="216389"/>
                      <a:pt x="1548063" y="216383"/>
                    </a:cubicBezTo>
                    <a:lnTo>
                      <a:pt x="1548063" y="216383"/>
                    </a:lnTo>
                    <a:cubicBezTo>
                      <a:pt x="1551847" y="210960"/>
                      <a:pt x="1559325" y="209638"/>
                      <a:pt x="1564735" y="213426"/>
                    </a:cubicBezTo>
                    <a:cubicBezTo>
                      <a:pt x="1564735" y="213426"/>
                      <a:pt x="1564735" y="213426"/>
                      <a:pt x="1564735" y="213426"/>
                    </a:cubicBezTo>
                    <a:lnTo>
                      <a:pt x="1564735" y="213426"/>
                    </a:lnTo>
                    <a:cubicBezTo>
                      <a:pt x="1570145" y="217225"/>
                      <a:pt x="1571475" y="224700"/>
                      <a:pt x="1567691" y="230132"/>
                    </a:cubicBezTo>
                    <a:lnTo>
                      <a:pt x="1567691" y="230132"/>
                    </a:lnTo>
                    <a:cubicBezTo>
                      <a:pt x="1565415" y="233287"/>
                      <a:pt x="1561779" y="235168"/>
                      <a:pt x="1557906" y="235188"/>
                    </a:cubicBezTo>
                    <a:lnTo>
                      <a:pt x="1557906" y="235188"/>
                    </a:lnTo>
                    <a:cubicBezTo>
                      <a:pt x="1555483" y="235215"/>
                      <a:pt x="1553118" y="234502"/>
                      <a:pt x="1551137" y="233148"/>
                    </a:cubicBezTo>
                    <a:close/>
                    <a:moveTo>
                      <a:pt x="70270" y="171025"/>
                    </a:moveTo>
                    <a:lnTo>
                      <a:pt x="70270" y="171025"/>
                    </a:lnTo>
                    <a:cubicBezTo>
                      <a:pt x="66901" y="165324"/>
                      <a:pt x="68763" y="157967"/>
                      <a:pt x="74468" y="154585"/>
                    </a:cubicBezTo>
                    <a:lnTo>
                      <a:pt x="74468" y="154585"/>
                    </a:lnTo>
                    <a:cubicBezTo>
                      <a:pt x="80025" y="151176"/>
                      <a:pt x="87327" y="152929"/>
                      <a:pt x="90727" y="158503"/>
                    </a:cubicBezTo>
                    <a:cubicBezTo>
                      <a:pt x="90786" y="158585"/>
                      <a:pt x="90815" y="158668"/>
                      <a:pt x="90874" y="158754"/>
                    </a:cubicBezTo>
                    <a:lnTo>
                      <a:pt x="90874" y="158754"/>
                    </a:lnTo>
                    <a:cubicBezTo>
                      <a:pt x="94244" y="164437"/>
                      <a:pt x="92382" y="171782"/>
                      <a:pt x="86706" y="175164"/>
                    </a:cubicBezTo>
                    <a:lnTo>
                      <a:pt x="86706" y="175164"/>
                    </a:lnTo>
                    <a:cubicBezTo>
                      <a:pt x="84874" y="176267"/>
                      <a:pt x="82774" y="176850"/>
                      <a:pt x="80617" y="176850"/>
                    </a:cubicBezTo>
                    <a:lnTo>
                      <a:pt x="80617" y="176850"/>
                    </a:lnTo>
                    <a:cubicBezTo>
                      <a:pt x="76419" y="176814"/>
                      <a:pt x="72517" y="174570"/>
                      <a:pt x="70389" y="170936"/>
                    </a:cubicBezTo>
                    <a:close/>
                    <a:moveTo>
                      <a:pt x="1595094" y="166589"/>
                    </a:moveTo>
                    <a:cubicBezTo>
                      <a:pt x="1589419" y="163378"/>
                      <a:pt x="1587408" y="156164"/>
                      <a:pt x="1590601" y="150475"/>
                    </a:cubicBezTo>
                    <a:cubicBezTo>
                      <a:pt x="1590660" y="150395"/>
                      <a:pt x="1590689" y="150318"/>
                      <a:pt x="1590749" y="150238"/>
                    </a:cubicBezTo>
                    <a:lnTo>
                      <a:pt x="1590749" y="150238"/>
                    </a:lnTo>
                    <a:cubicBezTo>
                      <a:pt x="1593941" y="144543"/>
                      <a:pt x="1601154" y="142521"/>
                      <a:pt x="1606859" y="145720"/>
                    </a:cubicBezTo>
                    <a:cubicBezTo>
                      <a:pt x="1606918" y="145765"/>
                      <a:pt x="1607007" y="145815"/>
                      <a:pt x="1607096" y="145862"/>
                    </a:cubicBezTo>
                    <a:lnTo>
                      <a:pt x="1607096" y="145862"/>
                    </a:lnTo>
                    <a:cubicBezTo>
                      <a:pt x="1612830" y="149183"/>
                      <a:pt x="1614781" y="156510"/>
                      <a:pt x="1611471" y="162243"/>
                    </a:cubicBezTo>
                    <a:lnTo>
                      <a:pt x="1611471" y="162243"/>
                    </a:lnTo>
                    <a:cubicBezTo>
                      <a:pt x="1609313" y="165909"/>
                      <a:pt x="1605351" y="168157"/>
                      <a:pt x="1601095" y="168157"/>
                    </a:cubicBezTo>
                    <a:lnTo>
                      <a:pt x="1601095" y="168157"/>
                    </a:lnTo>
                    <a:cubicBezTo>
                      <a:pt x="1598996" y="168189"/>
                      <a:pt x="1596927" y="167645"/>
                      <a:pt x="1595094" y="166589"/>
                    </a:cubicBezTo>
                    <a:close/>
                    <a:moveTo>
                      <a:pt x="32256" y="99617"/>
                    </a:moveTo>
                    <a:cubicBezTo>
                      <a:pt x="29418" y="93638"/>
                      <a:pt x="31960" y="86500"/>
                      <a:pt x="37931" y="83650"/>
                    </a:cubicBezTo>
                    <a:lnTo>
                      <a:pt x="37931" y="83650"/>
                    </a:lnTo>
                    <a:cubicBezTo>
                      <a:pt x="43902" y="80797"/>
                      <a:pt x="51026" y="83310"/>
                      <a:pt x="53894" y="89268"/>
                    </a:cubicBezTo>
                    <a:lnTo>
                      <a:pt x="53894" y="89268"/>
                    </a:lnTo>
                    <a:cubicBezTo>
                      <a:pt x="56732" y="95262"/>
                      <a:pt x="54190" y="102432"/>
                      <a:pt x="48218" y="105294"/>
                    </a:cubicBezTo>
                    <a:lnTo>
                      <a:pt x="48218" y="105294"/>
                    </a:lnTo>
                    <a:cubicBezTo>
                      <a:pt x="46622" y="106057"/>
                      <a:pt x="44849" y="106450"/>
                      <a:pt x="43075" y="106447"/>
                    </a:cubicBezTo>
                    <a:lnTo>
                      <a:pt x="43075" y="106447"/>
                    </a:lnTo>
                    <a:cubicBezTo>
                      <a:pt x="38463" y="106444"/>
                      <a:pt x="34236" y="103786"/>
                      <a:pt x="32256" y="99617"/>
                    </a:cubicBezTo>
                    <a:close/>
                    <a:moveTo>
                      <a:pt x="1632813" y="96394"/>
                    </a:moveTo>
                    <a:cubicBezTo>
                      <a:pt x="1626783" y="93653"/>
                      <a:pt x="1624152" y="86551"/>
                      <a:pt x="1626872" y="80533"/>
                    </a:cubicBezTo>
                    <a:cubicBezTo>
                      <a:pt x="1626901" y="80516"/>
                      <a:pt x="1626901" y="80501"/>
                      <a:pt x="1626901" y="80486"/>
                    </a:cubicBezTo>
                    <a:lnTo>
                      <a:pt x="1626901" y="80486"/>
                    </a:lnTo>
                    <a:cubicBezTo>
                      <a:pt x="1629650" y="74463"/>
                      <a:pt x="1636775" y="71814"/>
                      <a:pt x="1642804" y="74572"/>
                    </a:cubicBezTo>
                    <a:lnTo>
                      <a:pt x="1642804" y="74572"/>
                    </a:lnTo>
                    <a:cubicBezTo>
                      <a:pt x="1648835" y="77334"/>
                      <a:pt x="1651466" y="84454"/>
                      <a:pt x="1648716" y="90480"/>
                    </a:cubicBezTo>
                    <a:lnTo>
                      <a:pt x="1648716" y="90480"/>
                    </a:lnTo>
                    <a:cubicBezTo>
                      <a:pt x="1646736" y="94726"/>
                      <a:pt x="1642480" y="97438"/>
                      <a:pt x="1637809" y="97429"/>
                    </a:cubicBezTo>
                    <a:lnTo>
                      <a:pt x="1637809" y="97429"/>
                    </a:lnTo>
                    <a:cubicBezTo>
                      <a:pt x="1636095" y="97438"/>
                      <a:pt x="1634380" y="97086"/>
                      <a:pt x="1632813" y="96394"/>
                    </a:cubicBezTo>
                    <a:close/>
                    <a:moveTo>
                      <a:pt x="773" y="25105"/>
                    </a:moveTo>
                    <a:lnTo>
                      <a:pt x="773" y="25105"/>
                    </a:lnTo>
                    <a:cubicBezTo>
                      <a:pt x="-1561" y="19007"/>
                      <a:pt x="1483" y="12165"/>
                      <a:pt x="7572" y="9821"/>
                    </a:cubicBezTo>
                    <a:cubicBezTo>
                      <a:pt x="7632" y="9788"/>
                      <a:pt x="7720" y="9759"/>
                      <a:pt x="7809" y="9729"/>
                    </a:cubicBezTo>
                    <a:lnTo>
                      <a:pt x="7809" y="9729"/>
                    </a:lnTo>
                    <a:cubicBezTo>
                      <a:pt x="13899" y="7375"/>
                      <a:pt x="20756" y="10406"/>
                      <a:pt x="23092" y="16500"/>
                    </a:cubicBezTo>
                    <a:cubicBezTo>
                      <a:pt x="23151" y="16598"/>
                      <a:pt x="23181" y="16695"/>
                      <a:pt x="23210" y="16796"/>
                    </a:cubicBezTo>
                    <a:lnTo>
                      <a:pt x="23210" y="16796"/>
                    </a:lnTo>
                    <a:cubicBezTo>
                      <a:pt x="25545" y="22896"/>
                      <a:pt x="22501" y="29735"/>
                      <a:pt x="16411" y="32074"/>
                    </a:cubicBezTo>
                    <a:cubicBezTo>
                      <a:pt x="16322" y="32109"/>
                      <a:pt x="16233" y="32139"/>
                      <a:pt x="16145" y="32171"/>
                    </a:cubicBezTo>
                    <a:lnTo>
                      <a:pt x="16145" y="32171"/>
                    </a:lnTo>
                    <a:cubicBezTo>
                      <a:pt x="14815" y="32659"/>
                      <a:pt x="13425" y="32911"/>
                      <a:pt x="12007" y="32911"/>
                    </a:cubicBezTo>
                    <a:lnTo>
                      <a:pt x="12007" y="32911"/>
                    </a:lnTo>
                    <a:cubicBezTo>
                      <a:pt x="7011" y="32899"/>
                      <a:pt x="2518" y="29788"/>
                      <a:pt x="773" y="25105"/>
                    </a:cubicBezTo>
                    <a:close/>
                    <a:moveTo>
                      <a:pt x="1664059" y="22976"/>
                    </a:moveTo>
                    <a:cubicBezTo>
                      <a:pt x="1657881" y="20850"/>
                      <a:pt x="1654599" y="14120"/>
                      <a:pt x="1656728" y="7943"/>
                    </a:cubicBezTo>
                    <a:cubicBezTo>
                      <a:pt x="1656758" y="7857"/>
                      <a:pt x="1656787" y="7774"/>
                      <a:pt x="1656816" y="7689"/>
                    </a:cubicBezTo>
                    <a:lnTo>
                      <a:pt x="1656816" y="7689"/>
                    </a:lnTo>
                    <a:cubicBezTo>
                      <a:pt x="1658945" y="1515"/>
                      <a:pt x="1665684" y="-1758"/>
                      <a:pt x="1671863" y="377"/>
                    </a:cubicBezTo>
                    <a:cubicBezTo>
                      <a:pt x="1671951" y="406"/>
                      <a:pt x="1672040" y="441"/>
                      <a:pt x="1672129" y="474"/>
                    </a:cubicBezTo>
                    <a:lnTo>
                      <a:pt x="1672129" y="474"/>
                    </a:lnTo>
                    <a:cubicBezTo>
                      <a:pt x="1678307" y="2600"/>
                      <a:pt x="1681588" y="9330"/>
                      <a:pt x="1679460" y="15507"/>
                    </a:cubicBezTo>
                    <a:cubicBezTo>
                      <a:pt x="1679430" y="15592"/>
                      <a:pt x="1679401" y="15675"/>
                      <a:pt x="1679371" y="15761"/>
                    </a:cubicBezTo>
                    <a:lnTo>
                      <a:pt x="1679371" y="15761"/>
                    </a:lnTo>
                    <a:cubicBezTo>
                      <a:pt x="1677656" y="20504"/>
                      <a:pt x="1673163" y="23667"/>
                      <a:pt x="1668108" y="23685"/>
                    </a:cubicBezTo>
                    <a:lnTo>
                      <a:pt x="1668108" y="23685"/>
                    </a:lnTo>
                    <a:cubicBezTo>
                      <a:pt x="1666719" y="23700"/>
                      <a:pt x="1665359" y="23481"/>
                      <a:pt x="1664059" y="23035"/>
                    </a:cubicBezTo>
                    <a:close/>
                  </a:path>
                </a:pathLst>
              </a:custGeom>
              <a:grpFill/>
              <a:ln w="2954" cap="flat">
                <a:noFill/>
                <a:prstDash val="solid"/>
                <a:miter/>
              </a:ln>
            </p:spPr>
            <p:txBody>
              <a:bodyPr rtlCol="0" anchor="ctr"/>
              <a:lstStyle/>
              <a:p>
                <a:endParaRPr lang="en-US">
                  <a:solidFill>
                    <a:schemeClr val="accent1"/>
                  </a:solidFill>
                </a:endParaRPr>
              </a:p>
            </p:txBody>
          </p:sp>
          <p:sp>
            <p:nvSpPr>
              <p:cNvPr id="60" name="Freeform 59">
                <a:extLst>
                  <a:ext uri="{FF2B5EF4-FFF2-40B4-BE49-F238E27FC236}">
                    <a16:creationId xmlns:a16="http://schemas.microsoft.com/office/drawing/2014/main" id="{551965B4-9314-354A-BA01-6A042D0CEEA1}"/>
                  </a:ext>
                </a:extLst>
              </p:cNvPr>
              <p:cNvSpPr/>
              <p:nvPr/>
            </p:nvSpPr>
            <p:spPr bwMode="gray">
              <a:xfrm>
                <a:off x="9730776" y="3724958"/>
                <a:ext cx="23944" cy="23785"/>
              </a:xfrm>
              <a:custGeom>
                <a:avLst/>
                <a:gdLst>
                  <a:gd name="connsiteX0" fmla="*/ 11959 w 23944"/>
                  <a:gd name="connsiteY0" fmla="*/ 23509 h 23785"/>
                  <a:gd name="connsiteX1" fmla="*/ -12 w 23944"/>
                  <a:gd name="connsiteY1" fmla="*/ 11540 h 23785"/>
                  <a:gd name="connsiteX2" fmla="*/ 3505 w 23944"/>
                  <a:gd name="connsiteY2" fmla="*/ 3048 h 23785"/>
                  <a:gd name="connsiteX3" fmla="*/ 20414 w 23944"/>
                  <a:gd name="connsiteY3" fmla="*/ 3048 h 23785"/>
                  <a:gd name="connsiteX4" fmla="*/ 20443 w 23944"/>
                  <a:gd name="connsiteY4" fmla="*/ 19985 h 23785"/>
                  <a:gd name="connsiteX5" fmla="*/ 11959 w 23944"/>
                  <a:gd name="connsiteY5" fmla="*/ 23509 h 23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44" h="23785">
                    <a:moveTo>
                      <a:pt x="11959" y="23509"/>
                    </a:moveTo>
                    <a:cubicBezTo>
                      <a:pt x="5338" y="23512"/>
                      <a:pt x="-12" y="18154"/>
                      <a:pt x="-12" y="11540"/>
                    </a:cubicBezTo>
                    <a:cubicBezTo>
                      <a:pt x="-12" y="8352"/>
                      <a:pt x="1259" y="5298"/>
                      <a:pt x="3505" y="3048"/>
                    </a:cubicBezTo>
                    <a:cubicBezTo>
                      <a:pt x="8264" y="-1384"/>
                      <a:pt x="15654" y="-1384"/>
                      <a:pt x="20414" y="3048"/>
                    </a:cubicBezTo>
                    <a:cubicBezTo>
                      <a:pt x="25085" y="7714"/>
                      <a:pt x="25114" y="15298"/>
                      <a:pt x="20443" y="19985"/>
                    </a:cubicBezTo>
                    <a:cubicBezTo>
                      <a:pt x="18197" y="22241"/>
                      <a:pt x="15152" y="23512"/>
                      <a:pt x="11959" y="23509"/>
                    </a:cubicBezTo>
                    <a:close/>
                  </a:path>
                </a:pathLst>
              </a:custGeom>
              <a:grpFill/>
              <a:ln w="2954" cap="flat">
                <a:noFill/>
                <a:prstDash val="solid"/>
                <a:miter/>
              </a:ln>
            </p:spPr>
            <p:txBody>
              <a:bodyPr rtlCol="0" anchor="ctr"/>
              <a:lstStyle/>
              <a:p>
                <a:endParaRPr lang="en-US">
                  <a:solidFill>
                    <a:schemeClr val="accent1"/>
                  </a:solidFill>
                </a:endParaRPr>
              </a:p>
            </p:txBody>
          </p:sp>
        </p:grpSp>
      </p:grpSp>
      <p:grpSp>
        <p:nvGrpSpPr>
          <p:cNvPr id="80" name="Group 79">
            <a:extLst>
              <a:ext uri="{FF2B5EF4-FFF2-40B4-BE49-F238E27FC236}">
                <a16:creationId xmlns:a16="http://schemas.microsoft.com/office/drawing/2014/main" id="{5353D639-3AAF-2646-B283-7D90A69A94C7}"/>
              </a:ext>
            </a:extLst>
          </p:cNvPr>
          <p:cNvGrpSpPr/>
          <p:nvPr/>
        </p:nvGrpSpPr>
        <p:grpSpPr bwMode="gray">
          <a:xfrm>
            <a:off x="9876663" y="2589026"/>
            <a:ext cx="1765056" cy="1781545"/>
            <a:chOff x="9876663" y="2624446"/>
            <a:chExt cx="1765056" cy="1781545"/>
          </a:xfrm>
          <a:solidFill>
            <a:schemeClr val="tx2"/>
          </a:solidFill>
        </p:grpSpPr>
        <p:grpSp>
          <p:nvGrpSpPr>
            <p:cNvPr id="66" name="Group 65">
              <a:extLst>
                <a:ext uri="{FF2B5EF4-FFF2-40B4-BE49-F238E27FC236}">
                  <a16:creationId xmlns:a16="http://schemas.microsoft.com/office/drawing/2014/main" id="{B801CF3D-0992-2748-9B1A-9BE6AA3B2EDC}"/>
                </a:ext>
              </a:extLst>
            </p:cNvPr>
            <p:cNvGrpSpPr/>
            <p:nvPr/>
          </p:nvGrpSpPr>
          <p:grpSpPr bwMode="gray">
            <a:xfrm>
              <a:off x="9890019" y="2624446"/>
              <a:ext cx="1751700" cy="824295"/>
              <a:chOff x="9890019" y="2624446"/>
              <a:chExt cx="1751700" cy="824295"/>
            </a:xfrm>
            <a:grpFill/>
          </p:grpSpPr>
          <p:sp>
            <p:nvSpPr>
              <p:cNvPr id="61" name="Freeform 60">
                <a:extLst>
                  <a:ext uri="{FF2B5EF4-FFF2-40B4-BE49-F238E27FC236}">
                    <a16:creationId xmlns:a16="http://schemas.microsoft.com/office/drawing/2014/main" id="{6F4FBBE1-C307-334C-BB37-DDA1A3FA6C01}"/>
                  </a:ext>
                </a:extLst>
              </p:cNvPr>
              <p:cNvSpPr/>
              <p:nvPr/>
            </p:nvSpPr>
            <p:spPr bwMode="gray">
              <a:xfrm>
                <a:off x="11617775" y="3424968"/>
                <a:ext cx="23944" cy="23773"/>
              </a:xfrm>
              <a:custGeom>
                <a:avLst/>
                <a:gdLst>
                  <a:gd name="connsiteX0" fmla="*/ 11960 w 23944"/>
                  <a:gd name="connsiteY0" fmla="*/ 23497 h 23773"/>
                  <a:gd name="connsiteX1" fmla="*/ -12 w 23944"/>
                  <a:gd name="connsiteY1" fmla="*/ 11457 h 23773"/>
                  <a:gd name="connsiteX2" fmla="*/ 3447 w 23944"/>
                  <a:gd name="connsiteY2" fmla="*/ 3066 h 23773"/>
                  <a:gd name="connsiteX3" fmla="*/ 20414 w 23944"/>
                  <a:gd name="connsiteY3" fmla="*/ 3066 h 23773"/>
                  <a:gd name="connsiteX4" fmla="*/ 23932 w 23944"/>
                  <a:gd name="connsiteY4" fmla="*/ 11552 h 23773"/>
                  <a:gd name="connsiteX5" fmla="*/ 11960 w 23944"/>
                  <a:gd name="connsiteY5" fmla="*/ 23379 h 2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44" h="23773">
                    <a:moveTo>
                      <a:pt x="11960" y="23497"/>
                    </a:moveTo>
                    <a:cubicBezTo>
                      <a:pt x="5338" y="23480"/>
                      <a:pt x="-12" y="18089"/>
                      <a:pt x="-12" y="11457"/>
                    </a:cubicBezTo>
                    <a:cubicBezTo>
                      <a:pt x="-12" y="8317"/>
                      <a:pt x="1230" y="5304"/>
                      <a:pt x="3447" y="3066"/>
                    </a:cubicBezTo>
                    <a:cubicBezTo>
                      <a:pt x="8235" y="-1390"/>
                      <a:pt x="15625" y="-1390"/>
                      <a:pt x="20414" y="3066"/>
                    </a:cubicBezTo>
                    <a:cubicBezTo>
                      <a:pt x="22661" y="5325"/>
                      <a:pt x="23902" y="8370"/>
                      <a:pt x="23932" y="11552"/>
                    </a:cubicBezTo>
                    <a:cubicBezTo>
                      <a:pt x="23843" y="18101"/>
                      <a:pt x="18522" y="23364"/>
                      <a:pt x="11960" y="23379"/>
                    </a:cubicBezTo>
                    <a:close/>
                  </a:path>
                </a:pathLst>
              </a:custGeom>
              <a:grpFill/>
              <a:ln w="2954" cap="flat">
                <a:noFill/>
                <a:prstDash val="solid"/>
                <a:miter/>
              </a:ln>
            </p:spPr>
            <p:txBody>
              <a:bodyPr rtlCol="0" anchor="ctr"/>
              <a:lstStyle/>
              <a:p>
                <a:endParaRPr lang="en-US">
                  <a:solidFill>
                    <a:schemeClr val="accent1"/>
                  </a:solidFill>
                </a:endParaRPr>
              </a:p>
            </p:txBody>
          </p:sp>
          <p:sp>
            <p:nvSpPr>
              <p:cNvPr id="62" name="Freeform 61">
                <a:extLst>
                  <a:ext uri="{FF2B5EF4-FFF2-40B4-BE49-F238E27FC236}">
                    <a16:creationId xmlns:a16="http://schemas.microsoft.com/office/drawing/2014/main" id="{B3879DE0-FE8C-B64F-9BD8-22EE0F8CBED6}"/>
                  </a:ext>
                </a:extLst>
              </p:cNvPr>
              <p:cNvSpPr/>
              <p:nvPr/>
            </p:nvSpPr>
            <p:spPr bwMode="gray">
              <a:xfrm>
                <a:off x="9914288" y="2624446"/>
                <a:ext cx="1716748" cy="745793"/>
              </a:xfrm>
              <a:custGeom>
                <a:avLst/>
                <a:gdLst>
                  <a:gd name="connsiteX0" fmla="*/ 1692980 w 1716748"/>
                  <a:gd name="connsiteY0" fmla="*/ 735699 h 745793"/>
                  <a:gd name="connsiteX1" fmla="*/ 1702588 w 1716748"/>
                  <a:gd name="connsiteY1" fmla="*/ 721772 h 745793"/>
                  <a:gd name="connsiteX2" fmla="*/ 1702588 w 1716748"/>
                  <a:gd name="connsiteY2" fmla="*/ 721772 h 745793"/>
                  <a:gd name="connsiteX3" fmla="*/ 1716541 w 1716748"/>
                  <a:gd name="connsiteY3" fmla="*/ 731441 h 745793"/>
                  <a:gd name="connsiteX4" fmla="*/ 1716541 w 1716748"/>
                  <a:gd name="connsiteY4" fmla="*/ 731441 h 745793"/>
                  <a:gd name="connsiteX5" fmla="*/ 1706904 w 1716748"/>
                  <a:gd name="connsiteY5" fmla="*/ 745368 h 745793"/>
                  <a:gd name="connsiteX6" fmla="*/ 1706904 w 1716748"/>
                  <a:gd name="connsiteY6" fmla="*/ 745368 h 745793"/>
                  <a:gd name="connsiteX7" fmla="*/ 1706904 w 1716748"/>
                  <a:gd name="connsiteY7" fmla="*/ 745368 h 745793"/>
                  <a:gd name="connsiteX8" fmla="*/ 1704745 w 1716748"/>
                  <a:gd name="connsiteY8" fmla="*/ 745516 h 745793"/>
                  <a:gd name="connsiteX9" fmla="*/ 1704745 w 1716748"/>
                  <a:gd name="connsiteY9" fmla="*/ 745516 h 745793"/>
                  <a:gd name="connsiteX10" fmla="*/ 1692980 w 1716748"/>
                  <a:gd name="connsiteY10" fmla="*/ 735699 h 745793"/>
                  <a:gd name="connsiteX11" fmla="*/ 1675569 w 1716748"/>
                  <a:gd name="connsiteY11" fmla="*/ 659590 h 745793"/>
                  <a:gd name="connsiteX12" fmla="*/ 1683847 w 1716748"/>
                  <a:gd name="connsiteY12" fmla="*/ 644820 h 745793"/>
                  <a:gd name="connsiteX13" fmla="*/ 1683906 w 1716748"/>
                  <a:gd name="connsiteY13" fmla="*/ 644806 h 745793"/>
                  <a:gd name="connsiteX14" fmla="*/ 1683906 w 1716748"/>
                  <a:gd name="connsiteY14" fmla="*/ 644806 h 745793"/>
                  <a:gd name="connsiteX15" fmla="*/ 1698686 w 1716748"/>
                  <a:gd name="connsiteY15" fmla="*/ 653144 h 745793"/>
                  <a:gd name="connsiteX16" fmla="*/ 1698686 w 1716748"/>
                  <a:gd name="connsiteY16" fmla="*/ 653144 h 745793"/>
                  <a:gd name="connsiteX17" fmla="*/ 1690379 w 1716748"/>
                  <a:gd name="connsiteY17" fmla="*/ 667907 h 745793"/>
                  <a:gd name="connsiteX18" fmla="*/ 1690320 w 1716748"/>
                  <a:gd name="connsiteY18" fmla="*/ 667928 h 745793"/>
                  <a:gd name="connsiteX19" fmla="*/ 1690320 w 1716748"/>
                  <a:gd name="connsiteY19" fmla="*/ 667928 h 745793"/>
                  <a:gd name="connsiteX20" fmla="*/ 1687127 w 1716748"/>
                  <a:gd name="connsiteY20" fmla="*/ 668372 h 745793"/>
                  <a:gd name="connsiteX21" fmla="*/ 1687127 w 1716748"/>
                  <a:gd name="connsiteY21" fmla="*/ 668372 h 745793"/>
                  <a:gd name="connsiteX22" fmla="*/ 1675569 w 1716748"/>
                  <a:gd name="connsiteY22" fmla="*/ 659590 h 745793"/>
                  <a:gd name="connsiteX23" fmla="*/ 7791 w 1716748"/>
                  <a:gd name="connsiteY23" fmla="*/ 596639 h 745793"/>
                  <a:gd name="connsiteX24" fmla="*/ 726 w 1716748"/>
                  <a:gd name="connsiteY24" fmla="*/ 581233 h 745793"/>
                  <a:gd name="connsiteX25" fmla="*/ 726 w 1716748"/>
                  <a:gd name="connsiteY25" fmla="*/ 581233 h 745793"/>
                  <a:gd name="connsiteX26" fmla="*/ 16156 w 1716748"/>
                  <a:gd name="connsiteY26" fmla="*/ 574196 h 745793"/>
                  <a:gd name="connsiteX27" fmla="*/ 16156 w 1716748"/>
                  <a:gd name="connsiteY27" fmla="*/ 574196 h 745793"/>
                  <a:gd name="connsiteX28" fmla="*/ 23222 w 1716748"/>
                  <a:gd name="connsiteY28" fmla="*/ 589572 h 745793"/>
                  <a:gd name="connsiteX29" fmla="*/ 23222 w 1716748"/>
                  <a:gd name="connsiteY29" fmla="*/ 589572 h 745793"/>
                  <a:gd name="connsiteX30" fmla="*/ 11989 w 1716748"/>
                  <a:gd name="connsiteY30" fmla="*/ 597407 h 745793"/>
                  <a:gd name="connsiteX31" fmla="*/ 11989 w 1716748"/>
                  <a:gd name="connsiteY31" fmla="*/ 597407 h 745793"/>
                  <a:gd name="connsiteX32" fmla="*/ 7791 w 1716748"/>
                  <a:gd name="connsiteY32" fmla="*/ 596639 h 745793"/>
                  <a:gd name="connsiteX33" fmla="*/ 1651360 w 1716748"/>
                  <a:gd name="connsiteY33" fmla="*/ 585403 h 745793"/>
                  <a:gd name="connsiteX34" fmla="*/ 1658335 w 1716748"/>
                  <a:gd name="connsiteY34" fmla="*/ 569971 h 745793"/>
                  <a:gd name="connsiteX35" fmla="*/ 1658335 w 1716748"/>
                  <a:gd name="connsiteY35" fmla="*/ 569968 h 745793"/>
                  <a:gd name="connsiteX36" fmla="*/ 1658335 w 1716748"/>
                  <a:gd name="connsiteY36" fmla="*/ 569968 h 745793"/>
                  <a:gd name="connsiteX37" fmla="*/ 1673766 w 1716748"/>
                  <a:gd name="connsiteY37" fmla="*/ 576946 h 745793"/>
                  <a:gd name="connsiteX38" fmla="*/ 1673766 w 1716748"/>
                  <a:gd name="connsiteY38" fmla="*/ 576946 h 745793"/>
                  <a:gd name="connsiteX39" fmla="*/ 1667027 w 1716748"/>
                  <a:gd name="connsiteY39" fmla="*/ 592260 h 745793"/>
                  <a:gd name="connsiteX40" fmla="*/ 1666790 w 1716748"/>
                  <a:gd name="connsiteY40" fmla="*/ 592351 h 745793"/>
                  <a:gd name="connsiteX41" fmla="*/ 1666790 w 1716748"/>
                  <a:gd name="connsiteY41" fmla="*/ 592351 h 745793"/>
                  <a:gd name="connsiteX42" fmla="*/ 1662563 w 1716748"/>
                  <a:gd name="connsiteY42" fmla="*/ 593150 h 745793"/>
                  <a:gd name="connsiteX43" fmla="*/ 1662563 w 1716748"/>
                  <a:gd name="connsiteY43" fmla="*/ 593150 h 745793"/>
                  <a:gd name="connsiteX44" fmla="*/ 1651360 w 1716748"/>
                  <a:gd name="connsiteY44" fmla="*/ 585403 h 745793"/>
                  <a:gd name="connsiteX45" fmla="*/ 37677 w 1716748"/>
                  <a:gd name="connsiteY45" fmla="*/ 523309 h 745793"/>
                  <a:gd name="connsiteX46" fmla="*/ 31912 w 1716748"/>
                  <a:gd name="connsiteY46" fmla="*/ 507611 h 745793"/>
                  <a:gd name="connsiteX47" fmla="*/ 32031 w 1716748"/>
                  <a:gd name="connsiteY47" fmla="*/ 507342 h 745793"/>
                  <a:gd name="connsiteX48" fmla="*/ 32031 w 1716748"/>
                  <a:gd name="connsiteY48" fmla="*/ 507342 h 745793"/>
                  <a:gd name="connsiteX49" fmla="*/ 47993 w 1716748"/>
                  <a:gd name="connsiteY49" fmla="*/ 501659 h 745793"/>
                  <a:gd name="connsiteX50" fmla="*/ 47993 w 1716748"/>
                  <a:gd name="connsiteY50" fmla="*/ 501665 h 745793"/>
                  <a:gd name="connsiteX51" fmla="*/ 47993 w 1716748"/>
                  <a:gd name="connsiteY51" fmla="*/ 501665 h 745793"/>
                  <a:gd name="connsiteX52" fmla="*/ 53640 w 1716748"/>
                  <a:gd name="connsiteY52" fmla="*/ 517632 h 745793"/>
                  <a:gd name="connsiteX53" fmla="*/ 53640 w 1716748"/>
                  <a:gd name="connsiteY53" fmla="*/ 517632 h 745793"/>
                  <a:gd name="connsiteX54" fmla="*/ 42820 w 1716748"/>
                  <a:gd name="connsiteY54" fmla="*/ 524462 h 745793"/>
                  <a:gd name="connsiteX55" fmla="*/ 42820 w 1716748"/>
                  <a:gd name="connsiteY55" fmla="*/ 524462 h 745793"/>
                  <a:gd name="connsiteX56" fmla="*/ 37677 w 1716748"/>
                  <a:gd name="connsiteY56" fmla="*/ 523368 h 745793"/>
                  <a:gd name="connsiteX57" fmla="*/ 1620527 w 1716748"/>
                  <a:gd name="connsiteY57" fmla="*/ 513610 h 745793"/>
                  <a:gd name="connsiteX58" fmla="*/ 1626115 w 1716748"/>
                  <a:gd name="connsiteY58" fmla="*/ 497584 h 745793"/>
                  <a:gd name="connsiteX59" fmla="*/ 1626115 w 1716748"/>
                  <a:gd name="connsiteY59" fmla="*/ 497584 h 745793"/>
                  <a:gd name="connsiteX60" fmla="*/ 1641959 w 1716748"/>
                  <a:gd name="connsiteY60" fmla="*/ 502930 h 745793"/>
                  <a:gd name="connsiteX61" fmla="*/ 1642077 w 1716748"/>
                  <a:gd name="connsiteY61" fmla="*/ 503173 h 745793"/>
                  <a:gd name="connsiteX62" fmla="*/ 1642077 w 1716748"/>
                  <a:gd name="connsiteY62" fmla="*/ 503173 h 745793"/>
                  <a:gd name="connsiteX63" fmla="*/ 1636756 w 1716748"/>
                  <a:gd name="connsiteY63" fmla="*/ 519033 h 745793"/>
                  <a:gd name="connsiteX64" fmla="*/ 1636550 w 1716748"/>
                  <a:gd name="connsiteY64" fmla="*/ 519140 h 745793"/>
                  <a:gd name="connsiteX65" fmla="*/ 1636550 w 1716748"/>
                  <a:gd name="connsiteY65" fmla="*/ 519140 h 745793"/>
                  <a:gd name="connsiteX66" fmla="*/ 1631347 w 1716748"/>
                  <a:gd name="connsiteY66" fmla="*/ 520352 h 745793"/>
                  <a:gd name="connsiteX67" fmla="*/ 1631347 w 1716748"/>
                  <a:gd name="connsiteY67" fmla="*/ 520352 h 745793"/>
                  <a:gd name="connsiteX68" fmla="*/ 1620527 w 1716748"/>
                  <a:gd name="connsiteY68" fmla="*/ 513670 h 745793"/>
                  <a:gd name="connsiteX69" fmla="*/ 74036 w 1716748"/>
                  <a:gd name="connsiteY69" fmla="*/ 452995 h 745793"/>
                  <a:gd name="connsiteX70" fmla="*/ 69691 w 1716748"/>
                  <a:gd name="connsiteY70" fmla="*/ 436845 h 745793"/>
                  <a:gd name="connsiteX71" fmla="*/ 69839 w 1716748"/>
                  <a:gd name="connsiteY71" fmla="*/ 436585 h 745793"/>
                  <a:gd name="connsiteX72" fmla="*/ 69839 w 1716748"/>
                  <a:gd name="connsiteY72" fmla="*/ 436585 h 745793"/>
                  <a:gd name="connsiteX73" fmla="*/ 86008 w 1716748"/>
                  <a:gd name="connsiteY73" fmla="*/ 432265 h 745793"/>
                  <a:gd name="connsiteX74" fmla="*/ 86245 w 1716748"/>
                  <a:gd name="connsiteY74" fmla="*/ 432415 h 745793"/>
                  <a:gd name="connsiteX75" fmla="*/ 86245 w 1716748"/>
                  <a:gd name="connsiteY75" fmla="*/ 432415 h 745793"/>
                  <a:gd name="connsiteX76" fmla="*/ 90443 w 1716748"/>
                  <a:gd name="connsiteY76" fmla="*/ 448823 h 745793"/>
                  <a:gd name="connsiteX77" fmla="*/ 90443 w 1716748"/>
                  <a:gd name="connsiteY77" fmla="*/ 448826 h 745793"/>
                  <a:gd name="connsiteX78" fmla="*/ 90443 w 1716748"/>
                  <a:gd name="connsiteY78" fmla="*/ 448826 h 745793"/>
                  <a:gd name="connsiteX79" fmla="*/ 80126 w 1716748"/>
                  <a:gd name="connsiteY79" fmla="*/ 454740 h 745793"/>
                  <a:gd name="connsiteX80" fmla="*/ 80126 w 1716748"/>
                  <a:gd name="connsiteY80" fmla="*/ 454740 h 745793"/>
                  <a:gd name="connsiteX81" fmla="*/ 74036 w 1716748"/>
                  <a:gd name="connsiteY81" fmla="*/ 453054 h 745793"/>
                  <a:gd name="connsiteX82" fmla="*/ 1583400 w 1716748"/>
                  <a:gd name="connsiteY82" fmla="*/ 444952 h 745793"/>
                  <a:gd name="connsiteX83" fmla="*/ 1587213 w 1716748"/>
                  <a:gd name="connsiteY83" fmla="*/ 428669 h 745793"/>
                  <a:gd name="connsiteX84" fmla="*/ 1587479 w 1716748"/>
                  <a:gd name="connsiteY84" fmla="*/ 428512 h 745793"/>
                  <a:gd name="connsiteX85" fmla="*/ 1587479 w 1716748"/>
                  <a:gd name="connsiteY85" fmla="*/ 428512 h 745793"/>
                  <a:gd name="connsiteX86" fmla="*/ 1603915 w 1716748"/>
                  <a:gd name="connsiteY86" fmla="*/ 432611 h 745793"/>
                  <a:gd name="connsiteX87" fmla="*/ 1603915 w 1716748"/>
                  <a:gd name="connsiteY87" fmla="*/ 432622 h 745793"/>
                  <a:gd name="connsiteX88" fmla="*/ 1603915 w 1716748"/>
                  <a:gd name="connsiteY88" fmla="*/ 432622 h 745793"/>
                  <a:gd name="connsiteX89" fmla="*/ 1600042 w 1716748"/>
                  <a:gd name="connsiteY89" fmla="*/ 448894 h 745793"/>
                  <a:gd name="connsiteX90" fmla="*/ 1599805 w 1716748"/>
                  <a:gd name="connsiteY90" fmla="*/ 449033 h 745793"/>
                  <a:gd name="connsiteX91" fmla="*/ 1599805 w 1716748"/>
                  <a:gd name="connsiteY91" fmla="*/ 449033 h 745793"/>
                  <a:gd name="connsiteX92" fmla="*/ 1593657 w 1716748"/>
                  <a:gd name="connsiteY92" fmla="*/ 450748 h 745793"/>
                  <a:gd name="connsiteX93" fmla="*/ 1593657 w 1716748"/>
                  <a:gd name="connsiteY93" fmla="*/ 450748 h 745793"/>
                  <a:gd name="connsiteX94" fmla="*/ 1583400 w 1716748"/>
                  <a:gd name="connsiteY94" fmla="*/ 445012 h 745793"/>
                  <a:gd name="connsiteX95" fmla="*/ 116545 w 1716748"/>
                  <a:gd name="connsiteY95" fmla="*/ 386259 h 745793"/>
                  <a:gd name="connsiteX96" fmla="*/ 113647 w 1716748"/>
                  <a:gd name="connsiteY96" fmla="*/ 369784 h 745793"/>
                  <a:gd name="connsiteX97" fmla="*/ 113825 w 1716748"/>
                  <a:gd name="connsiteY97" fmla="*/ 369553 h 745793"/>
                  <a:gd name="connsiteX98" fmla="*/ 113825 w 1716748"/>
                  <a:gd name="connsiteY98" fmla="*/ 369553 h 745793"/>
                  <a:gd name="connsiteX99" fmla="*/ 130527 w 1716748"/>
                  <a:gd name="connsiteY99" fmla="*/ 366850 h 745793"/>
                  <a:gd name="connsiteX100" fmla="*/ 130556 w 1716748"/>
                  <a:gd name="connsiteY100" fmla="*/ 366862 h 745793"/>
                  <a:gd name="connsiteX101" fmla="*/ 130556 w 1716748"/>
                  <a:gd name="connsiteY101" fmla="*/ 366862 h 745793"/>
                  <a:gd name="connsiteX102" fmla="*/ 133365 w 1716748"/>
                  <a:gd name="connsiteY102" fmla="*/ 383350 h 745793"/>
                  <a:gd name="connsiteX103" fmla="*/ 133217 w 1716748"/>
                  <a:gd name="connsiteY103" fmla="*/ 383568 h 745793"/>
                  <a:gd name="connsiteX104" fmla="*/ 133217 w 1716748"/>
                  <a:gd name="connsiteY104" fmla="*/ 383568 h 745793"/>
                  <a:gd name="connsiteX105" fmla="*/ 123521 w 1716748"/>
                  <a:gd name="connsiteY105" fmla="*/ 388536 h 745793"/>
                  <a:gd name="connsiteX106" fmla="*/ 123521 w 1716748"/>
                  <a:gd name="connsiteY106" fmla="*/ 388536 h 745793"/>
                  <a:gd name="connsiteX107" fmla="*/ 116545 w 1716748"/>
                  <a:gd name="connsiteY107" fmla="*/ 386318 h 745793"/>
                  <a:gd name="connsiteX108" fmla="*/ 1540211 w 1716748"/>
                  <a:gd name="connsiteY108" fmla="*/ 380138 h 745793"/>
                  <a:gd name="connsiteX109" fmla="*/ 1542843 w 1716748"/>
                  <a:gd name="connsiteY109" fmla="*/ 363373 h 745793"/>
                  <a:gd name="connsiteX110" fmla="*/ 1542843 w 1716748"/>
                  <a:gd name="connsiteY110" fmla="*/ 363373 h 745793"/>
                  <a:gd name="connsiteX111" fmla="*/ 1559574 w 1716748"/>
                  <a:gd name="connsiteY111" fmla="*/ 366005 h 745793"/>
                  <a:gd name="connsiteX112" fmla="*/ 1559574 w 1716748"/>
                  <a:gd name="connsiteY112" fmla="*/ 366005 h 745793"/>
                  <a:gd name="connsiteX113" fmla="*/ 1556942 w 1716748"/>
                  <a:gd name="connsiteY113" fmla="*/ 382740 h 745793"/>
                  <a:gd name="connsiteX114" fmla="*/ 1556942 w 1716748"/>
                  <a:gd name="connsiteY114" fmla="*/ 382740 h 745793"/>
                  <a:gd name="connsiteX115" fmla="*/ 1549907 w 1716748"/>
                  <a:gd name="connsiteY115" fmla="*/ 385047 h 745793"/>
                  <a:gd name="connsiteX116" fmla="*/ 1549907 w 1716748"/>
                  <a:gd name="connsiteY116" fmla="*/ 385047 h 745793"/>
                  <a:gd name="connsiteX117" fmla="*/ 1540211 w 1716748"/>
                  <a:gd name="connsiteY117" fmla="*/ 380138 h 745793"/>
                  <a:gd name="connsiteX118" fmla="*/ 164846 w 1716748"/>
                  <a:gd name="connsiteY118" fmla="*/ 323781 h 745793"/>
                  <a:gd name="connsiteX119" fmla="*/ 163635 w 1716748"/>
                  <a:gd name="connsiteY119" fmla="*/ 306897 h 745793"/>
                  <a:gd name="connsiteX120" fmla="*/ 163635 w 1716748"/>
                  <a:gd name="connsiteY120" fmla="*/ 306897 h 745793"/>
                  <a:gd name="connsiteX121" fmla="*/ 180306 w 1716748"/>
                  <a:gd name="connsiteY121" fmla="*/ 305502 h 745793"/>
                  <a:gd name="connsiteX122" fmla="*/ 180543 w 1716748"/>
                  <a:gd name="connsiteY122" fmla="*/ 305715 h 745793"/>
                  <a:gd name="connsiteX123" fmla="*/ 180543 w 1716748"/>
                  <a:gd name="connsiteY123" fmla="*/ 305715 h 745793"/>
                  <a:gd name="connsiteX124" fmla="*/ 181903 w 1716748"/>
                  <a:gd name="connsiteY124" fmla="*/ 322385 h 745793"/>
                  <a:gd name="connsiteX125" fmla="*/ 181725 w 1716748"/>
                  <a:gd name="connsiteY125" fmla="*/ 322598 h 745793"/>
                  <a:gd name="connsiteX126" fmla="*/ 181725 w 1716748"/>
                  <a:gd name="connsiteY126" fmla="*/ 322598 h 745793"/>
                  <a:gd name="connsiteX127" fmla="*/ 172857 w 1716748"/>
                  <a:gd name="connsiteY127" fmla="*/ 326738 h 745793"/>
                  <a:gd name="connsiteX128" fmla="*/ 172857 w 1716748"/>
                  <a:gd name="connsiteY128" fmla="*/ 326738 h 745793"/>
                  <a:gd name="connsiteX129" fmla="*/ 164846 w 1716748"/>
                  <a:gd name="connsiteY129" fmla="*/ 323633 h 745793"/>
                  <a:gd name="connsiteX130" fmla="*/ 1491407 w 1716748"/>
                  <a:gd name="connsiteY130" fmla="*/ 319198 h 745793"/>
                  <a:gd name="connsiteX131" fmla="*/ 1492501 w 1716748"/>
                  <a:gd name="connsiteY131" fmla="*/ 302297 h 745793"/>
                  <a:gd name="connsiteX132" fmla="*/ 1492501 w 1716748"/>
                  <a:gd name="connsiteY132" fmla="*/ 302285 h 745793"/>
                  <a:gd name="connsiteX133" fmla="*/ 1492501 w 1716748"/>
                  <a:gd name="connsiteY133" fmla="*/ 302285 h 745793"/>
                  <a:gd name="connsiteX134" fmla="*/ 1509202 w 1716748"/>
                  <a:gd name="connsiteY134" fmla="*/ 303142 h 745793"/>
                  <a:gd name="connsiteX135" fmla="*/ 1509410 w 1716748"/>
                  <a:gd name="connsiteY135" fmla="*/ 303379 h 745793"/>
                  <a:gd name="connsiteX136" fmla="*/ 1509410 w 1716748"/>
                  <a:gd name="connsiteY136" fmla="*/ 303379 h 745793"/>
                  <a:gd name="connsiteX137" fmla="*/ 1508523 w 1716748"/>
                  <a:gd name="connsiteY137" fmla="*/ 320082 h 745793"/>
                  <a:gd name="connsiteX138" fmla="*/ 1508315 w 1716748"/>
                  <a:gd name="connsiteY138" fmla="*/ 320262 h 745793"/>
                  <a:gd name="connsiteX139" fmla="*/ 1508315 w 1716748"/>
                  <a:gd name="connsiteY139" fmla="*/ 320262 h 745793"/>
                  <a:gd name="connsiteX140" fmla="*/ 1500423 w 1716748"/>
                  <a:gd name="connsiteY140" fmla="*/ 323219 h 745793"/>
                  <a:gd name="connsiteX141" fmla="*/ 1500423 w 1716748"/>
                  <a:gd name="connsiteY141" fmla="*/ 323219 h 745793"/>
                  <a:gd name="connsiteX142" fmla="*/ 1491407 w 1716748"/>
                  <a:gd name="connsiteY142" fmla="*/ 319050 h 745793"/>
                  <a:gd name="connsiteX143" fmla="*/ 218558 w 1716748"/>
                  <a:gd name="connsiteY143" fmla="*/ 265709 h 745793"/>
                  <a:gd name="connsiteX144" fmla="*/ 218883 w 1716748"/>
                  <a:gd name="connsiteY144" fmla="*/ 248736 h 745793"/>
                  <a:gd name="connsiteX145" fmla="*/ 218883 w 1716748"/>
                  <a:gd name="connsiteY145" fmla="*/ 248736 h 745793"/>
                  <a:gd name="connsiteX146" fmla="*/ 235821 w 1716748"/>
                  <a:gd name="connsiteY146" fmla="*/ 249032 h 745793"/>
                  <a:gd name="connsiteX147" fmla="*/ 235821 w 1716748"/>
                  <a:gd name="connsiteY147" fmla="*/ 249032 h 745793"/>
                  <a:gd name="connsiteX148" fmla="*/ 235497 w 1716748"/>
                  <a:gd name="connsiteY148" fmla="*/ 266004 h 745793"/>
                  <a:gd name="connsiteX149" fmla="*/ 235497 w 1716748"/>
                  <a:gd name="connsiteY149" fmla="*/ 266004 h 745793"/>
                  <a:gd name="connsiteX150" fmla="*/ 227190 w 1716748"/>
                  <a:gd name="connsiteY150" fmla="*/ 269316 h 745793"/>
                  <a:gd name="connsiteX151" fmla="*/ 227190 w 1716748"/>
                  <a:gd name="connsiteY151" fmla="*/ 269316 h 745793"/>
                  <a:gd name="connsiteX152" fmla="*/ 218558 w 1716748"/>
                  <a:gd name="connsiteY152" fmla="*/ 265561 h 745793"/>
                  <a:gd name="connsiteX153" fmla="*/ 1437341 w 1716748"/>
                  <a:gd name="connsiteY153" fmla="*/ 262752 h 745793"/>
                  <a:gd name="connsiteX154" fmla="*/ 1436749 w 1716748"/>
                  <a:gd name="connsiteY154" fmla="*/ 246037 h 745793"/>
                  <a:gd name="connsiteX155" fmla="*/ 1436957 w 1716748"/>
                  <a:gd name="connsiteY155" fmla="*/ 245809 h 745793"/>
                  <a:gd name="connsiteX156" fmla="*/ 1436957 w 1716748"/>
                  <a:gd name="connsiteY156" fmla="*/ 245809 h 745793"/>
                  <a:gd name="connsiteX157" fmla="*/ 1453658 w 1716748"/>
                  <a:gd name="connsiteY157" fmla="*/ 245176 h 745793"/>
                  <a:gd name="connsiteX158" fmla="*/ 1453865 w 1716748"/>
                  <a:gd name="connsiteY158" fmla="*/ 245365 h 745793"/>
                  <a:gd name="connsiteX159" fmla="*/ 1453865 w 1716748"/>
                  <a:gd name="connsiteY159" fmla="*/ 245365 h 745793"/>
                  <a:gd name="connsiteX160" fmla="*/ 1454279 w 1716748"/>
                  <a:gd name="connsiteY160" fmla="*/ 262308 h 745793"/>
                  <a:gd name="connsiteX161" fmla="*/ 1454279 w 1716748"/>
                  <a:gd name="connsiteY161" fmla="*/ 262308 h 745793"/>
                  <a:gd name="connsiteX162" fmla="*/ 1445618 w 1716748"/>
                  <a:gd name="connsiteY162" fmla="*/ 266063 h 745793"/>
                  <a:gd name="connsiteX163" fmla="*/ 1445618 w 1716748"/>
                  <a:gd name="connsiteY163" fmla="*/ 266063 h 745793"/>
                  <a:gd name="connsiteX164" fmla="*/ 1437341 w 1716748"/>
                  <a:gd name="connsiteY164" fmla="*/ 262722 h 745793"/>
                  <a:gd name="connsiteX165" fmla="*/ 277236 w 1716748"/>
                  <a:gd name="connsiteY165" fmla="*/ 212485 h 745793"/>
                  <a:gd name="connsiteX166" fmla="*/ 278862 w 1716748"/>
                  <a:gd name="connsiteY166" fmla="*/ 195838 h 745793"/>
                  <a:gd name="connsiteX167" fmla="*/ 279098 w 1716748"/>
                  <a:gd name="connsiteY167" fmla="*/ 195661 h 745793"/>
                  <a:gd name="connsiteX168" fmla="*/ 279098 w 1716748"/>
                  <a:gd name="connsiteY168" fmla="*/ 195661 h 745793"/>
                  <a:gd name="connsiteX169" fmla="*/ 295741 w 1716748"/>
                  <a:gd name="connsiteY169" fmla="*/ 197275 h 745793"/>
                  <a:gd name="connsiteX170" fmla="*/ 295918 w 1716748"/>
                  <a:gd name="connsiteY170" fmla="*/ 197494 h 745793"/>
                  <a:gd name="connsiteX171" fmla="*/ 295918 w 1716748"/>
                  <a:gd name="connsiteY171" fmla="*/ 197494 h 745793"/>
                  <a:gd name="connsiteX172" fmla="*/ 294351 w 1716748"/>
                  <a:gd name="connsiteY172" fmla="*/ 214147 h 745793"/>
                  <a:gd name="connsiteX173" fmla="*/ 294085 w 1716748"/>
                  <a:gd name="connsiteY173" fmla="*/ 214348 h 745793"/>
                  <a:gd name="connsiteX174" fmla="*/ 294085 w 1716748"/>
                  <a:gd name="connsiteY174" fmla="*/ 214348 h 745793"/>
                  <a:gd name="connsiteX175" fmla="*/ 286606 w 1716748"/>
                  <a:gd name="connsiteY175" fmla="*/ 216980 h 745793"/>
                  <a:gd name="connsiteX176" fmla="*/ 286606 w 1716748"/>
                  <a:gd name="connsiteY176" fmla="*/ 216980 h 745793"/>
                  <a:gd name="connsiteX177" fmla="*/ 277236 w 1716748"/>
                  <a:gd name="connsiteY177" fmla="*/ 212426 h 745793"/>
                  <a:gd name="connsiteX178" fmla="*/ 1378456 w 1716748"/>
                  <a:gd name="connsiteY178" fmla="*/ 211598 h 745793"/>
                  <a:gd name="connsiteX179" fmla="*/ 1376565 w 1716748"/>
                  <a:gd name="connsiteY179" fmla="*/ 194744 h 745793"/>
                  <a:gd name="connsiteX180" fmla="*/ 1376565 w 1716748"/>
                  <a:gd name="connsiteY180" fmla="*/ 194744 h 745793"/>
                  <a:gd name="connsiteX181" fmla="*/ 1393148 w 1716748"/>
                  <a:gd name="connsiteY181" fmla="*/ 192639 h 745793"/>
                  <a:gd name="connsiteX182" fmla="*/ 1393384 w 1716748"/>
                  <a:gd name="connsiteY182" fmla="*/ 192822 h 745793"/>
                  <a:gd name="connsiteX183" fmla="*/ 1393384 w 1716748"/>
                  <a:gd name="connsiteY183" fmla="*/ 192822 h 745793"/>
                  <a:gd name="connsiteX184" fmla="*/ 1395305 w 1716748"/>
                  <a:gd name="connsiteY184" fmla="*/ 209647 h 745793"/>
                  <a:gd name="connsiteX185" fmla="*/ 1395305 w 1716748"/>
                  <a:gd name="connsiteY185" fmla="*/ 209647 h 745793"/>
                  <a:gd name="connsiteX186" fmla="*/ 1385935 w 1716748"/>
                  <a:gd name="connsiteY186" fmla="*/ 214200 h 745793"/>
                  <a:gd name="connsiteX187" fmla="*/ 1385935 w 1716748"/>
                  <a:gd name="connsiteY187" fmla="*/ 214200 h 745793"/>
                  <a:gd name="connsiteX188" fmla="*/ 1378456 w 1716748"/>
                  <a:gd name="connsiteY188" fmla="*/ 211598 h 745793"/>
                  <a:gd name="connsiteX189" fmla="*/ 340496 w 1716748"/>
                  <a:gd name="connsiteY189" fmla="*/ 164910 h 745793"/>
                  <a:gd name="connsiteX190" fmla="*/ 343540 w 1716748"/>
                  <a:gd name="connsiteY190" fmla="*/ 148461 h 745793"/>
                  <a:gd name="connsiteX191" fmla="*/ 343777 w 1716748"/>
                  <a:gd name="connsiteY191" fmla="*/ 148292 h 745793"/>
                  <a:gd name="connsiteX192" fmla="*/ 343777 w 1716748"/>
                  <a:gd name="connsiteY192" fmla="*/ 148292 h 745793"/>
                  <a:gd name="connsiteX193" fmla="*/ 360390 w 1716748"/>
                  <a:gd name="connsiteY193" fmla="*/ 151663 h 745793"/>
                  <a:gd name="connsiteX194" fmla="*/ 360390 w 1716748"/>
                  <a:gd name="connsiteY194" fmla="*/ 151663 h 745793"/>
                  <a:gd name="connsiteX195" fmla="*/ 357049 w 1716748"/>
                  <a:gd name="connsiteY195" fmla="*/ 168281 h 745793"/>
                  <a:gd name="connsiteX196" fmla="*/ 357049 w 1716748"/>
                  <a:gd name="connsiteY196" fmla="*/ 168281 h 745793"/>
                  <a:gd name="connsiteX197" fmla="*/ 350428 w 1716748"/>
                  <a:gd name="connsiteY197" fmla="*/ 170262 h 745793"/>
                  <a:gd name="connsiteX198" fmla="*/ 350428 w 1716748"/>
                  <a:gd name="connsiteY198" fmla="*/ 170262 h 745793"/>
                  <a:gd name="connsiteX199" fmla="*/ 340496 w 1716748"/>
                  <a:gd name="connsiteY199" fmla="*/ 164762 h 745793"/>
                  <a:gd name="connsiteX200" fmla="*/ 1315285 w 1716748"/>
                  <a:gd name="connsiteY200" fmla="*/ 165767 h 745793"/>
                  <a:gd name="connsiteX201" fmla="*/ 1315285 w 1716748"/>
                  <a:gd name="connsiteY201" fmla="*/ 165767 h 745793"/>
                  <a:gd name="connsiteX202" fmla="*/ 1311856 w 1716748"/>
                  <a:gd name="connsiteY202" fmla="*/ 149182 h 745793"/>
                  <a:gd name="connsiteX203" fmla="*/ 1311856 w 1716748"/>
                  <a:gd name="connsiteY203" fmla="*/ 149179 h 745793"/>
                  <a:gd name="connsiteX204" fmla="*/ 1311856 w 1716748"/>
                  <a:gd name="connsiteY204" fmla="*/ 149179 h 745793"/>
                  <a:gd name="connsiteX205" fmla="*/ 1328173 w 1716748"/>
                  <a:gd name="connsiteY205" fmla="*/ 145584 h 745793"/>
                  <a:gd name="connsiteX206" fmla="*/ 1328440 w 1716748"/>
                  <a:gd name="connsiteY206" fmla="*/ 145749 h 745793"/>
                  <a:gd name="connsiteX207" fmla="*/ 1328440 w 1716748"/>
                  <a:gd name="connsiteY207" fmla="*/ 145749 h 745793"/>
                  <a:gd name="connsiteX208" fmla="*/ 1331869 w 1716748"/>
                  <a:gd name="connsiteY208" fmla="*/ 162367 h 745793"/>
                  <a:gd name="connsiteX209" fmla="*/ 1331869 w 1716748"/>
                  <a:gd name="connsiteY209" fmla="*/ 162367 h 745793"/>
                  <a:gd name="connsiteX210" fmla="*/ 1321877 w 1716748"/>
                  <a:gd name="connsiteY210" fmla="*/ 167748 h 745793"/>
                  <a:gd name="connsiteX211" fmla="*/ 1321877 w 1716748"/>
                  <a:gd name="connsiteY211" fmla="*/ 167748 h 745793"/>
                  <a:gd name="connsiteX212" fmla="*/ 1315285 w 1716748"/>
                  <a:gd name="connsiteY212" fmla="*/ 165619 h 745793"/>
                  <a:gd name="connsiteX213" fmla="*/ 407775 w 1716748"/>
                  <a:gd name="connsiteY213" fmla="*/ 123159 h 745793"/>
                  <a:gd name="connsiteX214" fmla="*/ 412623 w 1716748"/>
                  <a:gd name="connsiteY214" fmla="*/ 106896 h 745793"/>
                  <a:gd name="connsiteX215" fmla="*/ 412623 w 1716748"/>
                  <a:gd name="connsiteY215" fmla="*/ 106896 h 745793"/>
                  <a:gd name="connsiteX216" fmla="*/ 428852 w 1716748"/>
                  <a:gd name="connsiteY216" fmla="*/ 111686 h 745793"/>
                  <a:gd name="connsiteX217" fmla="*/ 428852 w 1716748"/>
                  <a:gd name="connsiteY217" fmla="*/ 111686 h 745793"/>
                  <a:gd name="connsiteX218" fmla="*/ 424063 w 1716748"/>
                  <a:gd name="connsiteY218" fmla="*/ 127931 h 745793"/>
                  <a:gd name="connsiteX219" fmla="*/ 424033 w 1716748"/>
                  <a:gd name="connsiteY219" fmla="*/ 127949 h 745793"/>
                  <a:gd name="connsiteX220" fmla="*/ 424033 w 1716748"/>
                  <a:gd name="connsiteY220" fmla="*/ 127949 h 745793"/>
                  <a:gd name="connsiteX221" fmla="*/ 418328 w 1716748"/>
                  <a:gd name="connsiteY221" fmla="*/ 129428 h 745793"/>
                  <a:gd name="connsiteX222" fmla="*/ 418328 w 1716748"/>
                  <a:gd name="connsiteY222" fmla="*/ 129428 h 745793"/>
                  <a:gd name="connsiteX223" fmla="*/ 407657 w 1716748"/>
                  <a:gd name="connsiteY223" fmla="*/ 122893 h 745793"/>
                  <a:gd name="connsiteX224" fmla="*/ 1248360 w 1716748"/>
                  <a:gd name="connsiteY224" fmla="*/ 125791 h 745793"/>
                  <a:gd name="connsiteX225" fmla="*/ 1248360 w 1716748"/>
                  <a:gd name="connsiteY225" fmla="*/ 125791 h 745793"/>
                  <a:gd name="connsiteX226" fmla="*/ 1243453 w 1716748"/>
                  <a:gd name="connsiteY226" fmla="*/ 109587 h 745793"/>
                  <a:gd name="connsiteX227" fmla="*/ 1243453 w 1716748"/>
                  <a:gd name="connsiteY227" fmla="*/ 109587 h 745793"/>
                  <a:gd name="connsiteX228" fmla="*/ 1259416 w 1716748"/>
                  <a:gd name="connsiteY228" fmla="*/ 104558 h 745793"/>
                  <a:gd name="connsiteX229" fmla="*/ 1259682 w 1716748"/>
                  <a:gd name="connsiteY229" fmla="*/ 104708 h 745793"/>
                  <a:gd name="connsiteX230" fmla="*/ 1259682 w 1716748"/>
                  <a:gd name="connsiteY230" fmla="*/ 104708 h 745793"/>
                  <a:gd name="connsiteX231" fmla="*/ 1264589 w 1716748"/>
                  <a:gd name="connsiteY231" fmla="*/ 120912 h 745793"/>
                  <a:gd name="connsiteX232" fmla="*/ 1264589 w 1716748"/>
                  <a:gd name="connsiteY232" fmla="*/ 120912 h 745793"/>
                  <a:gd name="connsiteX233" fmla="*/ 1254006 w 1716748"/>
                  <a:gd name="connsiteY233" fmla="*/ 127210 h 745793"/>
                  <a:gd name="connsiteX234" fmla="*/ 1254006 w 1716748"/>
                  <a:gd name="connsiteY234" fmla="*/ 127210 h 745793"/>
                  <a:gd name="connsiteX235" fmla="*/ 1248390 w 1716748"/>
                  <a:gd name="connsiteY235" fmla="*/ 125643 h 745793"/>
                  <a:gd name="connsiteX236" fmla="*/ 478396 w 1716748"/>
                  <a:gd name="connsiteY236" fmla="*/ 87411 h 745793"/>
                  <a:gd name="connsiteX237" fmla="*/ 484367 w 1716748"/>
                  <a:gd name="connsiteY237" fmla="*/ 71790 h 745793"/>
                  <a:gd name="connsiteX238" fmla="*/ 484632 w 1716748"/>
                  <a:gd name="connsiteY238" fmla="*/ 71680 h 745793"/>
                  <a:gd name="connsiteX239" fmla="*/ 484632 w 1716748"/>
                  <a:gd name="connsiteY239" fmla="*/ 71680 h 745793"/>
                  <a:gd name="connsiteX240" fmla="*/ 500388 w 1716748"/>
                  <a:gd name="connsiteY240" fmla="*/ 77949 h 745793"/>
                  <a:gd name="connsiteX241" fmla="*/ 500388 w 1716748"/>
                  <a:gd name="connsiteY241" fmla="*/ 77949 h 745793"/>
                  <a:gd name="connsiteX242" fmla="*/ 494122 w 1716748"/>
                  <a:gd name="connsiteY242" fmla="*/ 93679 h 745793"/>
                  <a:gd name="connsiteX243" fmla="*/ 494122 w 1716748"/>
                  <a:gd name="connsiteY243" fmla="*/ 93679 h 745793"/>
                  <a:gd name="connsiteX244" fmla="*/ 489362 w 1716748"/>
                  <a:gd name="connsiteY244" fmla="*/ 94685 h 745793"/>
                  <a:gd name="connsiteX245" fmla="*/ 489362 w 1716748"/>
                  <a:gd name="connsiteY245" fmla="*/ 94685 h 745793"/>
                  <a:gd name="connsiteX246" fmla="*/ 478396 w 1716748"/>
                  <a:gd name="connsiteY246" fmla="*/ 87411 h 745793"/>
                  <a:gd name="connsiteX247" fmla="*/ 1177887 w 1716748"/>
                  <a:gd name="connsiteY247" fmla="*/ 91935 h 745793"/>
                  <a:gd name="connsiteX248" fmla="*/ 1177887 w 1716748"/>
                  <a:gd name="connsiteY248" fmla="*/ 91935 h 745793"/>
                  <a:gd name="connsiteX249" fmla="*/ 1171562 w 1716748"/>
                  <a:gd name="connsiteY249" fmla="*/ 76234 h 745793"/>
                  <a:gd name="connsiteX250" fmla="*/ 1171562 w 1716748"/>
                  <a:gd name="connsiteY250" fmla="*/ 76234 h 745793"/>
                  <a:gd name="connsiteX251" fmla="*/ 1186992 w 1716748"/>
                  <a:gd name="connsiteY251" fmla="*/ 69758 h 745793"/>
                  <a:gd name="connsiteX252" fmla="*/ 1187258 w 1716748"/>
                  <a:gd name="connsiteY252" fmla="*/ 69877 h 745793"/>
                  <a:gd name="connsiteX253" fmla="*/ 1187258 w 1716748"/>
                  <a:gd name="connsiteY253" fmla="*/ 69877 h 745793"/>
                  <a:gd name="connsiteX254" fmla="*/ 1193614 w 1716748"/>
                  <a:gd name="connsiteY254" fmla="*/ 85572 h 745793"/>
                  <a:gd name="connsiteX255" fmla="*/ 1193614 w 1716748"/>
                  <a:gd name="connsiteY255" fmla="*/ 85578 h 745793"/>
                  <a:gd name="connsiteX256" fmla="*/ 1193614 w 1716748"/>
                  <a:gd name="connsiteY256" fmla="*/ 85578 h 745793"/>
                  <a:gd name="connsiteX257" fmla="*/ 1182558 w 1716748"/>
                  <a:gd name="connsiteY257" fmla="*/ 92881 h 745793"/>
                  <a:gd name="connsiteX258" fmla="*/ 1182558 w 1716748"/>
                  <a:gd name="connsiteY258" fmla="*/ 92881 h 745793"/>
                  <a:gd name="connsiteX259" fmla="*/ 1177887 w 1716748"/>
                  <a:gd name="connsiteY259" fmla="*/ 91905 h 745793"/>
                  <a:gd name="connsiteX260" fmla="*/ 552001 w 1716748"/>
                  <a:gd name="connsiteY260" fmla="*/ 58375 h 745793"/>
                  <a:gd name="connsiteX261" fmla="*/ 559658 w 1716748"/>
                  <a:gd name="connsiteY261" fmla="*/ 43265 h 745793"/>
                  <a:gd name="connsiteX262" fmla="*/ 559658 w 1716748"/>
                  <a:gd name="connsiteY262" fmla="*/ 43265 h 745793"/>
                  <a:gd name="connsiteX263" fmla="*/ 574675 w 1716748"/>
                  <a:gd name="connsiteY263" fmla="*/ 50598 h 745793"/>
                  <a:gd name="connsiteX264" fmla="*/ 574792 w 1716748"/>
                  <a:gd name="connsiteY264" fmla="*/ 50923 h 745793"/>
                  <a:gd name="connsiteX265" fmla="*/ 574792 w 1716748"/>
                  <a:gd name="connsiteY265" fmla="*/ 50923 h 745793"/>
                  <a:gd name="connsiteX266" fmla="*/ 567137 w 1716748"/>
                  <a:gd name="connsiteY266" fmla="*/ 66003 h 745793"/>
                  <a:gd name="connsiteX267" fmla="*/ 567137 w 1716748"/>
                  <a:gd name="connsiteY267" fmla="*/ 66003 h 745793"/>
                  <a:gd name="connsiteX268" fmla="*/ 563382 w 1716748"/>
                  <a:gd name="connsiteY268" fmla="*/ 66624 h 745793"/>
                  <a:gd name="connsiteX269" fmla="*/ 563382 w 1716748"/>
                  <a:gd name="connsiteY269" fmla="*/ 66624 h 745793"/>
                  <a:gd name="connsiteX270" fmla="*/ 552001 w 1716748"/>
                  <a:gd name="connsiteY270" fmla="*/ 58345 h 745793"/>
                  <a:gd name="connsiteX271" fmla="*/ 1104784 w 1716748"/>
                  <a:gd name="connsiteY271" fmla="*/ 64643 h 745793"/>
                  <a:gd name="connsiteX272" fmla="*/ 1097069 w 1716748"/>
                  <a:gd name="connsiteY272" fmla="*/ 49569 h 745793"/>
                  <a:gd name="connsiteX273" fmla="*/ 1097069 w 1716748"/>
                  <a:gd name="connsiteY273" fmla="*/ 49563 h 745793"/>
                  <a:gd name="connsiteX274" fmla="*/ 1097069 w 1716748"/>
                  <a:gd name="connsiteY274" fmla="*/ 49563 h 745793"/>
                  <a:gd name="connsiteX275" fmla="*/ 1112174 w 1716748"/>
                  <a:gd name="connsiteY275" fmla="*/ 41846 h 745793"/>
                  <a:gd name="connsiteX276" fmla="*/ 1112174 w 1716748"/>
                  <a:gd name="connsiteY276" fmla="*/ 41846 h 745793"/>
                  <a:gd name="connsiteX277" fmla="*/ 1119949 w 1716748"/>
                  <a:gd name="connsiteY277" fmla="*/ 56663 h 745793"/>
                  <a:gd name="connsiteX278" fmla="*/ 1119860 w 1716748"/>
                  <a:gd name="connsiteY278" fmla="*/ 56896 h 745793"/>
                  <a:gd name="connsiteX279" fmla="*/ 1119860 w 1716748"/>
                  <a:gd name="connsiteY279" fmla="*/ 56896 h 745793"/>
                  <a:gd name="connsiteX280" fmla="*/ 1108479 w 1716748"/>
                  <a:gd name="connsiteY280" fmla="*/ 65264 h 745793"/>
                  <a:gd name="connsiteX281" fmla="*/ 1108479 w 1716748"/>
                  <a:gd name="connsiteY281" fmla="*/ 65264 h 745793"/>
                  <a:gd name="connsiteX282" fmla="*/ 1104754 w 1716748"/>
                  <a:gd name="connsiteY282" fmla="*/ 64614 h 745793"/>
                  <a:gd name="connsiteX283" fmla="*/ 628001 w 1716748"/>
                  <a:gd name="connsiteY283" fmla="*/ 36110 h 745793"/>
                  <a:gd name="connsiteX284" fmla="*/ 636869 w 1716748"/>
                  <a:gd name="connsiteY284" fmla="*/ 21739 h 745793"/>
                  <a:gd name="connsiteX285" fmla="*/ 636869 w 1716748"/>
                  <a:gd name="connsiteY285" fmla="*/ 21739 h 745793"/>
                  <a:gd name="connsiteX286" fmla="*/ 651236 w 1716748"/>
                  <a:gd name="connsiteY286" fmla="*/ 30610 h 745793"/>
                  <a:gd name="connsiteX287" fmla="*/ 651236 w 1716748"/>
                  <a:gd name="connsiteY287" fmla="*/ 30610 h 745793"/>
                  <a:gd name="connsiteX288" fmla="*/ 642605 w 1716748"/>
                  <a:gd name="connsiteY288" fmla="*/ 44927 h 745793"/>
                  <a:gd name="connsiteX289" fmla="*/ 642368 w 1716748"/>
                  <a:gd name="connsiteY289" fmla="*/ 44980 h 745793"/>
                  <a:gd name="connsiteX290" fmla="*/ 642368 w 1716748"/>
                  <a:gd name="connsiteY290" fmla="*/ 44980 h 745793"/>
                  <a:gd name="connsiteX291" fmla="*/ 639649 w 1716748"/>
                  <a:gd name="connsiteY291" fmla="*/ 45246 h 745793"/>
                  <a:gd name="connsiteX292" fmla="*/ 639649 w 1716748"/>
                  <a:gd name="connsiteY292" fmla="*/ 45246 h 745793"/>
                  <a:gd name="connsiteX293" fmla="*/ 627972 w 1716748"/>
                  <a:gd name="connsiteY293" fmla="*/ 36080 h 745793"/>
                  <a:gd name="connsiteX294" fmla="*/ 1029523 w 1716748"/>
                  <a:gd name="connsiteY294" fmla="*/ 44093 h 745793"/>
                  <a:gd name="connsiteX295" fmla="*/ 1020418 w 1716748"/>
                  <a:gd name="connsiteY295" fmla="*/ 30060 h 745793"/>
                  <a:gd name="connsiteX296" fmla="*/ 1020477 w 1716748"/>
                  <a:gd name="connsiteY296" fmla="*/ 29811 h 745793"/>
                  <a:gd name="connsiteX297" fmla="*/ 1020477 w 1716748"/>
                  <a:gd name="connsiteY297" fmla="*/ 29811 h 745793"/>
                  <a:gd name="connsiteX298" fmla="*/ 1034489 w 1716748"/>
                  <a:gd name="connsiteY298" fmla="*/ 20675 h 745793"/>
                  <a:gd name="connsiteX299" fmla="*/ 1034755 w 1716748"/>
                  <a:gd name="connsiteY299" fmla="*/ 20734 h 745793"/>
                  <a:gd name="connsiteX300" fmla="*/ 1034755 w 1716748"/>
                  <a:gd name="connsiteY300" fmla="*/ 20734 h 745793"/>
                  <a:gd name="connsiteX301" fmla="*/ 1043830 w 1716748"/>
                  <a:gd name="connsiteY301" fmla="*/ 35016 h 745793"/>
                  <a:gd name="connsiteX302" fmla="*/ 1043830 w 1716748"/>
                  <a:gd name="connsiteY302" fmla="*/ 35016 h 745793"/>
                  <a:gd name="connsiteX303" fmla="*/ 1032154 w 1716748"/>
                  <a:gd name="connsiteY303" fmla="*/ 44418 h 745793"/>
                  <a:gd name="connsiteX304" fmla="*/ 1032154 w 1716748"/>
                  <a:gd name="connsiteY304" fmla="*/ 44418 h 745793"/>
                  <a:gd name="connsiteX305" fmla="*/ 1029641 w 1716748"/>
                  <a:gd name="connsiteY305" fmla="*/ 44063 h 745793"/>
                  <a:gd name="connsiteX306" fmla="*/ 705627 w 1716748"/>
                  <a:gd name="connsiteY306" fmla="*/ 20764 h 745793"/>
                  <a:gd name="connsiteX307" fmla="*/ 715886 w 1716748"/>
                  <a:gd name="connsiteY307" fmla="*/ 7280 h 745793"/>
                  <a:gd name="connsiteX308" fmla="*/ 715886 w 1716748"/>
                  <a:gd name="connsiteY308" fmla="*/ 7280 h 745793"/>
                  <a:gd name="connsiteX309" fmla="*/ 729394 w 1716748"/>
                  <a:gd name="connsiteY309" fmla="*/ 17541 h 745793"/>
                  <a:gd name="connsiteX310" fmla="*/ 729394 w 1716748"/>
                  <a:gd name="connsiteY310" fmla="*/ 17541 h 745793"/>
                  <a:gd name="connsiteX311" fmla="*/ 719137 w 1716748"/>
                  <a:gd name="connsiteY311" fmla="*/ 31024 h 745793"/>
                  <a:gd name="connsiteX312" fmla="*/ 719137 w 1716748"/>
                  <a:gd name="connsiteY312" fmla="*/ 31024 h 745793"/>
                  <a:gd name="connsiteX313" fmla="*/ 717481 w 1716748"/>
                  <a:gd name="connsiteY313" fmla="*/ 31024 h 745793"/>
                  <a:gd name="connsiteX314" fmla="*/ 717481 w 1716748"/>
                  <a:gd name="connsiteY314" fmla="*/ 31024 h 745793"/>
                  <a:gd name="connsiteX315" fmla="*/ 705598 w 1716748"/>
                  <a:gd name="connsiteY315" fmla="*/ 20734 h 745793"/>
                  <a:gd name="connsiteX316" fmla="*/ 952695 w 1716748"/>
                  <a:gd name="connsiteY316" fmla="*/ 30432 h 745793"/>
                  <a:gd name="connsiteX317" fmla="*/ 952695 w 1716748"/>
                  <a:gd name="connsiteY317" fmla="*/ 30432 h 745793"/>
                  <a:gd name="connsiteX318" fmla="*/ 942349 w 1716748"/>
                  <a:gd name="connsiteY318" fmla="*/ 16979 h 745793"/>
                  <a:gd name="connsiteX319" fmla="*/ 942349 w 1716748"/>
                  <a:gd name="connsiteY319" fmla="*/ 16979 h 745793"/>
                  <a:gd name="connsiteX320" fmla="*/ 955799 w 1716748"/>
                  <a:gd name="connsiteY320" fmla="*/ 6689 h 745793"/>
                  <a:gd name="connsiteX321" fmla="*/ 955799 w 1716748"/>
                  <a:gd name="connsiteY321" fmla="*/ 6689 h 745793"/>
                  <a:gd name="connsiteX322" fmla="*/ 966116 w 1716748"/>
                  <a:gd name="connsiteY322" fmla="*/ 20143 h 745793"/>
                  <a:gd name="connsiteX323" fmla="*/ 966116 w 1716748"/>
                  <a:gd name="connsiteY323" fmla="*/ 20143 h 745793"/>
                  <a:gd name="connsiteX324" fmla="*/ 954291 w 1716748"/>
                  <a:gd name="connsiteY324" fmla="*/ 30551 h 745793"/>
                  <a:gd name="connsiteX325" fmla="*/ 954291 w 1716748"/>
                  <a:gd name="connsiteY325" fmla="*/ 30551 h 745793"/>
                  <a:gd name="connsiteX326" fmla="*/ 952784 w 1716748"/>
                  <a:gd name="connsiteY326" fmla="*/ 30403 h 745793"/>
                  <a:gd name="connsiteX327" fmla="*/ 784288 w 1716748"/>
                  <a:gd name="connsiteY327" fmla="*/ 12484 h 745793"/>
                  <a:gd name="connsiteX328" fmla="*/ 795374 w 1716748"/>
                  <a:gd name="connsiteY328" fmla="*/ -38 h 745793"/>
                  <a:gd name="connsiteX329" fmla="*/ 795670 w 1716748"/>
                  <a:gd name="connsiteY329" fmla="*/ -53 h 745793"/>
                  <a:gd name="connsiteX330" fmla="*/ 795670 w 1716748"/>
                  <a:gd name="connsiteY330" fmla="*/ -53 h 745793"/>
                  <a:gd name="connsiteX331" fmla="*/ 808203 w 1716748"/>
                  <a:gd name="connsiteY331" fmla="*/ 11361 h 745793"/>
                  <a:gd name="connsiteX332" fmla="*/ 808203 w 1716748"/>
                  <a:gd name="connsiteY332" fmla="*/ 11361 h 745793"/>
                  <a:gd name="connsiteX333" fmla="*/ 796792 w 1716748"/>
                  <a:gd name="connsiteY333" fmla="*/ 23898 h 745793"/>
                  <a:gd name="connsiteX334" fmla="*/ 796231 w 1716748"/>
                  <a:gd name="connsiteY334" fmla="*/ 23898 h 745793"/>
                  <a:gd name="connsiteX335" fmla="*/ 784288 w 1716748"/>
                  <a:gd name="connsiteY335" fmla="*/ 12484 h 745793"/>
                  <a:gd name="connsiteX336" fmla="*/ 874862 w 1716748"/>
                  <a:gd name="connsiteY336" fmla="*/ 23691 h 745793"/>
                  <a:gd name="connsiteX337" fmla="*/ 874862 w 1716748"/>
                  <a:gd name="connsiteY337" fmla="*/ 23691 h 745793"/>
                  <a:gd name="connsiteX338" fmla="*/ 863422 w 1716748"/>
                  <a:gd name="connsiteY338" fmla="*/ 11503 h 745793"/>
                  <a:gd name="connsiteX339" fmla="*/ 863422 w 1716748"/>
                  <a:gd name="connsiteY339" fmla="*/ 11213 h 745793"/>
                  <a:gd name="connsiteX340" fmla="*/ 863422 w 1716748"/>
                  <a:gd name="connsiteY340" fmla="*/ 11213 h 745793"/>
                  <a:gd name="connsiteX341" fmla="*/ 875571 w 1716748"/>
                  <a:gd name="connsiteY341" fmla="*/ -271 h 745793"/>
                  <a:gd name="connsiteX342" fmla="*/ 875867 w 1716748"/>
                  <a:gd name="connsiteY342" fmla="*/ -260 h 745793"/>
                  <a:gd name="connsiteX343" fmla="*/ 875867 w 1716748"/>
                  <a:gd name="connsiteY343" fmla="*/ -260 h 745793"/>
                  <a:gd name="connsiteX344" fmla="*/ 887337 w 1716748"/>
                  <a:gd name="connsiteY344" fmla="*/ 12189 h 745793"/>
                  <a:gd name="connsiteX345" fmla="*/ 887337 w 1716748"/>
                  <a:gd name="connsiteY345" fmla="*/ 12189 h 745793"/>
                  <a:gd name="connsiteX346" fmla="*/ 875513 w 1716748"/>
                  <a:gd name="connsiteY346" fmla="*/ 23691 h 745793"/>
                  <a:gd name="connsiteX347" fmla="*/ 875010 w 1716748"/>
                  <a:gd name="connsiteY347" fmla="*/ 23691 h 74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1716748" h="745793">
                    <a:moveTo>
                      <a:pt x="1692980" y="735699"/>
                    </a:moveTo>
                    <a:cubicBezTo>
                      <a:pt x="1691798" y="729200"/>
                      <a:pt x="1696084" y="722970"/>
                      <a:pt x="1702588" y="721772"/>
                    </a:cubicBezTo>
                    <a:lnTo>
                      <a:pt x="1702588" y="721772"/>
                    </a:lnTo>
                    <a:cubicBezTo>
                      <a:pt x="1709091" y="720604"/>
                      <a:pt x="1715328" y="724927"/>
                      <a:pt x="1716541" y="731441"/>
                    </a:cubicBezTo>
                    <a:lnTo>
                      <a:pt x="1716541" y="731441"/>
                    </a:lnTo>
                    <a:cubicBezTo>
                      <a:pt x="1717723" y="737949"/>
                      <a:pt x="1713407" y="744182"/>
                      <a:pt x="1706904" y="745368"/>
                    </a:cubicBezTo>
                    <a:cubicBezTo>
                      <a:pt x="1706904" y="745368"/>
                      <a:pt x="1706904" y="745368"/>
                      <a:pt x="1706904" y="745368"/>
                    </a:cubicBezTo>
                    <a:lnTo>
                      <a:pt x="1706904" y="745368"/>
                    </a:lnTo>
                    <a:cubicBezTo>
                      <a:pt x="1706195" y="745477"/>
                      <a:pt x="1705456" y="745527"/>
                      <a:pt x="1704745" y="745516"/>
                    </a:cubicBezTo>
                    <a:lnTo>
                      <a:pt x="1704745" y="745516"/>
                    </a:lnTo>
                    <a:cubicBezTo>
                      <a:pt x="1698952" y="745572"/>
                      <a:pt x="1693956" y="741415"/>
                      <a:pt x="1692980" y="735699"/>
                    </a:cubicBezTo>
                    <a:close/>
                    <a:moveTo>
                      <a:pt x="1675569" y="659590"/>
                    </a:moveTo>
                    <a:cubicBezTo>
                      <a:pt x="1673766" y="653224"/>
                      <a:pt x="1677491" y="646609"/>
                      <a:pt x="1683847" y="644820"/>
                    </a:cubicBezTo>
                    <a:cubicBezTo>
                      <a:pt x="1683876" y="644814"/>
                      <a:pt x="1683876" y="644811"/>
                      <a:pt x="1683906" y="644806"/>
                    </a:cubicBezTo>
                    <a:lnTo>
                      <a:pt x="1683906" y="644806"/>
                    </a:lnTo>
                    <a:cubicBezTo>
                      <a:pt x="1690291" y="643043"/>
                      <a:pt x="1696883" y="646772"/>
                      <a:pt x="1698686" y="653144"/>
                    </a:cubicBezTo>
                    <a:lnTo>
                      <a:pt x="1698686" y="653144"/>
                    </a:lnTo>
                    <a:cubicBezTo>
                      <a:pt x="1700459" y="659513"/>
                      <a:pt x="1696764" y="666121"/>
                      <a:pt x="1690379" y="667907"/>
                    </a:cubicBezTo>
                    <a:cubicBezTo>
                      <a:pt x="1690379" y="667916"/>
                      <a:pt x="1690350" y="667922"/>
                      <a:pt x="1690320" y="667928"/>
                    </a:cubicBezTo>
                    <a:lnTo>
                      <a:pt x="1690320" y="667928"/>
                    </a:lnTo>
                    <a:cubicBezTo>
                      <a:pt x="1689285" y="668221"/>
                      <a:pt x="1688221" y="668372"/>
                      <a:pt x="1687127" y="668372"/>
                    </a:cubicBezTo>
                    <a:lnTo>
                      <a:pt x="1687127" y="668372"/>
                    </a:lnTo>
                    <a:cubicBezTo>
                      <a:pt x="1681748" y="668381"/>
                      <a:pt x="1677018" y="664785"/>
                      <a:pt x="1675569" y="659590"/>
                    </a:cubicBezTo>
                    <a:close/>
                    <a:moveTo>
                      <a:pt x="7791" y="596639"/>
                    </a:moveTo>
                    <a:cubicBezTo>
                      <a:pt x="1613" y="594314"/>
                      <a:pt x="-1550" y="587437"/>
                      <a:pt x="726" y="581233"/>
                    </a:cubicBezTo>
                    <a:lnTo>
                      <a:pt x="726" y="581233"/>
                    </a:lnTo>
                    <a:cubicBezTo>
                      <a:pt x="3061" y="575033"/>
                      <a:pt x="9949" y="571884"/>
                      <a:pt x="16156" y="574196"/>
                    </a:cubicBezTo>
                    <a:lnTo>
                      <a:pt x="16156" y="574196"/>
                    </a:lnTo>
                    <a:cubicBezTo>
                      <a:pt x="22335" y="576508"/>
                      <a:pt x="25498" y="583374"/>
                      <a:pt x="23222" y="589572"/>
                    </a:cubicBezTo>
                    <a:lnTo>
                      <a:pt x="23222" y="589572"/>
                    </a:lnTo>
                    <a:cubicBezTo>
                      <a:pt x="21478" y="594273"/>
                      <a:pt x="17014" y="597398"/>
                      <a:pt x="11989" y="597407"/>
                    </a:cubicBezTo>
                    <a:lnTo>
                      <a:pt x="11989" y="597407"/>
                    </a:lnTo>
                    <a:cubicBezTo>
                      <a:pt x="10570" y="597393"/>
                      <a:pt x="9121" y="597132"/>
                      <a:pt x="7791" y="596639"/>
                    </a:cubicBezTo>
                    <a:close/>
                    <a:moveTo>
                      <a:pt x="1651360" y="585403"/>
                    </a:moveTo>
                    <a:cubicBezTo>
                      <a:pt x="1649024" y="579214"/>
                      <a:pt x="1652158" y="572307"/>
                      <a:pt x="1658335" y="569971"/>
                    </a:cubicBezTo>
                    <a:cubicBezTo>
                      <a:pt x="1658335" y="569968"/>
                      <a:pt x="1658335" y="569968"/>
                      <a:pt x="1658335" y="569968"/>
                    </a:cubicBezTo>
                    <a:lnTo>
                      <a:pt x="1658335" y="569968"/>
                    </a:lnTo>
                    <a:cubicBezTo>
                      <a:pt x="1664514" y="567650"/>
                      <a:pt x="1671431" y="570769"/>
                      <a:pt x="1673766" y="576946"/>
                    </a:cubicBezTo>
                    <a:lnTo>
                      <a:pt x="1673766" y="576946"/>
                    </a:lnTo>
                    <a:cubicBezTo>
                      <a:pt x="1676131" y="583034"/>
                      <a:pt x="1673116" y="589888"/>
                      <a:pt x="1667027" y="592260"/>
                    </a:cubicBezTo>
                    <a:cubicBezTo>
                      <a:pt x="1666968" y="592289"/>
                      <a:pt x="1666879" y="592322"/>
                      <a:pt x="1666790" y="592351"/>
                    </a:cubicBezTo>
                    <a:lnTo>
                      <a:pt x="1666790" y="592351"/>
                    </a:lnTo>
                    <a:cubicBezTo>
                      <a:pt x="1665460" y="592886"/>
                      <a:pt x="1664012" y="593158"/>
                      <a:pt x="1662563" y="593150"/>
                    </a:cubicBezTo>
                    <a:lnTo>
                      <a:pt x="1662563" y="593150"/>
                    </a:lnTo>
                    <a:cubicBezTo>
                      <a:pt x="1657596" y="593135"/>
                      <a:pt x="1653133" y="590054"/>
                      <a:pt x="1651360" y="585403"/>
                    </a:cubicBezTo>
                    <a:close/>
                    <a:moveTo>
                      <a:pt x="37677" y="523309"/>
                    </a:moveTo>
                    <a:cubicBezTo>
                      <a:pt x="31735" y="520568"/>
                      <a:pt x="29164" y="513542"/>
                      <a:pt x="31912" y="507611"/>
                    </a:cubicBezTo>
                    <a:cubicBezTo>
                      <a:pt x="31942" y="507522"/>
                      <a:pt x="31972" y="507431"/>
                      <a:pt x="32031" y="507342"/>
                    </a:cubicBezTo>
                    <a:lnTo>
                      <a:pt x="32031" y="507342"/>
                    </a:lnTo>
                    <a:cubicBezTo>
                      <a:pt x="34869" y="501366"/>
                      <a:pt x="41992" y="498823"/>
                      <a:pt x="47993" y="501659"/>
                    </a:cubicBezTo>
                    <a:cubicBezTo>
                      <a:pt x="47993" y="501662"/>
                      <a:pt x="47993" y="501662"/>
                      <a:pt x="47993" y="501665"/>
                    </a:cubicBezTo>
                    <a:lnTo>
                      <a:pt x="47993" y="501665"/>
                    </a:lnTo>
                    <a:cubicBezTo>
                      <a:pt x="53935" y="504527"/>
                      <a:pt x="56477" y="511662"/>
                      <a:pt x="53640" y="517632"/>
                    </a:cubicBezTo>
                    <a:lnTo>
                      <a:pt x="53640" y="517632"/>
                    </a:lnTo>
                    <a:cubicBezTo>
                      <a:pt x="51688" y="521833"/>
                      <a:pt x="47461" y="524503"/>
                      <a:pt x="42820" y="524462"/>
                    </a:cubicBezTo>
                    <a:lnTo>
                      <a:pt x="42820" y="524462"/>
                    </a:lnTo>
                    <a:cubicBezTo>
                      <a:pt x="41047" y="524489"/>
                      <a:pt x="39273" y="524113"/>
                      <a:pt x="37677" y="523368"/>
                    </a:cubicBezTo>
                    <a:close/>
                    <a:moveTo>
                      <a:pt x="1620527" y="513610"/>
                    </a:moveTo>
                    <a:cubicBezTo>
                      <a:pt x="1617690" y="507641"/>
                      <a:pt x="1620173" y="500491"/>
                      <a:pt x="1626115" y="497584"/>
                    </a:cubicBezTo>
                    <a:lnTo>
                      <a:pt x="1626115" y="497584"/>
                    </a:lnTo>
                    <a:cubicBezTo>
                      <a:pt x="1631968" y="494684"/>
                      <a:pt x="1639062" y="497076"/>
                      <a:pt x="1641959" y="502930"/>
                    </a:cubicBezTo>
                    <a:cubicBezTo>
                      <a:pt x="1641988" y="503010"/>
                      <a:pt x="1642048" y="503090"/>
                      <a:pt x="1642077" y="503173"/>
                    </a:cubicBezTo>
                    <a:lnTo>
                      <a:pt x="1642077" y="503173"/>
                    </a:lnTo>
                    <a:cubicBezTo>
                      <a:pt x="1645004" y="509018"/>
                      <a:pt x="1642610" y="516121"/>
                      <a:pt x="1636756" y="519033"/>
                    </a:cubicBezTo>
                    <a:cubicBezTo>
                      <a:pt x="1636698" y="519069"/>
                      <a:pt x="1636609" y="519104"/>
                      <a:pt x="1636550" y="519140"/>
                    </a:cubicBezTo>
                    <a:lnTo>
                      <a:pt x="1636550" y="519140"/>
                    </a:lnTo>
                    <a:cubicBezTo>
                      <a:pt x="1634924" y="519950"/>
                      <a:pt x="1633150" y="520367"/>
                      <a:pt x="1631347" y="520352"/>
                    </a:cubicBezTo>
                    <a:lnTo>
                      <a:pt x="1631347" y="520352"/>
                    </a:lnTo>
                    <a:cubicBezTo>
                      <a:pt x="1626765" y="520376"/>
                      <a:pt x="1622568" y="517782"/>
                      <a:pt x="1620527" y="513670"/>
                    </a:cubicBezTo>
                    <a:close/>
                    <a:moveTo>
                      <a:pt x="74036" y="452995"/>
                    </a:moveTo>
                    <a:cubicBezTo>
                      <a:pt x="68390" y="449737"/>
                      <a:pt x="66439" y="442507"/>
                      <a:pt x="69691" y="436845"/>
                    </a:cubicBezTo>
                    <a:cubicBezTo>
                      <a:pt x="69721" y="436759"/>
                      <a:pt x="69780" y="436670"/>
                      <a:pt x="69839" y="436585"/>
                    </a:cubicBezTo>
                    <a:lnTo>
                      <a:pt x="69839" y="436585"/>
                    </a:lnTo>
                    <a:cubicBezTo>
                      <a:pt x="73120" y="430931"/>
                      <a:pt x="80333" y="428997"/>
                      <a:pt x="86008" y="432265"/>
                    </a:cubicBezTo>
                    <a:cubicBezTo>
                      <a:pt x="86068" y="432315"/>
                      <a:pt x="86156" y="432365"/>
                      <a:pt x="86245" y="432415"/>
                    </a:cubicBezTo>
                    <a:lnTo>
                      <a:pt x="86245" y="432415"/>
                    </a:lnTo>
                    <a:cubicBezTo>
                      <a:pt x="91921" y="435786"/>
                      <a:pt x="93812" y="443131"/>
                      <a:pt x="90443" y="448823"/>
                    </a:cubicBezTo>
                    <a:cubicBezTo>
                      <a:pt x="90443" y="448823"/>
                      <a:pt x="90443" y="448823"/>
                      <a:pt x="90443" y="448826"/>
                    </a:cubicBezTo>
                    <a:lnTo>
                      <a:pt x="90443" y="448826"/>
                    </a:lnTo>
                    <a:cubicBezTo>
                      <a:pt x="88285" y="452475"/>
                      <a:pt x="84353" y="454719"/>
                      <a:pt x="80126" y="454740"/>
                    </a:cubicBezTo>
                    <a:lnTo>
                      <a:pt x="80126" y="454740"/>
                    </a:lnTo>
                    <a:cubicBezTo>
                      <a:pt x="77968" y="454748"/>
                      <a:pt x="75869" y="454166"/>
                      <a:pt x="74036" y="453054"/>
                    </a:cubicBezTo>
                    <a:close/>
                    <a:moveTo>
                      <a:pt x="1583400" y="444952"/>
                    </a:moveTo>
                    <a:cubicBezTo>
                      <a:pt x="1579970" y="439399"/>
                      <a:pt x="1581655" y="432111"/>
                      <a:pt x="1587213" y="428669"/>
                    </a:cubicBezTo>
                    <a:cubicBezTo>
                      <a:pt x="1587301" y="428616"/>
                      <a:pt x="1587390" y="428563"/>
                      <a:pt x="1587479" y="428512"/>
                    </a:cubicBezTo>
                    <a:lnTo>
                      <a:pt x="1587479" y="428512"/>
                    </a:lnTo>
                    <a:cubicBezTo>
                      <a:pt x="1593154" y="425106"/>
                      <a:pt x="1600515" y="426939"/>
                      <a:pt x="1603915" y="432611"/>
                    </a:cubicBezTo>
                    <a:cubicBezTo>
                      <a:pt x="1603915" y="432614"/>
                      <a:pt x="1603915" y="432619"/>
                      <a:pt x="1603915" y="432622"/>
                    </a:cubicBezTo>
                    <a:lnTo>
                      <a:pt x="1603915" y="432622"/>
                    </a:lnTo>
                    <a:cubicBezTo>
                      <a:pt x="1607343" y="438187"/>
                      <a:pt x="1605600" y="445470"/>
                      <a:pt x="1600042" y="448894"/>
                    </a:cubicBezTo>
                    <a:cubicBezTo>
                      <a:pt x="1599953" y="448941"/>
                      <a:pt x="1599894" y="448989"/>
                      <a:pt x="1599805" y="449033"/>
                    </a:cubicBezTo>
                    <a:lnTo>
                      <a:pt x="1599805" y="449033"/>
                    </a:lnTo>
                    <a:cubicBezTo>
                      <a:pt x="1597943" y="450156"/>
                      <a:pt x="1595815" y="450751"/>
                      <a:pt x="1593657" y="450748"/>
                    </a:cubicBezTo>
                    <a:lnTo>
                      <a:pt x="1593657" y="450748"/>
                    </a:lnTo>
                    <a:cubicBezTo>
                      <a:pt x="1589459" y="450763"/>
                      <a:pt x="1585587" y="448586"/>
                      <a:pt x="1583400" y="445012"/>
                    </a:cubicBezTo>
                    <a:close/>
                    <a:moveTo>
                      <a:pt x="116545" y="386259"/>
                    </a:moveTo>
                    <a:cubicBezTo>
                      <a:pt x="111194" y="382507"/>
                      <a:pt x="109894" y="375130"/>
                      <a:pt x="113647" y="369784"/>
                    </a:cubicBezTo>
                    <a:cubicBezTo>
                      <a:pt x="113706" y="369707"/>
                      <a:pt x="113766" y="369630"/>
                      <a:pt x="113825" y="369553"/>
                    </a:cubicBezTo>
                    <a:lnTo>
                      <a:pt x="113825" y="369553"/>
                    </a:lnTo>
                    <a:cubicBezTo>
                      <a:pt x="117697" y="364189"/>
                      <a:pt x="125176" y="362980"/>
                      <a:pt x="130527" y="366850"/>
                    </a:cubicBezTo>
                    <a:cubicBezTo>
                      <a:pt x="130556" y="366853"/>
                      <a:pt x="130556" y="366859"/>
                      <a:pt x="130556" y="366862"/>
                    </a:cubicBezTo>
                    <a:lnTo>
                      <a:pt x="130556" y="366862"/>
                    </a:lnTo>
                    <a:cubicBezTo>
                      <a:pt x="135877" y="370635"/>
                      <a:pt x="137148" y="378018"/>
                      <a:pt x="133365" y="383350"/>
                    </a:cubicBezTo>
                    <a:cubicBezTo>
                      <a:pt x="133335" y="383423"/>
                      <a:pt x="133276" y="383494"/>
                      <a:pt x="133217" y="383568"/>
                    </a:cubicBezTo>
                    <a:lnTo>
                      <a:pt x="133217" y="383568"/>
                    </a:lnTo>
                    <a:cubicBezTo>
                      <a:pt x="131000" y="386703"/>
                      <a:pt x="127364" y="388557"/>
                      <a:pt x="123521" y="388536"/>
                    </a:cubicBezTo>
                    <a:lnTo>
                      <a:pt x="123521" y="388536"/>
                    </a:lnTo>
                    <a:cubicBezTo>
                      <a:pt x="121008" y="388554"/>
                      <a:pt x="118584" y="387776"/>
                      <a:pt x="116545" y="386318"/>
                    </a:cubicBezTo>
                    <a:close/>
                    <a:moveTo>
                      <a:pt x="1540211" y="380138"/>
                    </a:moveTo>
                    <a:cubicBezTo>
                      <a:pt x="1536309" y="374781"/>
                      <a:pt x="1537492" y="367276"/>
                      <a:pt x="1542843" y="363373"/>
                    </a:cubicBezTo>
                    <a:lnTo>
                      <a:pt x="1542843" y="363373"/>
                    </a:lnTo>
                    <a:cubicBezTo>
                      <a:pt x="1548193" y="359494"/>
                      <a:pt x="1555672" y="360671"/>
                      <a:pt x="1559574" y="366005"/>
                    </a:cubicBezTo>
                    <a:lnTo>
                      <a:pt x="1559574" y="366005"/>
                    </a:lnTo>
                    <a:cubicBezTo>
                      <a:pt x="1563446" y="371357"/>
                      <a:pt x="1562264" y="378837"/>
                      <a:pt x="1556942" y="382740"/>
                    </a:cubicBezTo>
                    <a:lnTo>
                      <a:pt x="1556942" y="382740"/>
                    </a:lnTo>
                    <a:cubicBezTo>
                      <a:pt x="1554903" y="384231"/>
                      <a:pt x="1552450" y="385038"/>
                      <a:pt x="1549907" y="385047"/>
                    </a:cubicBezTo>
                    <a:lnTo>
                      <a:pt x="1549907" y="385047"/>
                    </a:lnTo>
                    <a:cubicBezTo>
                      <a:pt x="1546094" y="385041"/>
                      <a:pt x="1542488" y="383219"/>
                      <a:pt x="1540211" y="380138"/>
                    </a:cubicBezTo>
                    <a:close/>
                    <a:moveTo>
                      <a:pt x="164846" y="323781"/>
                    </a:moveTo>
                    <a:cubicBezTo>
                      <a:pt x="159851" y="319452"/>
                      <a:pt x="159319" y="311894"/>
                      <a:pt x="163635" y="306897"/>
                    </a:cubicBezTo>
                    <a:lnTo>
                      <a:pt x="163635" y="306897"/>
                    </a:lnTo>
                    <a:cubicBezTo>
                      <a:pt x="167862" y="301909"/>
                      <a:pt x="175311" y="301285"/>
                      <a:pt x="180306" y="305502"/>
                    </a:cubicBezTo>
                    <a:cubicBezTo>
                      <a:pt x="180395" y="305573"/>
                      <a:pt x="180454" y="305644"/>
                      <a:pt x="180543" y="305715"/>
                    </a:cubicBezTo>
                    <a:lnTo>
                      <a:pt x="180543" y="305715"/>
                    </a:lnTo>
                    <a:cubicBezTo>
                      <a:pt x="185509" y="309940"/>
                      <a:pt x="186130" y="317403"/>
                      <a:pt x="181903" y="322385"/>
                    </a:cubicBezTo>
                    <a:cubicBezTo>
                      <a:pt x="181844" y="322456"/>
                      <a:pt x="181784" y="322527"/>
                      <a:pt x="181725" y="322598"/>
                    </a:cubicBezTo>
                    <a:lnTo>
                      <a:pt x="181725" y="322598"/>
                    </a:lnTo>
                    <a:cubicBezTo>
                      <a:pt x="179508" y="325194"/>
                      <a:pt x="176287" y="326702"/>
                      <a:pt x="172857" y="326738"/>
                    </a:cubicBezTo>
                    <a:lnTo>
                      <a:pt x="172857" y="326738"/>
                    </a:lnTo>
                    <a:cubicBezTo>
                      <a:pt x="169901" y="326744"/>
                      <a:pt x="167034" y="325635"/>
                      <a:pt x="164846" y="323633"/>
                    </a:cubicBezTo>
                    <a:close/>
                    <a:moveTo>
                      <a:pt x="1491407" y="319198"/>
                    </a:moveTo>
                    <a:cubicBezTo>
                      <a:pt x="1487032" y="314233"/>
                      <a:pt x="1487534" y="306667"/>
                      <a:pt x="1492501" y="302297"/>
                    </a:cubicBezTo>
                    <a:cubicBezTo>
                      <a:pt x="1492501" y="302294"/>
                      <a:pt x="1492501" y="302288"/>
                      <a:pt x="1492501" y="302285"/>
                    </a:cubicBezTo>
                    <a:lnTo>
                      <a:pt x="1492501" y="302285"/>
                    </a:lnTo>
                    <a:cubicBezTo>
                      <a:pt x="1497349" y="297909"/>
                      <a:pt x="1504828" y="298293"/>
                      <a:pt x="1509202" y="303142"/>
                    </a:cubicBezTo>
                    <a:cubicBezTo>
                      <a:pt x="1509262" y="303219"/>
                      <a:pt x="1509350" y="303299"/>
                      <a:pt x="1509410" y="303379"/>
                    </a:cubicBezTo>
                    <a:lnTo>
                      <a:pt x="1509410" y="303379"/>
                    </a:lnTo>
                    <a:cubicBezTo>
                      <a:pt x="1513784" y="308237"/>
                      <a:pt x="1513370" y="315715"/>
                      <a:pt x="1508523" y="320082"/>
                    </a:cubicBezTo>
                    <a:cubicBezTo>
                      <a:pt x="1508463" y="320144"/>
                      <a:pt x="1508375" y="320203"/>
                      <a:pt x="1508315" y="320262"/>
                    </a:cubicBezTo>
                    <a:lnTo>
                      <a:pt x="1508315" y="320262"/>
                    </a:lnTo>
                    <a:cubicBezTo>
                      <a:pt x="1506128" y="322184"/>
                      <a:pt x="1503320" y="323237"/>
                      <a:pt x="1500423" y="323219"/>
                    </a:cubicBezTo>
                    <a:lnTo>
                      <a:pt x="1500423" y="323219"/>
                    </a:lnTo>
                    <a:cubicBezTo>
                      <a:pt x="1496965" y="323201"/>
                      <a:pt x="1493654" y="321679"/>
                      <a:pt x="1491407" y="319050"/>
                    </a:cubicBezTo>
                    <a:close/>
                    <a:moveTo>
                      <a:pt x="218558" y="265709"/>
                    </a:moveTo>
                    <a:cubicBezTo>
                      <a:pt x="213976" y="260930"/>
                      <a:pt x="214095" y="253334"/>
                      <a:pt x="218883" y="248736"/>
                    </a:cubicBezTo>
                    <a:lnTo>
                      <a:pt x="218883" y="248736"/>
                    </a:lnTo>
                    <a:cubicBezTo>
                      <a:pt x="223643" y="244153"/>
                      <a:pt x="231210" y="244283"/>
                      <a:pt x="235821" y="249032"/>
                    </a:cubicBezTo>
                    <a:lnTo>
                      <a:pt x="235821" y="249032"/>
                    </a:lnTo>
                    <a:cubicBezTo>
                      <a:pt x="240403" y="253816"/>
                      <a:pt x="240255" y="261400"/>
                      <a:pt x="235497" y="266004"/>
                    </a:cubicBezTo>
                    <a:lnTo>
                      <a:pt x="235497" y="266004"/>
                    </a:lnTo>
                    <a:cubicBezTo>
                      <a:pt x="233279" y="268154"/>
                      <a:pt x="230294" y="269342"/>
                      <a:pt x="227190" y="269316"/>
                    </a:cubicBezTo>
                    <a:lnTo>
                      <a:pt x="227190" y="269316"/>
                    </a:lnTo>
                    <a:cubicBezTo>
                      <a:pt x="223908" y="269313"/>
                      <a:pt x="220804" y="267953"/>
                      <a:pt x="218558" y="265561"/>
                    </a:cubicBezTo>
                    <a:close/>
                    <a:moveTo>
                      <a:pt x="1437341" y="262752"/>
                    </a:moveTo>
                    <a:cubicBezTo>
                      <a:pt x="1432552" y="258302"/>
                      <a:pt x="1432286" y="250818"/>
                      <a:pt x="1436749" y="246037"/>
                    </a:cubicBezTo>
                    <a:cubicBezTo>
                      <a:pt x="1436809" y="245960"/>
                      <a:pt x="1436897" y="245883"/>
                      <a:pt x="1436957" y="245809"/>
                    </a:cubicBezTo>
                    <a:lnTo>
                      <a:pt x="1436957" y="245809"/>
                    </a:lnTo>
                    <a:cubicBezTo>
                      <a:pt x="1441391" y="241019"/>
                      <a:pt x="1448870" y="240735"/>
                      <a:pt x="1453658" y="245176"/>
                    </a:cubicBezTo>
                    <a:cubicBezTo>
                      <a:pt x="1453747" y="245238"/>
                      <a:pt x="1453806" y="245300"/>
                      <a:pt x="1453865" y="245365"/>
                    </a:cubicBezTo>
                    <a:lnTo>
                      <a:pt x="1453865" y="245365"/>
                    </a:lnTo>
                    <a:cubicBezTo>
                      <a:pt x="1458654" y="249934"/>
                      <a:pt x="1458831" y="257512"/>
                      <a:pt x="1454279" y="262308"/>
                    </a:cubicBezTo>
                    <a:lnTo>
                      <a:pt x="1454279" y="262308"/>
                    </a:lnTo>
                    <a:cubicBezTo>
                      <a:pt x="1452032" y="264694"/>
                      <a:pt x="1448899" y="266051"/>
                      <a:pt x="1445618" y="266063"/>
                    </a:cubicBezTo>
                    <a:lnTo>
                      <a:pt x="1445618" y="266063"/>
                    </a:lnTo>
                    <a:cubicBezTo>
                      <a:pt x="1442543" y="266057"/>
                      <a:pt x="1439558" y="264863"/>
                      <a:pt x="1437341" y="262722"/>
                    </a:cubicBezTo>
                    <a:close/>
                    <a:moveTo>
                      <a:pt x="277236" y="212485"/>
                    </a:moveTo>
                    <a:cubicBezTo>
                      <a:pt x="273098" y="207435"/>
                      <a:pt x="273837" y="199984"/>
                      <a:pt x="278862" y="195838"/>
                    </a:cubicBezTo>
                    <a:cubicBezTo>
                      <a:pt x="278950" y="195779"/>
                      <a:pt x="279010" y="195720"/>
                      <a:pt x="279098" y="195661"/>
                    </a:cubicBezTo>
                    <a:lnTo>
                      <a:pt x="279098" y="195661"/>
                    </a:lnTo>
                    <a:cubicBezTo>
                      <a:pt x="284153" y="191509"/>
                      <a:pt x="291602" y="192231"/>
                      <a:pt x="295741" y="197275"/>
                    </a:cubicBezTo>
                    <a:cubicBezTo>
                      <a:pt x="295800" y="197346"/>
                      <a:pt x="295859" y="197420"/>
                      <a:pt x="295918" y="197494"/>
                    </a:cubicBezTo>
                    <a:lnTo>
                      <a:pt x="295918" y="197494"/>
                    </a:lnTo>
                    <a:cubicBezTo>
                      <a:pt x="300086" y="202530"/>
                      <a:pt x="299377" y="209984"/>
                      <a:pt x="294351" y="214147"/>
                    </a:cubicBezTo>
                    <a:cubicBezTo>
                      <a:pt x="294263" y="214215"/>
                      <a:pt x="294174" y="214283"/>
                      <a:pt x="294085" y="214348"/>
                    </a:cubicBezTo>
                    <a:lnTo>
                      <a:pt x="294085" y="214348"/>
                    </a:lnTo>
                    <a:cubicBezTo>
                      <a:pt x="291957" y="216045"/>
                      <a:pt x="289326" y="216974"/>
                      <a:pt x="286606" y="216980"/>
                    </a:cubicBezTo>
                    <a:lnTo>
                      <a:pt x="286606" y="216980"/>
                    </a:lnTo>
                    <a:cubicBezTo>
                      <a:pt x="282941" y="216959"/>
                      <a:pt x="279512" y="215286"/>
                      <a:pt x="277236" y="212426"/>
                    </a:cubicBezTo>
                    <a:close/>
                    <a:moveTo>
                      <a:pt x="1378456" y="211598"/>
                    </a:moveTo>
                    <a:cubicBezTo>
                      <a:pt x="1373283" y="207465"/>
                      <a:pt x="1372455" y="199922"/>
                      <a:pt x="1376565" y="194744"/>
                    </a:cubicBezTo>
                    <a:lnTo>
                      <a:pt x="1376565" y="194744"/>
                    </a:lnTo>
                    <a:cubicBezTo>
                      <a:pt x="1380555" y="189582"/>
                      <a:pt x="1388004" y="188638"/>
                      <a:pt x="1393148" y="192639"/>
                    </a:cubicBezTo>
                    <a:cubicBezTo>
                      <a:pt x="1393236" y="192698"/>
                      <a:pt x="1393296" y="192760"/>
                      <a:pt x="1393384" y="192822"/>
                    </a:cubicBezTo>
                    <a:lnTo>
                      <a:pt x="1393384" y="192822"/>
                    </a:lnTo>
                    <a:cubicBezTo>
                      <a:pt x="1398557" y="196938"/>
                      <a:pt x="1399415" y="204469"/>
                      <a:pt x="1395305" y="209647"/>
                    </a:cubicBezTo>
                    <a:lnTo>
                      <a:pt x="1395305" y="209647"/>
                    </a:lnTo>
                    <a:cubicBezTo>
                      <a:pt x="1393059" y="212533"/>
                      <a:pt x="1389600" y="214215"/>
                      <a:pt x="1385935" y="214200"/>
                    </a:cubicBezTo>
                    <a:lnTo>
                      <a:pt x="1385935" y="214200"/>
                    </a:lnTo>
                    <a:cubicBezTo>
                      <a:pt x="1383216" y="214183"/>
                      <a:pt x="1380584" y="213266"/>
                      <a:pt x="1378456" y="211598"/>
                    </a:cubicBezTo>
                    <a:close/>
                    <a:moveTo>
                      <a:pt x="340496" y="164910"/>
                    </a:moveTo>
                    <a:cubicBezTo>
                      <a:pt x="336801" y="159531"/>
                      <a:pt x="338160" y="152166"/>
                      <a:pt x="343540" y="148461"/>
                    </a:cubicBezTo>
                    <a:cubicBezTo>
                      <a:pt x="343599" y="148405"/>
                      <a:pt x="343688" y="148348"/>
                      <a:pt x="343777" y="148292"/>
                    </a:cubicBezTo>
                    <a:lnTo>
                      <a:pt x="343777" y="148292"/>
                    </a:lnTo>
                    <a:cubicBezTo>
                      <a:pt x="349305" y="144676"/>
                      <a:pt x="356695" y="146181"/>
                      <a:pt x="360390" y="151663"/>
                    </a:cubicBezTo>
                    <a:lnTo>
                      <a:pt x="360390" y="151663"/>
                    </a:lnTo>
                    <a:cubicBezTo>
                      <a:pt x="364055" y="157178"/>
                      <a:pt x="362548" y="164608"/>
                      <a:pt x="357049" y="168281"/>
                    </a:cubicBezTo>
                    <a:lnTo>
                      <a:pt x="357049" y="168281"/>
                    </a:lnTo>
                    <a:cubicBezTo>
                      <a:pt x="355099" y="169584"/>
                      <a:pt x="352793" y="170276"/>
                      <a:pt x="350428" y="170262"/>
                    </a:cubicBezTo>
                    <a:lnTo>
                      <a:pt x="350428" y="170262"/>
                    </a:lnTo>
                    <a:cubicBezTo>
                      <a:pt x="346408" y="170241"/>
                      <a:pt x="342654" y="168168"/>
                      <a:pt x="340496" y="164762"/>
                    </a:cubicBezTo>
                    <a:close/>
                    <a:moveTo>
                      <a:pt x="1315285" y="165767"/>
                    </a:moveTo>
                    <a:lnTo>
                      <a:pt x="1315285" y="165767"/>
                    </a:lnTo>
                    <a:cubicBezTo>
                      <a:pt x="1309757" y="162136"/>
                      <a:pt x="1308220" y="154712"/>
                      <a:pt x="1311856" y="149182"/>
                    </a:cubicBezTo>
                    <a:cubicBezTo>
                      <a:pt x="1311856" y="149182"/>
                      <a:pt x="1311856" y="149179"/>
                      <a:pt x="1311856" y="149179"/>
                    </a:cubicBezTo>
                    <a:lnTo>
                      <a:pt x="1311856" y="149179"/>
                    </a:lnTo>
                    <a:cubicBezTo>
                      <a:pt x="1315374" y="143677"/>
                      <a:pt x="1322675" y="142065"/>
                      <a:pt x="1328173" y="145584"/>
                    </a:cubicBezTo>
                    <a:cubicBezTo>
                      <a:pt x="1328262" y="145637"/>
                      <a:pt x="1328351" y="145693"/>
                      <a:pt x="1328440" y="145749"/>
                    </a:cubicBezTo>
                    <a:lnTo>
                      <a:pt x="1328440" y="145749"/>
                    </a:lnTo>
                    <a:cubicBezTo>
                      <a:pt x="1333967" y="149392"/>
                      <a:pt x="1335504" y="156832"/>
                      <a:pt x="1331869" y="162367"/>
                    </a:cubicBezTo>
                    <a:lnTo>
                      <a:pt x="1331869" y="162367"/>
                    </a:lnTo>
                    <a:cubicBezTo>
                      <a:pt x="1329652" y="165711"/>
                      <a:pt x="1325897" y="167728"/>
                      <a:pt x="1321877" y="167748"/>
                    </a:cubicBezTo>
                    <a:lnTo>
                      <a:pt x="1321877" y="167748"/>
                    </a:lnTo>
                    <a:cubicBezTo>
                      <a:pt x="1319512" y="167701"/>
                      <a:pt x="1317236" y="166962"/>
                      <a:pt x="1315285" y="165619"/>
                    </a:cubicBezTo>
                    <a:close/>
                    <a:moveTo>
                      <a:pt x="407775" y="123159"/>
                    </a:moveTo>
                    <a:cubicBezTo>
                      <a:pt x="404612" y="117328"/>
                      <a:pt x="406800" y="110051"/>
                      <a:pt x="412623" y="106896"/>
                    </a:cubicBezTo>
                    <a:lnTo>
                      <a:pt x="412623" y="106896"/>
                    </a:lnTo>
                    <a:cubicBezTo>
                      <a:pt x="418417" y="103742"/>
                      <a:pt x="425689" y="105885"/>
                      <a:pt x="428852" y="111686"/>
                    </a:cubicBezTo>
                    <a:lnTo>
                      <a:pt x="428852" y="111686"/>
                    </a:lnTo>
                    <a:cubicBezTo>
                      <a:pt x="432015" y="117494"/>
                      <a:pt x="429887" y="124768"/>
                      <a:pt x="424063" y="127931"/>
                    </a:cubicBezTo>
                    <a:cubicBezTo>
                      <a:pt x="424063" y="127937"/>
                      <a:pt x="424033" y="127943"/>
                      <a:pt x="424033" y="127949"/>
                    </a:cubicBezTo>
                    <a:lnTo>
                      <a:pt x="424033" y="127949"/>
                    </a:lnTo>
                    <a:cubicBezTo>
                      <a:pt x="422290" y="128910"/>
                      <a:pt x="420309" y="129419"/>
                      <a:pt x="418328" y="129428"/>
                    </a:cubicBezTo>
                    <a:lnTo>
                      <a:pt x="418328" y="129428"/>
                    </a:lnTo>
                    <a:cubicBezTo>
                      <a:pt x="413835" y="129416"/>
                      <a:pt x="409726" y="126897"/>
                      <a:pt x="407657" y="122893"/>
                    </a:cubicBezTo>
                    <a:close/>
                    <a:moveTo>
                      <a:pt x="1248360" y="125791"/>
                    </a:moveTo>
                    <a:lnTo>
                      <a:pt x="1248360" y="125791"/>
                    </a:lnTo>
                    <a:cubicBezTo>
                      <a:pt x="1242537" y="122659"/>
                      <a:pt x="1240349" y="115418"/>
                      <a:pt x="1243453" y="109587"/>
                    </a:cubicBezTo>
                    <a:lnTo>
                      <a:pt x="1243453" y="109587"/>
                    </a:lnTo>
                    <a:cubicBezTo>
                      <a:pt x="1246468" y="103792"/>
                      <a:pt x="1253622" y="101542"/>
                      <a:pt x="1259416" y="104558"/>
                    </a:cubicBezTo>
                    <a:cubicBezTo>
                      <a:pt x="1259504" y="104608"/>
                      <a:pt x="1259593" y="104658"/>
                      <a:pt x="1259682" y="104708"/>
                    </a:cubicBezTo>
                    <a:lnTo>
                      <a:pt x="1259682" y="104708"/>
                    </a:lnTo>
                    <a:cubicBezTo>
                      <a:pt x="1265505" y="107828"/>
                      <a:pt x="1267693" y="115081"/>
                      <a:pt x="1264589" y="120912"/>
                    </a:cubicBezTo>
                    <a:lnTo>
                      <a:pt x="1264589" y="120912"/>
                    </a:lnTo>
                    <a:cubicBezTo>
                      <a:pt x="1262490" y="124800"/>
                      <a:pt x="1258410" y="127219"/>
                      <a:pt x="1254006" y="127210"/>
                    </a:cubicBezTo>
                    <a:lnTo>
                      <a:pt x="1254006" y="127210"/>
                    </a:lnTo>
                    <a:cubicBezTo>
                      <a:pt x="1252025" y="127180"/>
                      <a:pt x="1250104" y="126642"/>
                      <a:pt x="1248390" y="125643"/>
                    </a:cubicBezTo>
                    <a:close/>
                    <a:moveTo>
                      <a:pt x="478396" y="87411"/>
                    </a:moveTo>
                    <a:cubicBezTo>
                      <a:pt x="475735" y="81447"/>
                      <a:pt x="478425" y="74451"/>
                      <a:pt x="484367" y="71790"/>
                    </a:cubicBezTo>
                    <a:cubicBezTo>
                      <a:pt x="484456" y="71754"/>
                      <a:pt x="484544" y="71716"/>
                      <a:pt x="484632" y="71680"/>
                    </a:cubicBezTo>
                    <a:lnTo>
                      <a:pt x="484632" y="71680"/>
                    </a:lnTo>
                    <a:cubicBezTo>
                      <a:pt x="490722" y="69067"/>
                      <a:pt x="497758" y="71870"/>
                      <a:pt x="500388" y="77949"/>
                    </a:cubicBezTo>
                    <a:lnTo>
                      <a:pt x="500388" y="77949"/>
                    </a:lnTo>
                    <a:cubicBezTo>
                      <a:pt x="502990" y="84025"/>
                      <a:pt x="500181" y="91054"/>
                      <a:pt x="494122" y="93679"/>
                    </a:cubicBezTo>
                    <a:lnTo>
                      <a:pt x="494122" y="93679"/>
                    </a:lnTo>
                    <a:cubicBezTo>
                      <a:pt x="492614" y="94342"/>
                      <a:pt x="490988" y="94682"/>
                      <a:pt x="489362" y="94685"/>
                    </a:cubicBezTo>
                    <a:lnTo>
                      <a:pt x="489362" y="94685"/>
                    </a:lnTo>
                    <a:cubicBezTo>
                      <a:pt x="484574" y="94705"/>
                      <a:pt x="480228" y="91834"/>
                      <a:pt x="478396" y="87411"/>
                    </a:cubicBezTo>
                    <a:close/>
                    <a:moveTo>
                      <a:pt x="1177887" y="91935"/>
                    </a:moveTo>
                    <a:lnTo>
                      <a:pt x="1177887" y="91935"/>
                    </a:lnTo>
                    <a:cubicBezTo>
                      <a:pt x="1171798" y="89345"/>
                      <a:pt x="1168989" y="82316"/>
                      <a:pt x="1171562" y="76234"/>
                    </a:cubicBezTo>
                    <a:lnTo>
                      <a:pt x="1171562" y="76234"/>
                    </a:lnTo>
                    <a:cubicBezTo>
                      <a:pt x="1174045" y="70187"/>
                      <a:pt x="1180932" y="67290"/>
                      <a:pt x="1186992" y="69758"/>
                    </a:cubicBezTo>
                    <a:cubicBezTo>
                      <a:pt x="1187081" y="69797"/>
                      <a:pt x="1187170" y="69835"/>
                      <a:pt x="1187258" y="69877"/>
                    </a:cubicBezTo>
                    <a:lnTo>
                      <a:pt x="1187258" y="69877"/>
                    </a:lnTo>
                    <a:cubicBezTo>
                      <a:pt x="1193347" y="72455"/>
                      <a:pt x="1196186" y="79484"/>
                      <a:pt x="1193614" y="85572"/>
                    </a:cubicBezTo>
                    <a:cubicBezTo>
                      <a:pt x="1193614" y="85575"/>
                      <a:pt x="1193614" y="85575"/>
                      <a:pt x="1193614" y="85578"/>
                    </a:cubicBezTo>
                    <a:lnTo>
                      <a:pt x="1193614" y="85578"/>
                    </a:lnTo>
                    <a:cubicBezTo>
                      <a:pt x="1191722" y="90010"/>
                      <a:pt x="1187377" y="92887"/>
                      <a:pt x="1182558" y="92881"/>
                    </a:cubicBezTo>
                    <a:lnTo>
                      <a:pt x="1182558" y="92881"/>
                    </a:lnTo>
                    <a:cubicBezTo>
                      <a:pt x="1180962" y="92863"/>
                      <a:pt x="1179365" y="92532"/>
                      <a:pt x="1177887" y="91905"/>
                    </a:cubicBezTo>
                    <a:close/>
                    <a:moveTo>
                      <a:pt x="552001" y="58375"/>
                    </a:moveTo>
                    <a:cubicBezTo>
                      <a:pt x="549962" y="52088"/>
                      <a:pt x="553390" y="45335"/>
                      <a:pt x="559658" y="43265"/>
                    </a:cubicBezTo>
                    <a:lnTo>
                      <a:pt x="559658" y="43265"/>
                    </a:lnTo>
                    <a:cubicBezTo>
                      <a:pt x="565836" y="41139"/>
                      <a:pt x="572575" y="44424"/>
                      <a:pt x="574675" y="50598"/>
                    </a:cubicBezTo>
                    <a:cubicBezTo>
                      <a:pt x="574734" y="50708"/>
                      <a:pt x="574763" y="50814"/>
                      <a:pt x="574792" y="50923"/>
                    </a:cubicBezTo>
                    <a:lnTo>
                      <a:pt x="574792" y="50923"/>
                    </a:lnTo>
                    <a:cubicBezTo>
                      <a:pt x="576832" y="57201"/>
                      <a:pt x="573403" y="63945"/>
                      <a:pt x="567137" y="66003"/>
                    </a:cubicBezTo>
                    <a:lnTo>
                      <a:pt x="567137" y="66003"/>
                    </a:lnTo>
                    <a:cubicBezTo>
                      <a:pt x="565924" y="66411"/>
                      <a:pt x="564653" y="66621"/>
                      <a:pt x="563382" y="66624"/>
                    </a:cubicBezTo>
                    <a:lnTo>
                      <a:pt x="563382" y="66624"/>
                    </a:lnTo>
                    <a:cubicBezTo>
                      <a:pt x="558209" y="66612"/>
                      <a:pt x="553598" y="63274"/>
                      <a:pt x="552001" y="58345"/>
                    </a:cubicBezTo>
                    <a:close/>
                    <a:moveTo>
                      <a:pt x="1104784" y="64643"/>
                    </a:moveTo>
                    <a:cubicBezTo>
                      <a:pt x="1098488" y="62612"/>
                      <a:pt x="1095030" y="55864"/>
                      <a:pt x="1097069" y="49569"/>
                    </a:cubicBezTo>
                    <a:cubicBezTo>
                      <a:pt x="1097069" y="49566"/>
                      <a:pt x="1097069" y="49566"/>
                      <a:pt x="1097069" y="49563"/>
                    </a:cubicBezTo>
                    <a:lnTo>
                      <a:pt x="1097069" y="49563"/>
                    </a:lnTo>
                    <a:cubicBezTo>
                      <a:pt x="1099138" y="43274"/>
                      <a:pt x="1105878" y="39826"/>
                      <a:pt x="1112174" y="41846"/>
                    </a:cubicBezTo>
                    <a:lnTo>
                      <a:pt x="1112174" y="41846"/>
                    </a:lnTo>
                    <a:cubicBezTo>
                      <a:pt x="1118412" y="43794"/>
                      <a:pt x="1121870" y="50427"/>
                      <a:pt x="1119949" y="56663"/>
                    </a:cubicBezTo>
                    <a:cubicBezTo>
                      <a:pt x="1119919" y="56740"/>
                      <a:pt x="1119890" y="56819"/>
                      <a:pt x="1119860" y="56896"/>
                    </a:cubicBezTo>
                    <a:lnTo>
                      <a:pt x="1119860" y="56896"/>
                    </a:lnTo>
                    <a:cubicBezTo>
                      <a:pt x="1118293" y="61861"/>
                      <a:pt x="1113682" y="65240"/>
                      <a:pt x="1108479" y="65264"/>
                    </a:cubicBezTo>
                    <a:lnTo>
                      <a:pt x="1108479" y="65264"/>
                    </a:lnTo>
                    <a:cubicBezTo>
                      <a:pt x="1107208" y="65255"/>
                      <a:pt x="1105937" y="65033"/>
                      <a:pt x="1104754" y="64614"/>
                    </a:cubicBezTo>
                    <a:close/>
                    <a:moveTo>
                      <a:pt x="628001" y="36110"/>
                    </a:moveTo>
                    <a:cubicBezTo>
                      <a:pt x="626494" y="29696"/>
                      <a:pt x="630455" y="23274"/>
                      <a:pt x="636869" y="21739"/>
                    </a:cubicBezTo>
                    <a:lnTo>
                      <a:pt x="636869" y="21739"/>
                    </a:lnTo>
                    <a:cubicBezTo>
                      <a:pt x="643285" y="20258"/>
                      <a:pt x="649699" y="24214"/>
                      <a:pt x="651236" y="30610"/>
                    </a:cubicBezTo>
                    <a:lnTo>
                      <a:pt x="651236" y="30610"/>
                    </a:lnTo>
                    <a:cubicBezTo>
                      <a:pt x="652803" y="36952"/>
                      <a:pt x="648930" y="43363"/>
                      <a:pt x="642605" y="44927"/>
                    </a:cubicBezTo>
                    <a:cubicBezTo>
                      <a:pt x="642516" y="44945"/>
                      <a:pt x="642457" y="44962"/>
                      <a:pt x="642368" y="44980"/>
                    </a:cubicBezTo>
                    <a:lnTo>
                      <a:pt x="642368" y="44980"/>
                    </a:lnTo>
                    <a:cubicBezTo>
                      <a:pt x="641481" y="45172"/>
                      <a:pt x="640565" y="45261"/>
                      <a:pt x="639649" y="45246"/>
                    </a:cubicBezTo>
                    <a:lnTo>
                      <a:pt x="639649" y="45246"/>
                    </a:lnTo>
                    <a:cubicBezTo>
                      <a:pt x="634091" y="45264"/>
                      <a:pt x="629273" y="41470"/>
                      <a:pt x="627972" y="36080"/>
                    </a:cubicBezTo>
                    <a:close/>
                    <a:moveTo>
                      <a:pt x="1029523" y="44093"/>
                    </a:moveTo>
                    <a:cubicBezTo>
                      <a:pt x="1023138" y="42733"/>
                      <a:pt x="1019058" y="36450"/>
                      <a:pt x="1020418" y="30060"/>
                    </a:cubicBezTo>
                    <a:cubicBezTo>
                      <a:pt x="1020448" y="29977"/>
                      <a:pt x="1020448" y="29894"/>
                      <a:pt x="1020477" y="29811"/>
                    </a:cubicBezTo>
                    <a:lnTo>
                      <a:pt x="1020477" y="29811"/>
                    </a:lnTo>
                    <a:cubicBezTo>
                      <a:pt x="1021808" y="23419"/>
                      <a:pt x="1028104" y="19329"/>
                      <a:pt x="1034489" y="20675"/>
                    </a:cubicBezTo>
                    <a:cubicBezTo>
                      <a:pt x="1034578" y="20693"/>
                      <a:pt x="1034666" y="20713"/>
                      <a:pt x="1034755" y="20734"/>
                    </a:cubicBezTo>
                    <a:lnTo>
                      <a:pt x="1034755" y="20734"/>
                    </a:lnTo>
                    <a:cubicBezTo>
                      <a:pt x="1041199" y="22177"/>
                      <a:pt x="1045249" y="28567"/>
                      <a:pt x="1043830" y="35016"/>
                    </a:cubicBezTo>
                    <a:lnTo>
                      <a:pt x="1043830" y="35016"/>
                    </a:lnTo>
                    <a:cubicBezTo>
                      <a:pt x="1042618" y="40501"/>
                      <a:pt x="1037770" y="44409"/>
                      <a:pt x="1032154" y="44418"/>
                    </a:cubicBezTo>
                    <a:lnTo>
                      <a:pt x="1032154" y="44418"/>
                    </a:lnTo>
                    <a:cubicBezTo>
                      <a:pt x="1031297" y="44392"/>
                      <a:pt x="1030469" y="44273"/>
                      <a:pt x="1029641" y="44063"/>
                    </a:cubicBezTo>
                    <a:close/>
                    <a:moveTo>
                      <a:pt x="705627" y="20764"/>
                    </a:moveTo>
                    <a:cubicBezTo>
                      <a:pt x="704771" y="14214"/>
                      <a:pt x="709352" y="8197"/>
                      <a:pt x="715886" y="7280"/>
                    </a:cubicBezTo>
                    <a:lnTo>
                      <a:pt x="715886" y="7280"/>
                    </a:lnTo>
                    <a:cubicBezTo>
                      <a:pt x="722448" y="6387"/>
                      <a:pt x="728478" y="10979"/>
                      <a:pt x="729394" y="17541"/>
                    </a:cubicBezTo>
                    <a:lnTo>
                      <a:pt x="729394" y="17541"/>
                    </a:lnTo>
                    <a:cubicBezTo>
                      <a:pt x="730252" y="24090"/>
                      <a:pt x="725670" y="30107"/>
                      <a:pt x="719137" y="31024"/>
                    </a:cubicBezTo>
                    <a:lnTo>
                      <a:pt x="719137" y="31024"/>
                    </a:lnTo>
                    <a:cubicBezTo>
                      <a:pt x="718575" y="31068"/>
                      <a:pt x="718043" y="31068"/>
                      <a:pt x="717481" y="31024"/>
                    </a:cubicBezTo>
                    <a:lnTo>
                      <a:pt x="717481" y="31024"/>
                    </a:lnTo>
                    <a:cubicBezTo>
                      <a:pt x="711510" y="31015"/>
                      <a:pt x="706455" y="26636"/>
                      <a:pt x="705598" y="20734"/>
                    </a:cubicBezTo>
                    <a:close/>
                    <a:moveTo>
                      <a:pt x="952695" y="30432"/>
                    </a:moveTo>
                    <a:lnTo>
                      <a:pt x="952695" y="30432"/>
                    </a:lnTo>
                    <a:cubicBezTo>
                      <a:pt x="946133" y="29575"/>
                      <a:pt x="941491" y="23552"/>
                      <a:pt x="942349" y="16979"/>
                    </a:cubicBezTo>
                    <a:lnTo>
                      <a:pt x="942349" y="16979"/>
                    </a:lnTo>
                    <a:cubicBezTo>
                      <a:pt x="943236" y="10429"/>
                      <a:pt x="949237" y="5831"/>
                      <a:pt x="955799" y="6689"/>
                    </a:cubicBezTo>
                    <a:lnTo>
                      <a:pt x="955799" y="6689"/>
                    </a:lnTo>
                    <a:cubicBezTo>
                      <a:pt x="962361" y="7561"/>
                      <a:pt x="966973" y="13581"/>
                      <a:pt x="966116" y="20143"/>
                    </a:cubicBezTo>
                    <a:lnTo>
                      <a:pt x="966116" y="20143"/>
                    </a:lnTo>
                    <a:cubicBezTo>
                      <a:pt x="965406" y="26115"/>
                      <a:pt x="960292" y="30595"/>
                      <a:pt x="954291" y="30551"/>
                    </a:cubicBezTo>
                    <a:lnTo>
                      <a:pt x="954291" y="30551"/>
                    </a:lnTo>
                    <a:cubicBezTo>
                      <a:pt x="953789" y="30545"/>
                      <a:pt x="953286" y="30495"/>
                      <a:pt x="952784" y="30403"/>
                    </a:cubicBezTo>
                    <a:close/>
                    <a:moveTo>
                      <a:pt x="784288" y="12484"/>
                    </a:moveTo>
                    <a:cubicBezTo>
                      <a:pt x="783904" y="5964"/>
                      <a:pt x="788841" y="358"/>
                      <a:pt x="795374" y="-38"/>
                    </a:cubicBezTo>
                    <a:cubicBezTo>
                      <a:pt x="795462" y="-44"/>
                      <a:pt x="795581" y="-50"/>
                      <a:pt x="795670" y="-53"/>
                    </a:cubicBezTo>
                    <a:lnTo>
                      <a:pt x="795670" y="-53"/>
                    </a:lnTo>
                    <a:cubicBezTo>
                      <a:pt x="802291" y="-354"/>
                      <a:pt x="807878" y="4752"/>
                      <a:pt x="808203" y="11361"/>
                    </a:cubicBezTo>
                    <a:lnTo>
                      <a:pt x="808203" y="11361"/>
                    </a:lnTo>
                    <a:cubicBezTo>
                      <a:pt x="808498" y="17972"/>
                      <a:pt x="803414" y="23578"/>
                      <a:pt x="796792" y="23898"/>
                    </a:cubicBezTo>
                    <a:lnTo>
                      <a:pt x="796231" y="23898"/>
                    </a:lnTo>
                    <a:cubicBezTo>
                      <a:pt x="789817" y="23966"/>
                      <a:pt x="784525" y="18901"/>
                      <a:pt x="784288" y="12484"/>
                    </a:cubicBezTo>
                    <a:close/>
                    <a:moveTo>
                      <a:pt x="874862" y="23691"/>
                    </a:moveTo>
                    <a:lnTo>
                      <a:pt x="874862" y="23691"/>
                    </a:lnTo>
                    <a:cubicBezTo>
                      <a:pt x="868329" y="23490"/>
                      <a:pt x="863215" y="18031"/>
                      <a:pt x="863422" y="11503"/>
                    </a:cubicBezTo>
                    <a:cubicBezTo>
                      <a:pt x="863422" y="11405"/>
                      <a:pt x="863422" y="11311"/>
                      <a:pt x="863422" y="11213"/>
                    </a:cubicBezTo>
                    <a:lnTo>
                      <a:pt x="863422" y="11213"/>
                    </a:lnTo>
                    <a:cubicBezTo>
                      <a:pt x="863600" y="4684"/>
                      <a:pt x="869038" y="-458"/>
                      <a:pt x="875571" y="-271"/>
                    </a:cubicBezTo>
                    <a:cubicBezTo>
                      <a:pt x="875689" y="-269"/>
                      <a:pt x="875778" y="-266"/>
                      <a:pt x="875867" y="-260"/>
                    </a:cubicBezTo>
                    <a:lnTo>
                      <a:pt x="875867" y="-260"/>
                    </a:lnTo>
                    <a:cubicBezTo>
                      <a:pt x="882459" y="45"/>
                      <a:pt x="887573" y="5595"/>
                      <a:pt x="887337" y="12189"/>
                    </a:cubicBezTo>
                    <a:lnTo>
                      <a:pt x="887337" y="12189"/>
                    </a:lnTo>
                    <a:cubicBezTo>
                      <a:pt x="887071" y="18555"/>
                      <a:pt x="881868" y="23602"/>
                      <a:pt x="875513" y="23691"/>
                    </a:cubicBezTo>
                    <a:lnTo>
                      <a:pt x="875010" y="23691"/>
                    </a:lnTo>
                    <a:close/>
                  </a:path>
                </a:pathLst>
              </a:custGeom>
              <a:grpFill/>
              <a:ln w="2954" cap="flat">
                <a:noFill/>
                <a:prstDash val="solid"/>
                <a:miter/>
              </a:ln>
            </p:spPr>
            <p:txBody>
              <a:bodyPr rtlCol="0" anchor="ctr"/>
              <a:lstStyle/>
              <a:p>
                <a:endParaRPr lang="en-US">
                  <a:solidFill>
                    <a:schemeClr val="accent1"/>
                  </a:solidFill>
                </a:endParaRPr>
              </a:p>
            </p:txBody>
          </p:sp>
          <p:sp>
            <p:nvSpPr>
              <p:cNvPr id="63" name="Freeform 62">
                <a:extLst>
                  <a:ext uri="{FF2B5EF4-FFF2-40B4-BE49-F238E27FC236}">
                    <a16:creationId xmlns:a16="http://schemas.microsoft.com/office/drawing/2014/main" id="{FDADB349-9694-4F4A-A8C9-948F31DBBE3E}"/>
                  </a:ext>
                </a:extLst>
              </p:cNvPr>
              <p:cNvSpPr/>
              <p:nvPr/>
            </p:nvSpPr>
            <p:spPr bwMode="gray">
              <a:xfrm>
                <a:off x="9890019" y="3274224"/>
                <a:ext cx="23910" cy="23807"/>
              </a:xfrm>
              <a:custGeom>
                <a:avLst/>
                <a:gdLst>
                  <a:gd name="connsiteX0" fmla="*/ 11960 w 23910"/>
                  <a:gd name="connsiteY0" fmla="*/ 23531 h 23807"/>
                  <a:gd name="connsiteX1" fmla="*/ -12 w 23910"/>
                  <a:gd name="connsiteY1" fmla="*/ 11562 h 23807"/>
                  <a:gd name="connsiteX2" fmla="*/ 3505 w 23910"/>
                  <a:gd name="connsiteY2" fmla="*/ 3070 h 23807"/>
                  <a:gd name="connsiteX3" fmla="*/ 20414 w 23910"/>
                  <a:gd name="connsiteY3" fmla="*/ 3070 h 23807"/>
                  <a:gd name="connsiteX4" fmla="*/ 20355 w 23910"/>
                  <a:gd name="connsiteY4" fmla="*/ 20048 h 23807"/>
                  <a:gd name="connsiteX5" fmla="*/ 11960 w 23910"/>
                  <a:gd name="connsiteY5" fmla="*/ 23531 h 23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10" h="23807">
                    <a:moveTo>
                      <a:pt x="11960" y="23531"/>
                    </a:moveTo>
                    <a:cubicBezTo>
                      <a:pt x="5338" y="23534"/>
                      <a:pt x="-12" y="18177"/>
                      <a:pt x="-12" y="11562"/>
                    </a:cubicBezTo>
                    <a:cubicBezTo>
                      <a:pt x="-12" y="8375"/>
                      <a:pt x="1259" y="5320"/>
                      <a:pt x="3505" y="3070"/>
                    </a:cubicBezTo>
                    <a:cubicBezTo>
                      <a:pt x="8265" y="-1392"/>
                      <a:pt x="15655" y="-1392"/>
                      <a:pt x="20414" y="3070"/>
                    </a:cubicBezTo>
                    <a:cubicBezTo>
                      <a:pt x="25085" y="7774"/>
                      <a:pt x="25055" y="15376"/>
                      <a:pt x="20355" y="20048"/>
                    </a:cubicBezTo>
                    <a:cubicBezTo>
                      <a:pt x="18109" y="22263"/>
                      <a:pt x="15093" y="23514"/>
                      <a:pt x="11960" y="23531"/>
                    </a:cubicBezTo>
                    <a:close/>
                  </a:path>
                </a:pathLst>
              </a:custGeom>
              <a:grpFill/>
              <a:ln w="2954" cap="flat">
                <a:noFill/>
                <a:prstDash val="solid"/>
                <a:miter/>
              </a:ln>
            </p:spPr>
            <p:txBody>
              <a:bodyPr rtlCol="0" anchor="ctr"/>
              <a:lstStyle/>
              <a:p>
                <a:endParaRPr lang="en-US">
                  <a:solidFill>
                    <a:schemeClr val="accent1"/>
                  </a:solidFill>
                </a:endParaRPr>
              </a:p>
            </p:txBody>
          </p:sp>
        </p:grpSp>
        <p:sp>
          <p:nvSpPr>
            <p:cNvPr id="64" name="Freeform 63">
              <a:extLst>
                <a:ext uri="{FF2B5EF4-FFF2-40B4-BE49-F238E27FC236}">
                  <a16:creationId xmlns:a16="http://schemas.microsoft.com/office/drawing/2014/main" id="{320CC524-1FE7-0441-99A5-A0A8FA2CFEFD}"/>
                </a:ext>
              </a:extLst>
            </p:cNvPr>
            <p:cNvSpPr/>
            <p:nvPr/>
          </p:nvSpPr>
          <p:spPr bwMode="gray">
            <a:xfrm>
              <a:off x="9876663" y="3355050"/>
              <a:ext cx="1764494" cy="1050941"/>
            </a:xfrm>
            <a:custGeom>
              <a:avLst/>
              <a:gdLst>
                <a:gd name="connsiteX0" fmla="*/ 875684 w 1764494"/>
                <a:gd name="connsiteY0" fmla="*/ 1050665 h 1050941"/>
                <a:gd name="connsiteX1" fmla="*/ 129 w 1764494"/>
                <a:gd name="connsiteY1" fmla="*/ 316540 h 1050941"/>
                <a:gd name="connsiteX2" fmla="*/ 4947 w 1764494"/>
                <a:gd name="connsiteY2" fmla="*/ 307669 h 1050941"/>
                <a:gd name="connsiteX3" fmla="*/ 90348 w 1764494"/>
                <a:gd name="connsiteY3" fmla="*/ 100542 h 1050941"/>
                <a:gd name="connsiteX4" fmla="*/ 4947 w 1764494"/>
                <a:gd name="connsiteY4" fmla="*/ 15119 h 1050941"/>
                <a:gd name="connsiteX5" fmla="*/ 602 w 1764494"/>
                <a:gd name="connsiteY5" fmla="*/ 4667 h 1050941"/>
                <a:gd name="connsiteX6" fmla="*/ 11067 w 1764494"/>
                <a:gd name="connsiteY6" fmla="*/ 335 h 1050941"/>
                <a:gd name="connsiteX7" fmla="*/ 104744 w 1764494"/>
                <a:gd name="connsiteY7" fmla="*/ 228556 h 1050941"/>
                <a:gd name="connsiteX8" fmla="*/ 16979 w 1764494"/>
                <a:gd name="connsiteY8" fmla="*/ 319674 h 1050941"/>
                <a:gd name="connsiteX9" fmla="*/ 875565 w 1764494"/>
                <a:gd name="connsiteY9" fmla="*/ 1034402 h 1050941"/>
                <a:gd name="connsiteX10" fmla="*/ 1748519 w 1764494"/>
                <a:gd name="connsiteY10" fmla="*/ 161246 h 1050941"/>
                <a:gd name="connsiteX11" fmla="*/ 1756500 w 1764494"/>
                <a:gd name="connsiteY11" fmla="*/ 153263 h 1050941"/>
                <a:gd name="connsiteX12" fmla="*/ 1764482 w 1764494"/>
                <a:gd name="connsiteY12" fmla="*/ 161246 h 1050941"/>
                <a:gd name="connsiteX13" fmla="*/ 875565 w 1764494"/>
                <a:gd name="connsiteY13" fmla="*/ 1050399 h 10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64494" h="1050941">
                  <a:moveTo>
                    <a:pt x="875684" y="1050665"/>
                  </a:moveTo>
                  <a:cubicBezTo>
                    <a:pt x="444484" y="1050656"/>
                    <a:pt x="75450" y="741217"/>
                    <a:pt x="129" y="316540"/>
                  </a:cubicBezTo>
                  <a:cubicBezTo>
                    <a:pt x="-580" y="312814"/>
                    <a:pt x="1430" y="309106"/>
                    <a:pt x="4947" y="307669"/>
                  </a:cubicBezTo>
                  <a:cubicBezTo>
                    <a:pt x="85707" y="274062"/>
                    <a:pt x="123958" y="181329"/>
                    <a:pt x="90348" y="100542"/>
                  </a:cubicBezTo>
                  <a:cubicBezTo>
                    <a:pt x="74267" y="61902"/>
                    <a:pt x="43583" y="31192"/>
                    <a:pt x="4947" y="15119"/>
                  </a:cubicBezTo>
                  <a:cubicBezTo>
                    <a:pt x="868" y="13428"/>
                    <a:pt x="-1082" y="8750"/>
                    <a:pt x="602" y="4667"/>
                  </a:cubicBezTo>
                  <a:cubicBezTo>
                    <a:pt x="2317" y="583"/>
                    <a:pt x="6987" y="-1357"/>
                    <a:pt x="11067" y="335"/>
                  </a:cubicBezTo>
                  <a:cubicBezTo>
                    <a:pt x="99955" y="37476"/>
                    <a:pt x="141902" y="139655"/>
                    <a:pt x="104744" y="228556"/>
                  </a:cubicBezTo>
                  <a:cubicBezTo>
                    <a:pt x="87924" y="268849"/>
                    <a:pt x="56620" y="301359"/>
                    <a:pt x="16979" y="319674"/>
                  </a:cubicBezTo>
                  <a:cubicBezTo>
                    <a:pt x="92713" y="734265"/>
                    <a:pt x="454239" y="1035216"/>
                    <a:pt x="875565" y="1034402"/>
                  </a:cubicBezTo>
                  <a:cubicBezTo>
                    <a:pt x="1356901" y="1034402"/>
                    <a:pt x="1748519" y="642709"/>
                    <a:pt x="1748519" y="161246"/>
                  </a:cubicBezTo>
                  <a:cubicBezTo>
                    <a:pt x="1748519" y="156838"/>
                    <a:pt x="1752096" y="153263"/>
                    <a:pt x="1756500" y="153263"/>
                  </a:cubicBezTo>
                  <a:cubicBezTo>
                    <a:pt x="1760905" y="153263"/>
                    <a:pt x="1764482" y="156838"/>
                    <a:pt x="1764482" y="161246"/>
                  </a:cubicBezTo>
                  <a:cubicBezTo>
                    <a:pt x="1764453" y="652304"/>
                    <a:pt x="1366508" y="1050381"/>
                    <a:pt x="875565" y="1050399"/>
                  </a:cubicBezTo>
                  <a:close/>
                </a:path>
              </a:pathLst>
            </a:custGeom>
            <a:grpFill/>
            <a:ln w="2954" cap="flat">
              <a:noFill/>
              <a:prstDash val="solid"/>
              <a:miter/>
            </a:ln>
          </p:spPr>
          <p:txBody>
            <a:bodyPr rtlCol="0" anchor="ctr"/>
            <a:lstStyle/>
            <a:p>
              <a:endParaRPr lang="en-US">
                <a:solidFill>
                  <a:schemeClr val="accent1"/>
                </a:solidFill>
              </a:endParaRPr>
            </a:p>
          </p:txBody>
        </p:sp>
      </p:grpSp>
      <p:grpSp>
        <p:nvGrpSpPr>
          <p:cNvPr id="70" name="Group 69">
            <a:extLst>
              <a:ext uri="{FF2B5EF4-FFF2-40B4-BE49-F238E27FC236}">
                <a16:creationId xmlns:a16="http://schemas.microsoft.com/office/drawing/2014/main" id="{FC119CCF-14F3-024C-ABB2-870216B5803A}"/>
              </a:ext>
            </a:extLst>
          </p:cNvPr>
          <p:cNvGrpSpPr>
            <a:grpSpLocks noChangeAspect="1"/>
          </p:cNvGrpSpPr>
          <p:nvPr/>
        </p:nvGrpSpPr>
        <p:grpSpPr bwMode="gray">
          <a:xfrm>
            <a:off x="2232396" y="3342638"/>
            <a:ext cx="274320" cy="274320"/>
            <a:chOff x="6313199" y="4229315"/>
            <a:chExt cx="306910" cy="306910"/>
          </a:xfrm>
        </p:grpSpPr>
        <p:sp>
          <p:nvSpPr>
            <p:cNvPr id="71" name="Oval 50">
              <a:extLst>
                <a:ext uri="{FF2B5EF4-FFF2-40B4-BE49-F238E27FC236}">
                  <a16:creationId xmlns:a16="http://schemas.microsoft.com/office/drawing/2014/main" id="{A0679C6B-D752-214E-98AF-D102B01D88C6}"/>
                </a:ext>
              </a:extLst>
            </p:cNvPr>
            <p:cNvSpPr>
              <a:spLocks noChangeArrowheads="1"/>
            </p:cNvSpPr>
            <p:nvPr/>
          </p:nvSpPr>
          <p:spPr bwMode="gray">
            <a:xfrm>
              <a:off x="6313199" y="4229315"/>
              <a:ext cx="306910" cy="306910"/>
            </a:xfrm>
            <a:prstGeom prst="ellipse">
              <a:avLst/>
            </a:prstGeom>
            <a:solidFill>
              <a:srgbClr val="203864"/>
            </a:solidFill>
            <a:ln>
              <a:noFill/>
            </a:ln>
          </p:spPr>
          <p:txBody>
            <a:bodyPr vert="horz" wrap="square" lIns="91440" tIns="45720" rIns="91440" bIns="45720" numCol="1" anchor="t" anchorCtr="0" compatLnSpc="1">
              <a:prstTxWarp prst="textNoShape">
                <a:avLst/>
              </a:prstTxWarp>
            </a:bodyPr>
            <a:lstStyle/>
            <a:p>
              <a:endParaRPr lang="en-US">
                <a:solidFill>
                  <a:srgbClr val="203864"/>
                </a:solidFill>
                <a:latin typeface="Arial" panose="020B0604020202020204" pitchFamily="34" charset="0"/>
                <a:cs typeface="Arial" panose="020B0604020202020204" pitchFamily="34" charset="0"/>
              </a:endParaRPr>
            </a:p>
          </p:txBody>
        </p:sp>
        <p:grpSp>
          <p:nvGrpSpPr>
            <p:cNvPr id="72" name="Group 71">
              <a:extLst>
                <a:ext uri="{FF2B5EF4-FFF2-40B4-BE49-F238E27FC236}">
                  <a16:creationId xmlns:a16="http://schemas.microsoft.com/office/drawing/2014/main" id="{A88C2596-15D6-D84A-918E-8635D4582EC3}"/>
                </a:ext>
              </a:extLst>
            </p:cNvPr>
            <p:cNvGrpSpPr/>
            <p:nvPr/>
          </p:nvGrpSpPr>
          <p:grpSpPr bwMode="gray">
            <a:xfrm>
              <a:off x="6399804" y="4314508"/>
              <a:ext cx="140052" cy="136525"/>
              <a:chOff x="6405478" y="4314507"/>
              <a:chExt cx="140052" cy="136525"/>
            </a:xfrm>
          </p:grpSpPr>
          <p:sp>
            <p:nvSpPr>
              <p:cNvPr id="73" name="Arrow: Chevron 347">
                <a:extLst>
                  <a:ext uri="{FF2B5EF4-FFF2-40B4-BE49-F238E27FC236}">
                    <a16:creationId xmlns:a16="http://schemas.microsoft.com/office/drawing/2014/main" id="{12B92923-17C4-9041-8DBA-30CB25B788CF}"/>
                  </a:ext>
                </a:extLst>
              </p:cNvPr>
              <p:cNvSpPr/>
              <p:nvPr/>
            </p:nvSpPr>
            <p:spPr bwMode="gray">
              <a:xfrm>
                <a:off x="6405478"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sp>
            <p:nvSpPr>
              <p:cNvPr id="74" name="Arrow: Chevron 348">
                <a:extLst>
                  <a:ext uri="{FF2B5EF4-FFF2-40B4-BE49-F238E27FC236}">
                    <a16:creationId xmlns:a16="http://schemas.microsoft.com/office/drawing/2014/main" id="{BFF19C62-8D0C-B542-BB51-678412816ED1}"/>
                  </a:ext>
                </a:extLst>
              </p:cNvPr>
              <p:cNvSpPr/>
              <p:nvPr/>
            </p:nvSpPr>
            <p:spPr bwMode="gray">
              <a:xfrm>
                <a:off x="6470746"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grpSp>
      </p:grpSp>
      <p:grpSp>
        <p:nvGrpSpPr>
          <p:cNvPr id="86" name="Group 85">
            <a:extLst>
              <a:ext uri="{FF2B5EF4-FFF2-40B4-BE49-F238E27FC236}">
                <a16:creationId xmlns:a16="http://schemas.microsoft.com/office/drawing/2014/main" id="{6B478A4B-EBA2-B547-8124-A6EB9C7F5B7A}"/>
              </a:ext>
            </a:extLst>
          </p:cNvPr>
          <p:cNvGrpSpPr>
            <a:grpSpLocks noChangeAspect="1"/>
          </p:cNvGrpSpPr>
          <p:nvPr/>
        </p:nvGrpSpPr>
        <p:grpSpPr bwMode="gray">
          <a:xfrm>
            <a:off x="4095234" y="3342638"/>
            <a:ext cx="274320" cy="274320"/>
            <a:chOff x="6313199" y="4229315"/>
            <a:chExt cx="306910" cy="306910"/>
          </a:xfrm>
        </p:grpSpPr>
        <p:sp>
          <p:nvSpPr>
            <p:cNvPr id="87" name="Oval 50">
              <a:extLst>
                <a:ext uri="{FF2B5EF4-FFF2-40B4-BE49-F238E27FC236}">
                  <a16:creationId xmlns:a16="http://schemas.microsoft.com/office/drawing/2014/main" id="{FB5B4C45-499F-9547-AC6A-0CC9897F8201}"/>
                </a:ext>
              </a:extLst>
            </p:cNvPr>
            <p:cNvSpPr>
              <a:spLocks noChangeArrowheads="1"/>
            </p:cNvSpPr>
            <p:nvPr/>
          </p:nvSpPr>
          <p:spPr bwMode="gray">
            <a:xfrm>
              <a:off x="6313199" y="4229315"/>
              <a:ext cx="306910" cy="306910"/>
            </a:xfrm>
            <a:prstGeom prst="ellipse">
              <a:avLst/>
            </a:prstGeom>
            <a:solidFill>
              <a:srgbClr val="203864"/>
            </a:solidFill>
            <a:ln>
              <a:noFill/>
            </a:ln>
          </p:spPr>
          <p:txBody>
            <a:bodyPr vert="horz" wrap="square" lIns="91440" tIns="45720" rIns="91440" bIns="45720" numCol="1" anchor="t" anchorCtr="0" compatLnSpc="1">
              <a:prstTxWarp prst="textNoShape">
                <a:avLst/>
              </a:prstTxWarp>
            </a:bodyPr>
            <a:lstStyle/>
            <a:p>
              <a:endParaRPr lang="en-US">
                <a:solidFill>
                  <a:srgbClr val="203864"/>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5EC9B59C-80B9-EC46-A9D5-DFE0B9849624}"/>
                </a:ext>
              </a:extLst>
            </p:cNvPr>
            <p:cNvGrpSpPr/>
            <p:nvPr/>
          </p:nvGrpSpPr>
          <p:grpSpPr bwMode="gray">
            <a:xfrm>
              <a:off x="6399804" y="4314508"/>
              <a:ext cx="140052" cy="136525"/>
              <a:chOff x="6405478" y="4314507"/>
              <a:chExt cx="140052" cy="136525"/>
            </a:xfrm>
          </p:grpSpPr>
          <p:sp>
            <p:nvSpPr>
              <p:cNvPr id="89" name="Arrow: Chevron 347">
                <a:extLst>
                  <a:ext uri="{FF2B5EF4-FFF2-40B4-BE49-F238E27FC236}">
                    <a16:creationId xmlns:a16="http://schemas.microsoft.com/office/drawing/2014/main" id="{4A88CD92-EBD5-A349-BAA3-E466643A55BC}"/>
                  </a:ext>
                </a:extLst>
              </p:cNvPr>
              <p:cNvSpPr/>
              <p:nvPr/>
            </p:nvSpPr>
            <p:spPr bwMode="gray">
              <a:xfrm>
                <a:off x="6405478"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sp>
            <p:nvSpPr>
              <p:cNvPr id="90" name="Arrow: Chevron 348">
                <a:extLst>
                  <a:ext uri="{FF2B5EF4-FFF2-40B4-BE49-F238E27FC236}">
                    <a16:creationId xmlns:a16="http://schemas.microsoft.com/office/drawing/2014/main" id="{A8FC56AA-F87C-1C4A-B2DB-618305E4FAFF}"/>
                  </a:ext>
                </a:extLst>
              </p:cNvPr>
              <p:cNvSpPr/>
              <p:nvPr/>
            </p:nvSpPr>
            <p:spPr bwMode="gray">
              <a:xfrm>
                <a:off x="6470746"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grpSp>
      </p:grpSp>
      <p:grpSp>
        <p:nvGrpSpPr>
          <p:cNvPr id="91" name="Group 90">
            <a:extLst>
              <a:ext uri="{FF2B5EF4-FFF2-40B4-BE49-F238E27FC236}">
                <a16:creationId xmlns:a16="http://schemas.microsoft.com/office/drawing/2014/main" id="{DECF2E9A-38A4-8649-A1CE-4574C5555745}"/>
              </a:ext>
            </a:extLst>
          </p:cNvPr>
          <p:cNvGrpSpPr>
            <a:grpSpLocks noChangeAspect="1"/>
          </p:cNvGrpSpPr>
          <p:nvPr/>
        </p:nvGrpSpPr>
        <p:grpSpPr bwMode="gray">
          <a:xfrm>
            <a:off x="5958036" y="3342638"/>
            <a:ext cx="274320" cy="274320"/>
            <a:chOff x="6313199" y="4229315"/>
            <a:chExt cx="306910" cy="306910"/>
          </a:xfrm>
        </p:grpSpPr>
        <p:sp>
          <p:nvSpPr>
            <p:cNvPr id="92" name="Oval 50">
              <a:extLst>
                <a:ext uri="{FF2B5EF4-FFF2-40B4-BE49-F238E27FC236}">
                  <a16:creationId xmlns:a16="http://schemas.microsoft.com/office/drawing/2014/main" id="{3835FBB4-EFD8-6D47-9F28-7F313C1880D1}"/>
                </a:ext>
              </a:extLst>
            </p:cNvPr>
            <p:cNvSpPr>
              <a:spLocks noChangeArrowheads="1"/>
            </p:cNvSpPr>
            <p:nvPr/>
          </p:nvSpPr>
          <p:spPr bwMode="gray">
            <a:xfrm>
              <a:off x="6313199" y="4229315"/>
              <a:ext cx="306910" cy="306910"/>
            </a:xfrm>
            <a:prstGeom prst="ellipse">
              <a:avLst/>
            </a:prstGeom>
            <a:solidFill>
              <a:srgbClr val="203864"/>
            </a:solidFill>
            <a:ln>
              <a:noFill/>
            </a:ln>
          </p:spPr>
          <p:txBody>
            <a:bodyPr vert="horz" wrap="square" lIns="91440" tIns="45720" rIns="91440" bIns="45720" numCol="1" anchor="t" anchorCtr="0" compatLnSpc="1">
              <a:prstTxWarp prst="textNoShape">
                <a:avLst/>
              </a:prstTxWarp>
            </a:bodyPr>
            <a:lstStyle/>
            <a:p>
              <a:endParaRPr lang="en-US">
                <a:solidFill>
                  <a:srgbClr val="203864"/>
                </a:solidFill>
                <a:latin typeface="Arial" panose="020B0604020202020204" pitchFamily="34" charset="0"/>
                <a:cs typeface="Arial" panose="020B0604020202020204" pitchFamily="34" charset="0"/>
              </a:endParaRPr>
            </a:p>
          </p:txBody>
        </p:sp>
        <p:grpSp>
          <p:nvGrpSpPr>
            <p:cNvPr id="93" name="Group 92">
              <a:extLst>
                <a:ext uri="{FF2B5EF4-FFF2-40B4-BE49-F238E27FC236}">
                  <a16:creationId xmlns:a16="http://schemas.microsoft.com/office/drawing/2014/main" id="{4541F904-8FF9-B442-8D9C-CEAAC01BF70A}"/>
                </a:ext>
              </a:extLst>
            </p:cNvPr>
            <p:cNvGrpSpPr/>
            <p:nvPr/>
          </p:nvGrpSpPr>
          <p:grpSpPr bwMode="gray">
            <a:xfrm>
              <a:off x="6399804" y="4314508"/>
              <a:ext cx="140052" cy="136525"/>
              <a:chOff x="6405478" y="4314507"/>
              <a:chExt cx="140052" cy="136525"/>
            </a:xfrm>
          </p:grpSpPr>
          <p:sp>
            <p:nvSpPr>
              <p:cNvPr id="94" name="Arrow: Chevron 347">
                <a:extLst>
                  <a:ext uri="{FF2B5EF4-FFF2-40B4-BE49-F238E27FC236}">
                    <a16:creationId xmlns:a16="http://schemas.microsoft.com/office/drawing/2014/main" id="{AB58BF40-F49B-CF42-8B50-803149596289}"/>
                  </a:ext>
                </a:extLst>
              </p:cNvPr>
              <p:cNvSpPr/>
              <p:nvPr/>
            </p:nvSpPr>
            <p:spPr bwMode="gray">
              <a:xfrm>
                <a:off x="6405478"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sp>
            <p:nvSpPr>
              <p:cNvPr id="95" name="Arrow: Chevron 348">
                <a:extLst>
                  <a:ext uri="{FF2B5EF4-FFF2-40B4-BE49-F238E27FC236}">
                    <a16:creationId xmlns:a16="http://schemas.microsoft.com/office/drawing/2014/main" id="{4E338126-85A2-E74B-98E1-17A4A3514B5B}"/>
                  </a:ext>
                </a:extLst>
              </p:cNvPr>
              <p:cNvSpPr/>
              <p:nvPr/>
            </p:nvSpPr>
            <p:spPr bwMode="gray">
              <a:xfrm>
                <a:off x="6470746"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grpSp>
      </p:grpSp>
      <p:grpSp>
        <p:nvGrpSpPr>
          <p:cNvPr id="96" name="Group 95">
            <a:extLst>
              <a:ext uri="{FF2B5EF4-FFF2-40B4-BE49-F238E27FC236}">
                <a16:creationId xmlns:a16="http://schemas.microsoft.com/office/drawing/2014/main" id="{37AC0415-1487-6D46-8EC2-09066EC898C5}"/>
              </a:ext>
            </a:extLst>
          </p:cNvPr>
          <p:cNvGrpSpPr>
            <a:grpSpLocks noChangeAspect="1"/>
          </p:cNvGrpSpPr>
          <p:nvPr/>
        </p:nvGrpSpPr>
        <p:grpSpPr bwMode="gray">
          <a:xfrm>
            <a:off x="7820871" y="3342638"/>
            <a:ext cx="274320" cy="274320"/>
            <a:chOff x="6313199" y="4229315"/>
            <a:chExt cx="306910" cy="306910"/>
          </a:xfrm>
        </p:grpSpPr>
        <p:sp>
          <p:nvSpPr>
            <p:cNvPr id="97" name="Oval 50">
              <a:extLst>
                <a:ext uri="{FF2B5EF4-FFF2-40B4-BE49-F238E27FC236}">
                  <a16:creationId xmlns:a16="http://schemas.microsoft.com/office/drawing/2014/main" id="{1B57663A-53FE-BC47-A6BC-52DD8C44B03C}"/>
                </a:ext>
              </a:extLst>
            </p:cNvPr>
            <p:cNvSpPr>
              <a:spLocks noChangeArrowheads="1"/>
            </p:cNvSpPr>
            <p:nvPr/>
          </p:nvSpPr>
          <p:spPr bwMode="gray">
            <a:xfrm>
              <a:off x="6313199" y="4229315"/>
              <a:ext cx="306910" cy="306910"/>
            </a:xfrm>
            <a:prstGeom prst="ellipse">
              <a:avLst/>
            </a:prstGeom>
            <a:solidFill>
              <a:srgbClr val="203864"/>
            </a:solidFill>
            <a:ln>
              <a:noFill/>
            </a:ln>
          </p:spPr>
          <p:txBody>
            <a:bodyPr vert="horz" wrap="square" lIns="91440" tIns="45720" rIns="91440" bIns="45720" numCol="1" anchor="t" anchorCtr="0" compatLnSpc="1">
              <a:prstTxWarp prst="textNoShape">
                <a:avLst/>
              </a:prstTxWarp>
            </a:bodyPr>
            <a:lstStyle/>
            <a:p>
              <a:endParaRPr lang="en-US">
                <a:solidFill>
                  <a:srgbClr val="203864"/>
                </a:solidFill>
                <a:latin typeface="Arial" panose="020B0604020202020204" pitchFamily="34" charset="0"/>
                <a:cs typeface="Arial" panose="020B0604020202020204" pitchFamily="34" charset="0"/>
              </a:endParaRPr>
            </a:p>
          </p:txBody>
        </p:sp>
        <p:grpSp>
          <p:nvGrpSpPr>
            <p:cNvPr id="98" name="Group 97">
              <a:extLst>
                <a:ext uri="{FF2B5EF4-FFF2-40B4-BE49-F238E27FC236}">
                  <a16:creationId xmlns:a16="http://schemas.microsoft.com/office/drawing/2014/main" id="{7082A168-9099-154A-A073-83BC4EF506A6}"/>
                </a:ext>
              </a:extLst>
            </p:cNvPr>
            <p:cNvGrpSpPr/>
            <p:nvPr/>
          </p:nvGrpSpPr>
          <p:grpSpPr bwMode="gray">
            <a:xfrm>
              <a:off x="6399804" y="4314508"/>
              <a:ext cx="140052" cy="136525"/>
              <a:chOff x="6405478" y="4314507"/>
              <a:chExt cx="140052" cy="136525"/>
            </a:xfrm>
          </p:grpSpPr>
          <p:sp>
            <p:nvSpPr>
              <p:cNvPr id="99" name="Arrow: Chevron 347">
                <a:extLst>
                  <a:ext uri="{FF2B5EF4-FFF2-40B4-BE49-F238E27FC236}">
                    <a16:creationId xmlns:a16="http://schemas.microsoft.com/office/drawing/2014/main" id="{607FB7C8-796B-0747-9C26-EDF8FADE9F2C}"/>
                  </a:ext>
                </a:extLst>
              </p:cNvPr>
              <p:cNvSpPr/>
              <p:nvPr/>
            </p:nvSpPr>
            <p:spPr bwMode="gray">
              <a:xfrm>
                <a:off x="6405478"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sp>
            <p:nvSpPr>
              <p:cNvPr id="100" name="Arrow: Chevron 348">
                <a:extLst>
                  <a:ext uri="{FF2B5EF4-FFF2-40B4-BE49-F238E27FC236}">
                    <a16:creationId xmlns:a16="http://schemas.microsoft.com/office/drawing/2014/main" id="{4C999AAA-C8B7-F44A-A4DB-126DF79C52CD}"/>
                  </a:ext>
                </a:extLst>
              </p:cNvPr>
              <p:cNvSpPr/>
              <p:nvPr/>
            </p:nvSpPr>
            <p:spPr bwMode="gray">
              <a:xfrm>
                <a:off x="6470746"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grpSp>
      </p:grpSp>
      <p:grpSp>
        <p:nvGrpSpPr>
          <p:cNvPr id="101" name="Group 100">
            <a:extLst>
              <a:ext uri="{FF2B5EF4-FFF2-40B4-BE49-F238E27FC236}">
                <a16:creationId xmlns:a16="http://schemas.microsoft.com/office/drawing/2014/main" id="{98FC9D6C-089C-B641-A2D1-B622BE62E599}"/>
              </a:ext>
            </a:extLst>
          </p:cNvPr>
          <p:cNvGrpSpPr>
            <a:grpSpLocks noChangeAspect="1"/>
          </p:cNvGrpSpPr>
          <p:nvPr/>
        </p:nvGrpSpPr>
        <p:grpSpPr bwMode="gray">
          <a:xfrm>
            <a:off x="9683665" y="3342638"/>
            <a:ext cx="274320" cy="274320"/>
            <a:chOff x="6313199" y="4229315"/>
            <a:chExt cx="306910" cy="306910"/>
          </a:xfrm>
        </p:grpSpPr>
        <p:sp>
          <p:nvSpPr>
            <p:cNvPr id="102" name="Oval 50">
              <a:extLst>
                <a:ext uri="{FF2B5EF4-FFF2-40B4-BE49-F238E27FC236}">
                  <a16:creationId xmlns:a16="http://schemas.microsoft.com/office/drawing/2014/main" id="{EF14389B-B924-5248-B39D-1A03C796F4B5}"/>
                </a:ext>
              </a:extLst>
            </p:cNvPr>
            <p:cNvSpPr>
              <a:spLocks noChangeArrowheads="1"/>
            </p:cNvSpPr>
            <p:nvPr/>
          </p:nvSpPr>
          <p:spPr bwMode="gray">
            <a:xfrm>
              <a:off x="6313199" y="4229315"/>
              <a:ext cx="306910" cy="306910"/>
            </a:xfrm>
            <a:prstGeom prst="ellipse">
              <a:avLst/>
            </a:prstGeom>
            <a:solidFill>
              <a:srgbClr val="203864"/>
            </a:solidFill>
            <a:ln>
              <a:noFill/>
            </a:ln>
          </p:spPr>
          <p:txBody>
            <a:bodyPr vert="horz" wrap="square" lIns="91440" tIns="45720" rIns="91440" bIns="45720" numCol="1" anchor="t" anchorCtr="0" compatLnSpc="1">
              <a:prstTxWarp prst="textNoShape">
                <a:avLst/>
              </a:prstTxWarp>
            </a:bodyPr>
            <a:lstStyle/>
            <a:p>
              <a:endParaRPr lang="en-US">
                <a:solidFill>
                  <a:srgbClr val="203864"/>
                </a:solidFill>
                <a:latin typeface="Arial" panose="020B0604020202020204" pitchFamily="34" charset="0"/>
                <a:cs typeface="Arial" panose="020B0604020202020204" pitchFamily="34" charset="0"/>
              </a:endParaRPr>
            </a:p>
          </p:txBody>
        </p:sp>
        <p:grpSp>
          <p:nvGrpSpPr>
            <p:cNvPr id="103" name="Group 102">
              <a:extLst>
                <a:ext uri="{FF2B5EF4-FFF2-40B4-BE49-F238E27FC236}">
                  <a16:creationId xmlns:a16="http://schemas.microsoft.com/office/drawing/2014/main" id="{09922C31-A8D4-C14D-9D88-7F0C864501F7}"/>
                </a:ext>
              </a:extLst>
            </p:cNvPr>
            <p:cNvGrpSpPr/>
            <p:nvPr/>
          </p:nvGrpSpPr>
          <p:grpSpPr bwMode="gray">
            <a:xfrm>
              <a:off x="6399804" y="4314508"/>
              <a:ext cx="140052" cy="136525"/>
              <a:chOff x="6405478" y="4314507"/>
              <a:chExt cx="140052" cy="136525"/>
            </a:xfrm>
          </p:grpSpPr>
          <p:sp>
            <p:nvSpPr>
              <p:cNvPr id="104" name="Arrow: Chevron 347">
                <a:extLst>
                  <a:ext uri="{FF2B5EF4-FFF2-40B4-BE49-F238E27FC236}">
                    <a16:creationId xmlns:a16="http://schemas.microsoft.com/office/drawing/2014/main" id="{251B8A20-593E-D84E-8D1C-946134B69B4C}"/>
                  </a:ext>
                </a:extLst>
              </p:cNvPr>
              <p:cNvSpPr/>
              <p:nvPr/>
            </p:nvSpPr>
            <p:spPr bwMode="gray">
              <a:xfrm>
                <a:off x="6405478"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sp>
            <p:nvSpPr>
              <p:cNvPr id="105" name="Arrow: Chevron 348">
                <a:extLst>
                  <a:ext uri="{FF2B5EF4-FFF2-40B4-BE49-F238E27FC236}">
                    <a16:creationId xmlns:a16="http://schemas.microsoft.com/office/drawing/2014/main" id="{DEBC7E85-0B9F-034E-AE14-678FEFF5CF9A}"/>
                  </a:ext>
                </a:extLst>
              </p:cNvPr>
              <p:cNvSpPr/>
              <p:nvPr/>
            </p:nvSpPr>
            <p:spPr bwMode="gray">
              <a:xfrm>
                <a:off x="6470746" y="4314507"/>
                <a:ext cx="74784" cy="136525"/>
              </a:xfrm>
              <a:prstGeom prst="chevron">
                <a:avLst>
                  <a:gd name="adj" fmla="val 71053"/>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a:solidFill>
                    <a:srgbClr val="203864"/>
                  </a:solidFill>
                  <a:latin typeface="Arial" panose="020B0604020202020204" pitchFamily="34" charset="0"/>
                  <a:cs typeface="Arial" panose="020B0604020202020204" pitchFamily="34" charset="0"/>
                </a:endParaRPr>
              </a:p>
            </p:txBody>
          </p:sp>
        </p:grpSp>
      </p:grpSp>
      <p:sp>
        <p:nvSpPr>
          <p:cNvPr id="106" name="TextBox 105">
            <a:extLst>
              <a:ext uri="{FF2B5EF4-FFF2-40B4-BE49-F238E27FC236}">
                <a16:creationId xmlns:a16="http://schemas.microsoft.com/office/drawing/2014/main" id="{0D5567A5-57A0-E344-A5A8-E8C8D8FDEC1B}"/>
              </a:ext>
            </a:extLst>
          </p:cNvPr>
          <p:cNvSpPr txBox="1"/>
          <p:nvPr/>
        </p:nvSpPr>
        <p:spPr>
          <a:xfrm>
            <a:off x="730087" y="3325910"/>
            <a:ext cx="1401982" cy="307777"/>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CA"/>
            </a:defPPr>
            <a:lvl1pPr algn="ctr">
              <a:spcBef>
                <a:spcPts val="0"/>
              </a:spcBef>
              <a:spcAft>
                <a:spcPts val="600"/>
              </a:spcAft>
              <a:defRPr sz="1600">
                <a:solidFill>
                  <a:srgbClr val="53565A"/>
                </a:solidFill>
              </a:defRPr>
            </a:lvl1pPr>
          </a:lstStyle>
          <a:p>
            <a:pPr>
              <a:spcAft>
                <a:spcPts val="0"/>
              </a:spcAft>
            </a:pPr>
            <a:r>
              <a:rPr lang="en-US" sz="2000" b="1" noProof="1">
                <a:solidFill>
                  <a:srgbClr val="203864"/>
                </a:solidFill>
              </a:rPr>
              <a:t>Introduction</a:t>
            </a:r>
          </a:p>
        </p:txBody>
      </p:sp>
      <p:sp>
        <p:nvSpPr>
          <p:cNvPr id="107" name="TextBox 106">
            <a:extLst>
              <a:ext uri="{FF2B5EF4-FFF2-40B4-BE49-F238E27FC236}">
                <a16:creationId xmlns:a16="http://schemas.microsoft.com/office/drawing/2014/main" id="{18B51CD0-0E6C-4041-BA26-66FB287E401E}"/>
              </a:ext>
            </a:extLst>
          </p:cNvPr>
          <p:cNvSpPr txBox="1"/>
          <p:nvPr/>
        </p:nvSpPr>
        <p:spPr>
          <a:xfrm>
            <a:off x="2599984" y="3172022"/>
            <a:ext cx="1401982" cy="615553"/>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CA"/>
            </a:defPPr>
            <a:lvl1pPr algn="ctr">
              <a:spcBef>
                <a:spcPts val="0"/>
              </a:spcBef>
              <a:spcAft>
                <a:spcPts val="600"/>
              </a:spcAft>
              <a:defRPr sz="1600">
                <a:solidFill>
                  <a:srgbClr val="53565A"/>
                </a:solidFill>
              </a:defRPr>
            </a:lvl1pPr>
          </a:lstStyle>
          <a:p>
            <a:pPr>
              <a:spcAft>
                <a:spcPts val="0"/>
              </a:spcAft>
            </a:pPr>
            <a:r>
              <a:rPr lang="en-US" sz="2000" b="1" noProof="1">
                <a:solidFill>
                  <a:srgbClr val="203864"/>
                </a:solidFill>
              </a:rPr>
              <a:t>Data Explanation</a:t>
            </a:r>
          </a:p>
        </p:txBody>
      </p:sp>
      <p:sp>
        <p:nvSpPr>
          <p:cNvPr id="108" name="TextBox 107">
            <a:extLst>
              <a:ext uri="{FF2B5EF4-FFF2-40B4-BE49-F238E27FC236}">
                <a16:creationId xmlns:a16="http://schemas.microsoft.com/office/drawing/2014/main" id="{40B62AA5-E924-FC4C-B0EA-295671DE2452}"/>
              </a:ext>
            </a:extLst>
          </p:cNvPr>
          <p:cNvSpPr txBox="1"/>
          <p:nvPr/>
        </p:nvSpPr>
        <p:spPr>
          <a:xfrm>
            <a:off x="4462804" y="3018134"/>
            <a:ext cx="1401982" cy="923330"/>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CA"/>
            </a:defPPr>
            <a:lvl1pPr algn="ctr">
              <a:spcBef>
                <a:spcPts val="0"/>
              </a:spcBef>
              <a:spcAft>
                <a:spcPts val="600"/>
              </a:spcAft>
              <a:defRPr sz="1600">
                <a:solidFill>
                  <a:srgbClr val="53565A"/>
                </a:solidFill>
              </a:defRPr>
            </a:lvl1pPr>
          </a:lstStyle>
          <a:p>
            <a:pPr>
              <a:spcAft>
                <a:spcPts val="0"/>
              </a:spcAft>
            </a:pPr>
            <a:r>
              <a:rPr lang="en-US" sz="2000" b="1" noProof="1">
                <a:solidFill>
                  <a:srgbClr val="203864"/>
                </a:solidFill>
              </a:rPr>
              <a:t>Exploratory Data Analysis</a:t>
            </a:r>
          </a:p>
        </p:txBody>
      </p:sp>
      <p:sp>
        <p:nvSpPr>
          <p:cNvPr id="109" name="TextBox 108">
            <a:extLst>
              <a:ext uri="{FF2B5EF4-FFF2-40B4-BE49-F238E27FC236}">
                <a16:creationId xmlns:a16="http://schemas.microsoft.com/office/drawing/2014/main" id="{3AF60254-3733-E347-BF7F-1B74110CA833}"/>
              </a:ext>
            </a:extLst>
          </p:cNvPr>
          <p:cNvSpPr txBox="1"/>
          <p:nvPr/>
        </p:nvSpPr>
        <p:spPr>
          <a:xfrm>
            <a:off x="6325622" y="2864246"/>
            <a:ext cx="1401982" cy="1231106"/>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CA"/>
            </a:defPPr>
            <a:lvl1pPr algn="ctr">
              <a:spcBef>
                <a:spcPts val="0"/>
              </a:spcBef>
              <a:spcAft>
                <a:spcPts val="600"/>
              </a:spcAft>
              <a:defRPr sz="1600">
                <a:solidFill>
                  <a:srgbClr val="53565A"/>
                </a:solidFill>
              </a:defRPr>
            </a:lvl1pPr>
          </a:lstStyle>
          <a:p>
            <a:pPr>
              <a:spcAft>
                <a:spcPts val="0"/>
              </a:spcAft>
            </a:pPr>
            <a:r>
              <a:rPr lang="en-US" sz="2000" b="1" noProof="1">
                <a:solidFill>
                  <a:srgbClr val="203864"/>
                </a:solidFill>
              </a:rPr>
              <a:t>Model Estimation and Evaluation</a:t>
            </a:r>
          </a:p>
        </p:txBody>
      </p:sp>
      <p:sp>
        <p:nvSpPr>
          <p:cNvPr id="110" name="TextBox 109">
            <a:extLst>
              <a:ext uri="{FF2B5EF4-FFF2-40B4-BE49-F238E27FC236}">
                <a16:creationId xmlns:a16="http://schemas.microsoft.com/office/drawing/2014/main" id="{F696A945-188E-684F-8C73-9487D069D4C1}"/>
              </a:ext>
            </a:extLst>
          </p:cNvPr>
          <p:cNvSpPr txBox="1"/>
          <p:nvPr/>
        </p:nvSpPr>
        <p:spPr>
          <a:xfrm>
            <a:off x="8188437" y="3172022"/>
            <a:ext cx="1401982" cy="615553"/>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CA"/>
            </a:defPPr>
            <a:lvl1pPr algn="ctr">
              <a:spcBef>
                <a:spcPts val="0"/>
              </a:spcBef>
              <a:spcAft>
                <a:spcPts val="600"/>
              </a:spcAft>
              <a:defRPr sz="1600">
                <a:solidFill>
                  <a:srgbClr val="53565A"/>
                </a:solidFill>
              </a:defRPr>
            </a:lvl1pPr>
          </a:lstStyle>
          <a:p>
            <a:pPr>
              <a:spcAft>
                <a:spcPts val="0"/>
              </a:spcAft>
            </a:pPr>
            <a:r>
              <a:rPr lang="en-US" sz="2000" b="1" noProof="1">
                <a:solidFill>
                  <a:srgbClr val="203864"/>
                </a:solidFill>
              </a:rPr>
              <a:t>Managarial Takeaways</a:t>
            </a:r>
          </a:p>
        </p:txBody>
      </p:sp>
      <p:sp>
        <p:nvSpPr>
          <p:cNvPr id="111" name="TextBox 110">
            <a:extLst>
              <a:ext uri="{FF2B5EF4-FFF2-40B4-BE49-F238E27FC236}">
                <a16:creationId xmlns:a16="http://schemas.microsoft.com/office/drawing/2014/main" id="{F22D0917-E291-DC4A-B56B-18DE714E0956}"/>
              </a:ext>
            </a:extLst>
          </p:cNvPr>
          <p:cNvSpPr txBox="1"/>
          <p:nvPr/>
        </p:nvSpPr>
        <p:spPr>
          <a:xfrm>
            <a:off x="10058200" y="3325910"/>
            <a:ext cx="1401982" cy="307777"/>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defRPr lang="en-CA"/>
            </a:defPPr>
            <a:lvl1pPr algn="ctr">
              <a:spcBef>
                <a:spcPts val="0"/>
              </a:spcBef>
              <a:spcAft>
                <a:spcPts val="600"/>
              </a:spcAft>
              <a:defRPr sz="1600">
                <a:solidFill>
                  <a:srgbClr val="53565A"/>
                </a:solidFill>
              </a:defRPr>
            </a:lvl1pPr>
          </a:lstStyle>
          <a:p>
            <a:pPr>
              <a:spcAft>
                <a:spcPts val="0"/>
              </a:spcAft>
            </a:pPr>
            <a:r>
              <a:rPr lang="en-US" sz="2000" b="1" noProof="1">
                <a:solidFill>
                  <a:srgbClr val="203864"/>
                </a:solidFill>
              </a:rPr>
              <a:t>Limitations</a:t>
            </a:r>
          </a:p>
        </p:txBody>
      </p:sp>
      <p:sp>
        <p:nvSpPr>
          <p:cNvPr id="3" name="Slide Number Placeholder 2">
            <a:extLst>
              <a:ext uri="{FF2B5EF4-FFF2-40B4-BE49-F238E27FC236}">
                <a16:creationId xmlns:a16="http://schemas.microsoft.com/office/drawing/2014/main" id="{75352E88-1047-9398-C9AF-F17EEFCF198E}"/>
              </a:ext>
            </a:extLst>
          </p:cNvPr>
          <p:cNvSpPr>
            <a:spLocks noGrp="1"/>
          </p:cNvSpPr>
          <p:nvPr>
            <p:ph type="sldNum" sz="quarter" idx="12"/>
          </p:nvPr>
        </p:nvSpPr>
        <p:spPr/>
        <p:txBody>
          <a:bodyPr/>
          <a:lstStyle/>
          <a:p>
            <a:fld id="{A69A374E-438B-1B42-8998-415DF2A14850}" type="slidenum">
              <a:rPr lang="en-US" smtClean="0"/>
              <a:t>1</a:t>
            </a:fld>
            <a:endParaRPr lang="en-US"/>
          </a:p>
        </p:txBody>
      </p:sp>
    </p:spTree>
    <p:extLst>
      <p:ext uri="{BB962C8B-B14F-4D97-AF65-F5344CB8AC3E}">
        <p14:creationId xmlns:p14="http://schemas.microsoft.com/office/powerpoint/2010/main" val="3802187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3FCF-6C81-0C06-E124-46D9FE47DB2A}"/>
              </a:ext>
            </a:extLst>
          </p:cNvPr>
          <p:cNvSpPr>
            <a:spLocks noGrp="1"/>
          </p:cNvSpPr>
          <p:nvPr>
            <p:ph type="title"/>
          </p:nvPr>
        </p:nvSpPr>
        <p:spPr/>
        <p:txBody>
          <a:bodyPr/>
          <a:lstStyle/>
          <a:p>
            <a:r>
              <a:rPr lang="en-US" altLang="zh-CN"/>
              <a:t>Model Estimation and Results</a:t>
            </a:r>
            <a:endParaRPr lang="en-US"/>
          </a:p>
        </p:txBody>
      </p:sp>
      <p:sp>
        <p:nvSpPr>
          <p:cNvPr id="3" name="Text Placeholder 2">
            <a:extLst>
              <a:ext uri="{FF2B5EF4-FFF2-40B4-BE49-F238E27FC236}">
                <a16:creationId xmlns:a16="http://schemas.microsoft.com/office/drawing/2014/main" id="{8B9E8828-F456-EAC9-16AA-C273CA89102A}"/>
              </a:ext>
            </a:extLst>
          </p:cNvPr>
          <p:cNvSpPr>
            <a:spLocks noGrp="1"/>
          </p:cNvSpPr>
          <p:nvPr>
            <p:ph type="body" idx="1"/>
          </p:nvPr>
        </p:nvSpPr>
        <p:spPr/>
        <p:txBody>
          <a:bodyPr/>
          <a:lstStyle/>
          <a:p>
            <a:r>
              <a:rPr lang="en-US"/>
              <a:t>Supervised Machine Learning</a:t>
            </a:r>
          </a:p>
        </p:txBody>
      </p:sp>
      <p:sp>
        <p:nvSpPr>
          <p:cNvPr id="4" name="Slide Number Placeholder 3">
            <a:extLst>
              <a:ext uri="{FF2B5EF4-FFF2-40B4-BE49-F238E27FC236}">
                <a16:creationId xmlns:a16="http://schemas.microsoft.com/office/drawing/2014/main" id="{F9CE1A16-8382-0208-6277-80532807F306}"/>
              </a:ext>
            </a:extLst>
          </p:cNvPr>
          <p:cNvSpPr>
            <a:spLocks noGrp="1"/>
          </p:cNvSpPr>
          <p:nvPr>
            <p:ph type="sldNum" sz="quarter" idx="12"/>
          </p:nvPr>
        </p:nvSpPr>
        <p:spPr/>
        <p:txBody>
          <a:bodyPr/>
          <a:lstStyle/>
          <a:p>
            <a:fld id="{CA3C94AB-CBD4-7F45-9F72-A46191FF5935}" type="slidenum">
              <a:rPr lang="en-US" smtClean="0"/>
              <a:t>19</a:t>
            </a:fld>
            <a:endParaRPr lang="en-US"/>
          </a:p>
        </p:txBody>
      </p:sp>
    </p:spTree>
    <p:extLst>
      <p:ext uri="{BB962C8B-B14F-4D97-AF65-F5344CB8AC3E}">
        <p14:creationId xmlns:p14="http://schemas.microsoft.com/office/powerpoint/2010/main" val="2444766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91CC-DAF8-46C5-8422-067D0884A54D}"/>
              </a:ext>
            </a:extLst>
          </p:cNvPr>
          <p:cNvSpPr>
            <a:spLocks noGrp="1"/>
          </p:cNvSpPr>
          <p:nvPr>
            <p:ph type="title"/>
          </p:nvPr>
        </p:nvSpPr>
        <p:spPr>
          <a:xfrm>
            <a:off x="1028699" y="464150"/>
            <a:ext cx="10528299" cy="918428"/>
          </a:xfrm>
        </p:spPr>
        <p:txBody>
          <a:bodyPr>
            <a:noAutofit/>
          </a:bodyPr>
          <a:lstStyle/>
          <a:p>
            <a:r>
              <a:rPr lang="en-US" sz="3200"/>
              <a:t>To help bank managers predict whether a customer would accept a loan offer, we employed supervised machine learning models</a:t>
            </a:r>
          </a:p>
        </p:txBody>
      </p:sp>
      <p:sp>
        <p:nvSpPr>
          <p:cNvPr id="4" name="Slide Number Placeholder 3">
            <a:extLst>
              <a:ext uri="{FF2B5EF4-FFF2-40B4-BE49-F238E27FC236}">
                <a16:creationId xmlns:a16="http://schemas.microsoft.com/office/drawing/2014/main" id="{BB9D2C04-B3A1-5E36-0C99-3E8AC682DE35}"/>
              </a:ext>
            </a:extLst>
          </p:cNvPr>
          <p:cNvSpPr>
            <a:spLocks noGrp="1"/>
          </p:cNvSpPr>
          <p:nvPr>
            <p:ph type="sldNum" sz="quarter" idx="12"/>
          </p:nvPr>
        </p:nvSpPr>
        <p:spPr/>
        <p:txBody>
          <a:bodyPr/>
          <a:lstStyle/>
          <a:p>
            <a:fld id="{A69A374E-438B-1B42-8998-415DF2A14850}" type="slidenum">
              <a:rPr lang="en-US" smtClean="0"/>
              <a:t>20</a:t>
            </a:fld>
            <a:endParaRPr lang="en-US"/>
          </a:p>
        </p:txBody>
      </p:sp>
      <p:pic>
        <p:nvPicPr>
          <p:cNvPr id="5" name="Graphic 4" descr="Lightbulb">
            <a:extLst>
              <a:ext uri="{FF2B5EF4-FFF2-40B4-BE49-F238E27FC236}">
                <a16:creationId xmlns:a16="http://schemas.microsoft.com/office/drawing/2014/main" id="{B8E37B65-1DD0-31E8-E553-B9EC83D48A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2763" y="1708209"/>
            <a:ext cx="822960" cy="822960"/>
          </a:xfrm>
          <a:prstGeom prst="rect">
            <a:avLst/>
          </a:prstGeom>
        </p:spPr>
      </p:pic>
      <p:pic>
        <p:nvPicPr>
          <p:cNvPr id="9" name="Graphic 8" descr="Bullseye">
            <a:extLst>
              <a:ext uri="{FF2B5EF4-FFF2-40B4-BE49-F238E27FC236}">
                <a16:creationId xmlns:a16="http://schemas.microsoft.com/office/drawing/2014/main" id="{1064D0BD-A283-C6B9-8AC5-4C1F066BAF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2939" y="1708209"/>
            <a:ext cx="822960" cy="822960"/>
          </a:xfrm>
          <a:prstGeom prst="rect">
            <a:avLst/>
          </a:prstGeom>
        </p:spPr>
      </p:pic>
      <p:pic>
        <p:nvPicPr>
          <p:cNvPr id="11" name="Graphic 10" descr="Research">
            <a:extLst>
              <a:ext uri="{FF2B5EF4-FFF2-40B4-BE49-F238E27FC236}">
                <a16:creationId xmlns:a16="http://schemas.microsoft.com/office/drawing/2014/main" id="{23B514FC-74E4-61FB-3493-F242502539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57216" y="1708209"/>
            <a:ext cx="822960" cy="822960"/>
          </a:xfrm>
          <a:prstGeom prst="rect">
            <a:avLst/>
          </a:prstGeom>
        </p:spPr>
      </p:pic>
      <p:sp>
        <p:nvSpPr>
          <p:cNvPr id="12" name="TextBox 11">
            <a:extLst>
              <a:ext uri="{FF2B5EF4-FFF2-40B4-BE49-F238E27FC236}">
                <a16:creationId xmlns:a16="http://schemas.microsoft.com/office/drawing/2014/main" id="{A881C312-B245-4AB4-E90B-ABC7B46D2D5A}"/>
              </a:ext>
            </a:extLst>
          </p:cNvPr>
          <p:cNvSpPr txBox="1">
            <a:spLocks/>
          </p:cNvSpPr>
          <p:nvPr/>
        </p:nvSpPr>
        <p:spPr>
          <a:xfrm>
            <a:off x="839045" y="3545132"/>
            <a:ext cx="3383280" cy="2208046"/>
          </a:xfrm>
          <a:prstGeom prst="rect">
            <a:avLst/>
          </a:prstGeom>
        </p:spPr>
        <p:txBody>
          <a:bodyPr wrap="square" lIns="0" tIns="0" rIns="0" bIns="0" anchor="t">
            <a:noAutofit/>
          </a:bodyPr>
          <a:lstStyle>
            <a:defPPr>
              <a:defRPr lang="en-CA"/>
            </a:defPPr>
            <a:lvl1pPr marL="137160" indent="-137160">
              <a:spcBef>
                <a:spcPts val="0"/>
              </a:spcBef>
              <a:spcAft>
                <a:spcPts val="600"/>
              </a:spcAft>
              <a:buClr>
                <a:schemeClr val="tx2"/>
              </a:buClr>
              <a:buSzPct val="110000"/>
              <a:buFont typeface="Wingdings" panose="05000000000000000000" pitchFamily="2" charset="2"/>
              <a:buChar char="§"/>
              <a:defRPr sz="1200">
                <a:solidFill>
                  <a:srgbClr val="53565A"/>
                </a:solidFill>
              </a:defRPr>
            </a:lvl1pPr>
          </a:lstStyle>
          <a:p>
            <a:pPr marL="285750" lvl="1" indent="-285750" algn="l">
              <a:spcBef>
                <a:spcPts val="1500"/>
              </a:spcBef>
              <a:spcAft>
                <a:spcPts val="0"/>
              </a:spcAft>
              <a:buClr>
                <a:schemeClr val="tx1"/>
              </a:buClr>
              <a:buFont typeface="Arial" panose="020B0604020202020204" pitchFamily="34" charset="0"/>
              <a:buChar char="•"/>
            </a:pPr>
            <a:r>
              <a:rPr lang="en-IN"/>
              <a:t>Design a logistic regression model to predict whether a customer would accept a loan offer or not  </a:t>
            </a:r>
          </a:p>
        </p:txBody>
      </p:sp>
      <p:sp>
        <p:nvSpPr>
          <p:cNvPr id="16" name="TextBox 15">
            <a:extLst>
              <a:ext uri="{FF2B5EF4-FFF2-40B4-BE49-F238E27FC236}">
                <a16:creationId xmlns:a16="http://schemas.microsoft.com/office/drawing/2014/main" id="{A02624A1-3E4D-DCB6-2433-398790E5C6EC}"/>
              </a:ext>
            </a:extLst>
          </p:cNvPr>
          <p:cNvSpPr txBox="1">
            <a:spLocks/>
          </p:cNvSpPr>
          <p:nvPr/>
        </p:nvSpPr>
        <p:spPr>
          <a:xfrm>
            <a:off x="4334714" y="3536090"/>
            <a:ext cx="3383280" cy="2208046"/>
          </a:xfrm>
          <a:prstGeom prst="rect">
            <a:avLst/>
          </a:prstGeom>
        </p:spPr>
        <p:txBody>
          <a:bodyPr wrap="square" lIns="0" tIns="0" rIns="0" bIns="0" anchor="t">
            <a:noAutofit/>
          </a:bodyPr>
          <a:lstStyle>
            <a:defPPr>
              <a:defRPr lang="en-CA"/>
            </a:defPPr>
            <a:lvl1pPr marL="137160" indent="-137160">
              <a:spcBef>
                <a:spcPts val="0"/>
              </a:spcBef>
              <a:spcAft>
                <a:spcPts val="600"/>
              </a:spcAft>
              <a:buClr>
                <a:schemeClr val="tx2"/>
              </a:buClr>
              <a:buSzPct val="110000"/>
              <a:buFont typeface="Wingdings" panose="05000000000000000000" pitchFamily="2" charset="2"/>
              <a:buChar char="§"/>
              <a:defRPr sz="1200">
                <a:solidFill>
                  <a:srgbClr val="53565A"/>
                </a:solidFill>
              </a:defRPr>
            </a:lvl1pPr>
          </a:lstStyle>
          <a:p>
            <a:pPr marL="285750" lvl="1" indent="-285750" algn="l">
              <a:spcBef>
                <a:spcPts val="1500"/>
              </a:spcBef>
              <a:spcAft>
                <a:spcPts val="0"/>
              </a:spcAft>
              <a:buClr>
                <a:schemeClr val="tx1"/>
              </a:buClr>
              <a:buFont typeface="Arial" panose="020B0604020202020204" pitchFamily="34" charset="0"/>
              <a:buChar char="•"/>
            </a:pPr>
            <a:r>
              <a:rPr lang="en-IN"/>
              <a:t>Evaluate different performance metrics to check model fit and accuracy</a:t>
            </a:r>
          </a:p>
          <a:p>
            <a:pPr marL="285750" lvl="1" indent="-285750" algn="l">
              <a:spcBef>
                <a:spcPts val="1500"/>
              </a:spcBef>
              <a:spcAft>
                <a:spcPts val="0"/>
              </a:spcAft>
              <a:buClr>
                <a:schemeClr val="tx1"/>
              </a:buClr>
              <a:buFont typeface="Arial" panose="020B0604020202020204" pitchFamily="34" charset="0"/>
              <a:buChar char="•"/>
            </a:pPr>
            <a:r>
              <a:rPr lang="en-IN"/>
              <a:t>Calibrate existing model to improve prediction results </a:t>
            </a:r>
          </a:p>
        </p:txBody>
      </p:sp>
      <p:sp>
        <p:nvSpPr>
          <p:cNvPr id="22" name="Arrow: Chevron 3">
            <a:extLst>
              <a:ext uri="{FF2B5EF4-FFF2-40B4-BE49-F238E27FC236}">
                <a16:creationId xmlns:a16="http://schemas.microsoft.com/office/drawing/2014/main" id="{7D9F2848-9B6A-BB59-65E6-35EE6B5AB518}"/>
              </a:ext>
            </a:extLst>
          </p:cNvPr>
          <p:cNvSpPr/>
          <p:nvPr/>
        </p:nvSpPr>
        <p:spPr>
          <a:xfrm>
            <a:off x="4449201" y="2770468"/>
            <a:ext cx="3293595" cy="667512"/>
          </a:xfrm>
          <a:prstGeom prst="chevron">
            <a:avLst>
              <a:gd name="adj" fmla="val 28049"/>
            </a:avLst>
          </a:prstGeom>
          <a:solidFill>
            <a:srgbClr val="203864"/>
          </a:solidFill>
          <a:ln w="6350">
            <a:noFill/>
            <a:miter lim="800000"/>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0"/>
              </a:spcAft>
              <a:buSzPct val="110000"/>
            </a:pPr>
            <a:r>
              <a:rPr lang="en-US" b="1">
                <a:solidFill>
                  <a:schemeClr val="bg1"/>
                </a:solidFill>
              </a:rPr>
              <a:t>Model Evaluation &amp; Calibration</a:t>
            </a:r>
          </a:p>
        </p:txBody>
      </p:sp>
      <p:sp>
        <p:nvSpPr>
          <p:cNvPr id="23" name="Arrow: Chevron 5">
            <a:extLst>
              <a:ext uri="{FF2B5EF4-FFF2-40B4-BE49-F238E27FC236}">
                <a16:creationId xmlns:a16="http://schemas.microsoft.com/office/drawing/2014/main" id="{B6C41C27-1106-D786-097E-8C8D836B5CDF}"/>
              </a:ext>
            </a:extLst>
          </p:cNvPr>
          <p:cNvSpPr/>
          <p:nvPr/>
        </p:nvSpPr>
        <p:spPr>
          <a:xfrm>
            <a:off x="8023098" y="2769534"/>
            <a:ext cx="3293595" cy="667512"/>
          </a:xfrm>
          <a:prstGeom prst="chevron">
            <a:avLst>
              <a:gd name="adj" fmla="val 28049"/>
            </a:avLst>
          </a:prstGeom>
          <a:solidFill>
            <a:srgbClr val="203864"/>
          </a:solidFill>
          <a:ln w="6350">
            <a:noFill/>
            <a:miter lim="800000"/>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0"/>
              </a:spcAft>
              <a:buSzPct val="110000"/>
            </a:pPr>
            <a:r>
              <a:rPr lang="en-US" b="1">
                <a:solidFill>
                  <a:schemeClr val="bg1"/>
                </a:solidFill>
              </a:rPr>
              <a:t>Model Interpretation &amp; Results</a:t>
            </a:r>
          </a:p>
        </p:txBody>
      </p:sp>
      <p:sp>
        <p:nvSpPr>
          <p:cNvPr id="24" name="Arrow: Chevron 3">
            <a:extLst>
              <a:ext uri="{FF2B5EF4-FFF2-40B4-BE49-F238E27FC236}">
                <a16:creationId xmlns:a16="http://schemas.microsoft.com/office/drawing/2014/main" id="{A46D168A-91E5-6EE8-92A4-C4B950E93C29}"/>
              </a:ext>
            </a:extLst>
          </p:cNvPr>
          <p:cNvSpPr/>
          <p:nvPr/>
        </p:nvSpPr>
        <p:spPr>
          <a:xfrm>
            <a:off x="883888" y="2769534"/>
            <a:ext cx="3293595" cy="667512"/>
          </a:xfrm>
          <a:prstGeom prst="homePlate">
            <a:avLst>
              <a:gd name="adj" fmla="val 27933"/>
            </a:avLst>
          </a:prstGeom>
          <a:solidFill>
            <a:srgbClr val="203864"/>
          </a:solidFill>
          <a:ln w="6350">
            <a:noFill/>
            <a:miter lim="800000"/>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0"/>
              </a:spcBef>
              <a:spcAft>
                <a:spcPts val="0"/>
              </a:spcAft>
              <a:buSzPct val="110000"/>
            </a:pPr>
            <a:r>
              <a:rPr lang="en-US" b="1">
                <a:solidFill>
                  <a:schemeClr val="bg1"/>
                </a:solidFill>
              </a:rPr>
              <a:t>Model Formulation &amp; Estimation</a:t>
            </a:r>
          </a:p>
        </p:txBody>
      </p:sp>
      <p:cxnSp>
        <p:nvCxnSpPr>
          <p:cNvPr id="25" name="Straight Connector 24">
            <a:extLst>
              <a:ext uri="{FF2B5EF4-FFF2-40B4-BE49-F238E27FC236}">
                <a16:creationId xmlns:a16="http://schemas.microsoft.com/office/drawing/2014/main" id="{35937CFA-7626-1F53-A777-071F676FB100}"/>
              </a:ext>
            </a:extLst>
          </p:cNvPr>
          <p:cNvCxnSpPr>
            <a:cxnSpLocks/>
          </p:cNvCxnSpPr>
          <p:nvPr/>
        </p:nvCxnSpPr>
        <p:spPr>
          <a:xfrm>
            <a:off x="7875226" y="3544216"/>
            <a:ext cx="0" cy="2287968"/>
          </a:xfrm>
          <a:prstGeom prst="line">
            <a:avLst/>
          </a:prstGeom>
          <a:ln w="95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01B9124-3902-E769-430F-52D5BC51CF84}"/>
              </a:ext>
            </a:extLst>
          </p:cNvPr>
          <p:cNvCxnSpPr/>
          <p:nvPr/>
        </p:nvCxnSpPr>
        <p:spPr>
          <a:xfrm>
            <a:off x="4177483" y="3544216"/>
            <a:ext cx="0" cy="2287968"/>
          </a:xfrm>
          <a:prstGeom prst="line">
            <a:avLst/>
          </a:prstGeom>
          <a:ln w="95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A7BE35F-5C6F-AF70-024D-7AD8608885A8}"/>
              </a:ext>
            </a:extLst>
          </p:cNvPr>
          <p:cNvSpPr txBox="1">
            <a:spLocks/>
          </p:cNvSpPr>
          <p:nvPr/>
        </p:nvSpPr>
        <p:spPr>
          <a:xfrm>
            <a:off x="8032459" y="3536090"/>
            <a:ext cx="3383280" cy="2208046"/>
          </a:xfrm>
          <a:prstGeom prst="rect">
            <a:avLst/>
          </a:prstGeom>
        </p:spPr>
        <p:txBody>
          <a:bodyPr wrap="square" lIns="0" tIns="0" rIns="0" bIns="0" anchor="t">
            <a:noAutofit/>
          </a:bodyPr>
          <a:lstStyle>
            <a:defPPr>
              <a:defRPr lang="en-CA"/>
            </a:defPPr>
            <a:lvl1pPr marL="137160" indent="-137160">
              <a:spcBef>
                <a:spcPts val="0"/>
              </a:spcBef>
              <a:spcAft>
                <a:spcPts val="600"/>
              </a:spcAft>
              <a:buClr>
                <a:schemeClr val="tx2"/>
              </a:buClr>
              <a:buSzPct val="110000"/>
              <a:buFont typeface="Wingdings" panose="05000000000000000000" pitchFamily="2" charset="2"/>
              <a:buChar char="§"/>
              <a:defRPr sz="1200">
                <a:solidFill>
                  <a:srgbClr val="53565A"/>
                </a:solidFill>
              </a:defRPr>
            </a:lvl1pPr>
          </a:lstStyle>
          <a:p>
            <a:pPr marL="285750" lvl="1" indent="-285750" algn="l">
              <a:spcBef>
                <a:spcPts val="1500"/>
              </a:spcBef>
              <a:spcAft>
                <a:spcPts val="0"/>
              </a:spcAft>
              <a:buClr>
                <a:schemeClr val="tx1"/>
              </a:buClr>
              <a:buFont typeface="Arial" panose="020B0604020202020204" pitchFamily="34" charset="0"/>
              <a:buChar char="•"/>
            </a:pPr>
            <a:r>
              <a:rPr lang="en-IN"/>
              <a:t>Interpret and quantify final model results</a:t>
            </a:r>
          </a:p>
          <a:p>
            <a:pPr marL="285750" lvl="1" indent="-285750" algn="l">
              <a:spcBef>
                <a:spcPts val="1500"/>
              </a:spcBef>
              <a:spcAft>
                <a:spcPts val="0"/>
              </a:spcAft>
              <a:buClr>
                <a:schemeClr val="tx1"/>
              </a:buClr>
              <a:buFont typeface="Arial" panose="020B0604020202020204" pitchFamily="34" charset="0"/>
              <a:buChar char="•"/>
            </a:pPr>
            <a:endParaRPr lang="en-IN"/>
          </a:p>
        </p:txBody>
      </p:sp>
    </p:spTree>
    <p:extLst>
      <p:ext uri="{BB962C8B-B14F-4D97-AF65-F5344CB8AC3E}">
        <p14:creationId xmlns:p14="http://schemas.microsoft.com/office/powerpoint/2010/main" val="4149391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4C1B-A2EA-49C6-C2A8-DBCE4AFDA4CF}"/>
              </a:ext>
            </a:extLst>
          </p:cNvPr>
          <p:cNvSpPr>
            <a:spLocks noGrp="1"/>
          </p:cNvSpPr>
          <p:nvPr>
            <p:ph type="title"/>
          </p:nvPr>
        </p:nvSpPr>
        <p:spPr/>
        <p:txBody>
          <a:bodyPr>
            <a:normAutofit fontScale="90000"/>
          </a:bodyPr>
          <a:lstStyle/>
          <a:p>
            <a:r>
              <a:rPr lang="en-US" sz="3600"/>
              <a:t>Model 1: In the first model, we decided to run Personal_Loan with all independent variables</a:t>
            </a:r>
          </a:p>
        </p:txBody>
      </p:sp>
      <p:sp>
        <p:nvSpPr>
          <p:cNvPr id="3" name="Slide Number Placeholder 2">
            <a:extLst>
              <a:ext uri="{FF2B5EF4-FFF2-40B4-BE49-F238E27FC236}">
                <a16:creationId xmlns:a16="http://schemas.microsoft.com/office/drawing/2014/main" id="{7671A54B-708B-22FF-AB32-BCCC64387B72}"/>
              </a:ext>
            </a:extLst>
          </p:cNvPr>
          <p:cNvSpPr>
            <a:spLocks noGrp="1"/>
          </p:cNvSpPr>
          <p:nvPr>
            <p:ph type="sldNum" sz="quarter" idx="12"/>
          </p:nvPr>
        </p:nvSpPr>
        <p:spPr/>
        <p:txBody>
          <a:bodyPr/>
          <a:lstStyle/>
          <a:p>
            <a:fld id="{CA3C94AB-CBD4-7F45-9F72-A46191FF5935}" type="slidenum">
              <a:rPr lang="en-US" smtClean="0"/>
              <a:t>21</a:t>
            </a:fld>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27DC488-EA6F-DC8B-7E36-FA0640388762}"/>
                  </a:ext>
                </a:extLst>
              </p:cNvPr>
              <p:cNvSpPr txBox="1"/>
              <p:nvPr/>
            </p:nvSpPr>
            <p:spPr>
              <a:xfrm>
                <a:off x="3343852" y="3313538"/>
                <a:ext cx="8009948" cy="1082604"/>
              </a:xfrm>
              <a:prstGeom prst="rect">
                <a:avLst/>
              </a:prstGeom>
              <a:noFill/>
            </p:spPr>
            <p:txBody>
              <a:bodyPr wrap="square" lIns="0" tIns="0" rIns="0" bIns="0" rtlCol="0">
                <a:spAutoFit/>
              </a:bodyPr>
              <a:lstStyle/>
              <a:p>
                <a:pPr algn="just"/>
                <a14:m>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𝑒𝑟𝑠𝑜𝑛𝑎𝑙</m:t>
                    </m:r>
                    <m:r>
                      <a:rPr lang="en-US" b="0" i="1" smtClean="0">
                        <a:latin typeface="Cambria Math" panose="02040503050406030204" pitchFamily="18" charset="0"/>
                      </a:rPr>
                      <m:t> </m:t>
                    </m:r>
                    <m:r>
                      <a:rPr lang="en-US" b="0" i="1" smtClean="0">
                        <a:latin typeface="Cambria Math" panose="02040503050406030204" pitchFamily="18" charset="0"/>
                      </a:rPr>
                      <m:t>𝐿𝑜𝑎𝑛</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𝐴𝑔𝑒</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b="0" i="0" baseline="-25000" smtClean="0">
                        <a:latin typeface="Cambria Math" panose="02040503050406030204" pitchFamily="18" charset="0"/>
                        <a:ea typeface="Cambria Math" panose="02040503050406030204" pitchFamily="18" charset="0"/>
                      </a:rPr>
                      <m:t>2</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Income</m:t>
                    </m:r>
                    <m:r>
                      <a:rPr lang="en-US" b="0" i="0"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β</m:t>
                    </m:r>
                    <m:r>
                      <a:rPr lang="en-US" b="0" i="1" baseline="-25000"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𝐹𝑎𝑚𝑖𝑙𝑦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𝐶𝐶𝐴𝑣𝑔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5</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𝑀𝑜𝑟𝑡𝑎𝑔𝑎𝑔𝑒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6</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𝑆𝑒𝑐𝑢𝑟𝑖𝑡𝑖𝑒𝑠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𝐴𝑐𝑐𝑜𝑢𝑛𝑡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7</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𝐶𝐷</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𝐴𝑐𝑐𝑜𝑢𝑛𝑡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𝑂𝑛𝑙𝑖𝑛𝑒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9</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𝐶𝑟𝑒𝑑𝑖𝑡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𝐶𝑎𝑟𝑑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𝐸𝑑𝑢𝑐𝑎𝑡𝑖𝑜𝑛</m:t>
                    </m:r>
                    <m:r>
                      <a:rPr lang="en-US" b="0" i="1" smtClean="0">
                        <a:latin typeface="Cambria Math" panose="02040503050406030204" pitchFamily="18" charset="0"/>
                        <a:ea typeface="Cambria Math" panose="02040503050406030204" pitchFamily="18" charset="0"/>
                      </a:rPr>
                      <m:t> 1+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11</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𝐸𝑑𝑢𝑐𝑎𝑡𝑖𝑜𝑛</m:t>
                    </m:r>
                    <m:r>
                      <a:rPr lang="en-US" b="0" i="1" smtClean="0">
                        <a:latin typeface="Cambria Math" panose="02040503050406030204" pitchFamily="18" charset="0"/>
                        <a:ea typeface="Cambria Math" panose="02040503050406030204" pitchFamily="18" charset="0"/>
                      </a:rPr>
                      <m:t> 2+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12</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𝑅𝑒𝑔𝑖𝑜𝑛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𝐵𝑎𝑦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13</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𝑅𝑒𝑔𝑖𝑜𝑛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𝐶𝑒𝑛𝑡𝑟𝑎𝑙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14</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𝑅𝑒𝑔𝑖𝑜𝑛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𝐿𝐴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15</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𝑅𝑒𝑔𝑖𝑜𝑛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𝑆𝑜𝑢𝑡h𝑒𝑟𝑛</m:t>
                    </m:r>
                  </m:oMath>
                </a14:m>
                <a:r>
                  <a:rPr lang="en-US" baseline="-25000"/>
                  <a:t>I</a:t>
                </a:r>
              </a:p>
            </p:txBody>
          </p:sp>
        </mc:Choice>
        <mc:Fallback>
          <p:sp>
            <p:nvSpPr>
              <p:cNvPr id="4" name="TextBox 3">
                <a:extLst>
                  <a:ext uri="{FF2B5EF4-FFF2-40B4-BE49-F238E27FC236}">
                    <a16:creationId xmlns:a16="http://schemas.microsoft.com/office/drawing/2014/main" id="{E27DC488-EA6F-DC8B-7E36-FA0640388762}"/>
                  </a:ext>
                </a:extLst>
              </p:cNvPr>
              <p:cNvSpPr txBox="1">
                <a:spLocks noRot="1" noChangeAspect="1" noMove="1" noResize="1" noEditPoints="1" noAdjustHandles="1" noChangeArrowheads="1" noChangeShapeType="1" noTextEdit="1"/>
              </p:cNvSpPr>
              <p:nvPr/>
            </p:nvSpPr>
            <p:spPr>
              <a:xfrm>
                <a:off x="3343852" y="3313538"/>
                <a:ext cx="8009948" cy="1082604"/>
              </a:xfrm>
              <a:prstGeom prst="rect">
                <a:avLst/>
              </a:prstGeom>
              <a:blipFill>
                <a:blip r:embed="rId2"/>
                <a:stretch>
                  <a:fillRect l="-1065" t="-565" b="-11864"/>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4DDFB9E5-9784-9023-1216-8307A2FF6762}"/>
              </a:ext>
            </a:extLst>
          </p:cNvPr>
          <p:cNvSpPr/>
          <p:nvPr/>
        </p:nvSpPr>
        <p:spPr>
          <a:xfrm>
            <a:off x="959236" y="3307993"/>
            <a:ext cx="2115671" cy="1093694"/>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Estimation</a:t>
            </a:r>
          </a:p>
        </p:txBody>
      </p:sp>
      <p:sp>
        <p:nvSpPr>
          <p:cNvPr id="8" name="Rectangle 7">
            <a:extLst>
              <a:ext uri="{FF2B5EF4-FFF2-40B4-BE49-F238E27FC236}">
                <a16:creationId xmlns:a16="http://schemas.microsoft.com/office/drawing/2014/main" id="{5B2A5BF4-0513-46F0-BBF4-F696F05F6EC9}"/>
              </a:ext>
            </a:extLst>
          </p:cNvPr>
          <p:cNvSpPr/>
          <p:nvPr/>
        </p:nvSpPr>
        <p:spPr>
          <a:xfrm>
            <a:off x="959235" y="4814058"/>
            <a:ext cx="2115671" cy="1093694"/>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Performance</a:t>
            </a:r>
          </a:p>
        </p:txBody>
      </p:sp>
      <p:sp>
        <p:nvSpPr>
          <p:cNvPr id="9" name="TextBox 8">
            <a:extLst>
              <a:ext uri="{FF2B5EF4-FFF2-40B4-BE49-F238E27FC236}">
                <a16:creationId xmlns:a16="http://schemas.microsoft.com/office/drawing/2014/main" id="{0D0B8983-CABD-2CAA-252F-16D7E10306FF}"/>
              </a:ext>
            </a:extLst>
          </p:cNvPr>
          <p:cNvSpPr txBox="1"/>
          <p:nvPr/>
        </p:nvSpPr>
        <p:spPr>
          <a:xfrm>
            <a:off x="3343852" y="5037740"/>
            <a:ext cx="7360023" cy="646331"/>
          </a:xfrm>
          <a:prstGeom prst="rect">
            <a:avLst/>
          </a:prstGeom>
          <a:noFill/>
        </p:spPr>
        <p:txBody>
          <a:bodyPr wrap="square" rtlCol="0">
            <a:spAutoFit/>
          </a:bodyPr>
          <a:lstStyle/>
          <a:p>
            <a:r>
              <a:rPr lang="en-US"/>
              <a:t>Out-of-sample Accuracy = 0.96</a:t>
            </a:r>
          </a:p>
          <a:p>
            <a:r>
              <a:rPr lang="en-US"/>
              <a:t>Out-of-sample R-Squared = 0.53</a:t>
            </a:r>
          </a:p>
        </p:txBody>
      </p:sp>
      <p:sp>
        <p:nvSpPr>
          <p:cNvPr id="10" name="Rectangle 9">
            <a:extLst>
              <a:ext uri="{FF2B5EF4-FFF2-40B4-BE49-F238E27FC236}">
                <a16:creationId xmlns:a16="http://schemas.microsoft.com/office/drawing/2014/main" id="{3A092A5E-379F-73F0-29F0-23244B3F802B}"/>
              </a:ext>
            </a:extLst>
          </p:cNvPr>
          <p:cNvSpPr/>
          <p:nvPr/>
        </p:nvSpPr>
        <p:spPr>
          <a:xfrm>
            <a:off x="959234" y="1855479"/>
            <a:ext cx="2115671" cy="1093694"/>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Data</a:t>
            </a:r>
          </a:p>
        </p:txBody>
      </p:sp>
      <p:sp>
        <p:nvSpPr>
          <p:cNvPr id="11" name="TextBox 10">
            <a:extLst>
              <a:ext uri="{FF2B5EF4-FFF2-40B4-BE49-F238E27FC236}">
                <a16:creationId xmlns:a16="http://schemas.microsoft.com/office/drawing/2014/main" id="{0A2F74BD-67BC-93C2-179B-1C9EA8A8D771}"/>
              </a:ext>
            </a:extLst>
          </p:cNvPr>
          <p:cNvSpPr txBox="1"/>
          <p:nvPr/>
        </p:nvSpPr>
        <p:spPr>
          <a:xfrm>
            <a:off x="3343852" y="1940661"/>
            <a:ext cx="7360023" cy="923330"/>
          </a:xfrm>
          <a:prstGeom prst="rect">
            <a:avLst/>
          </a:prstGeom>
          <a:noFill/>
        </p:spPr>
        <p:txBody>
          <a:bodyPr wrap="square" rtlCol="0">
            <a:spAutoFit/>
          </a:bodyPr>
          <a:lstStyle/>
          <a:p>
            <a:r>
              <a:rPr lang="en-US"/>
              <a:t>Training Data Set </a:t>
            </a:r>
            <a:r>
              <a:rPr lang="en-US">
                <a:latin typeface="Calibri" panose="020F0502020204030204" pitchFamily="34" charset="0"/>
                <a:cs typeface="Calibri" panose="020F0502020204030204" pitchFamily="34" charset="0"/>
              </a:rPr>
              <a:t>→</a:t>
            </a:r>
            <a:r>
              <a:rPr lang="en-US"/>
              <a:t>  80%</a:t>
            </a:r>
          </a:p>
          <a:p>
            <a:r>
              <a:rPr lang="en-US"/>
              <a:t>Testing Data Set </a:t>
            </a:r>
            <a:r>
              <a:rPr lang="en-US">
                <a:latin typeface="Calibri" panose="020F0502020204030204" pitchFamily="34" charset="0"/>
                <a:cs typeface="Calibri" panose="020F0502020204030204" pitchFamily="34" charset="0"/>
              </a:rPr>
              <a:t>→</a:t>
            </a:r>
            <a:r>
              <a:rPr lang="en-US"/>
              <a:t> 20%</a:t>
            </a:r>
          </a:p>
          <a:p>
            <a:r>
              <a:rPr lang="en-US"/>
              <a:t>Target Variable </a:t>
            </a:r>
            <a:r>
              <a:rPr lang="en-US">
                <a:latin typeface="Calibri" panose="020F0502020204030204" pitchFamily="34" charset="0"/>
                <a:cs typeface="Calibri" panose="020F0502020204030204" pitchFamily="34" charset="0"/>
              </a:rPr>
              <a:t>→</a:t>
            </a:r>
            <a:r>
              <a:rPr lang="en-US"/>
              <a:t> </a:t>
            </a:r>
            <a:r>
              <a:rPr lang="en-US" err="1"/>
              <a:t>Personal_Loan</a:t>
            </a:r>
            <a:r>
              <a:rPr lang="en-US"/>
              <a:t> (Binary Variable) </a:t>
            </a:r>
          </a:p>
        </p:txBody>
      </p:sp>
    </p:spTree>
    <p:extLst>
      <p:ext uri="{BB962C8B-B14F-4D97-AF65-F5344CB8AC3E}">
        <p14:creationId xmlns:p14="http://schemas.microsoft.com/office/powerpoint/2010/main" val="3724932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4C1B-A2EA-49C6-C2A8-DBCE4AFDA4CF}"/>
              </a:ext>
            </a:extLst>
          </p:cNvPr>
          <p:cNvSpPr>
            <a:spLocks noGrp="1"/>
          </p:cNvSpPr>
          <p:nvPr>
            <p:ph type="title"/>
          </p:nvPr>
        </p:nvSpPr>
        <p:spPr/>
        <p:txBody>
          <a:bodyPr>
            <a:normAutofit fontScale="90000"/>
          </a:bodyPr>
          <a:lstStyle/>
          <a:p>
            <a:r>
              <a:rPr lang="en-US" sz="3600"/>
              <a:t>Model 1: Although this model performs has good performance, the false negative rate of the model is high</a:t>
            </a:r>
          </a:p>
        </p:txBody>
      </p:sp>
      <p:sp>
        <p:nvSpPr>
          <p:cNvPr id="3" name="Slide Number Placeholder 2">
            <a:extLst>
              <a:ext uri="{FF2B5EF4-FFF2-40B4-BE49-F238E27FC236}">
                <a16:creationId xmlns:a16="http://schemas.microsoft.com/office/drawing/2014/main" id="{7671A54B-708B-22FF-AB32-BCCC64387B72}"/>
              </a:ext>
            </a:extLst>
          </p:cNvPr>
          <p:cNvSpPr>
            <a:spLocks noGrp="1"/>
          </p:cNvSpPr>
          <p:nvPr>
            <p:ph type="sldNum" sz="quarter" idx="12"/>
          </p:nvPr>
        </p:nvSpPr>
        <p:spPr/>
        <p:txBody>
          <a:bodyPr/>
          <a:lstStyle/>
          <a:p>
            <a:fld id="{CA3C94AB-CBD4-7F45-9F72-A46191FF5935}" type="slidenum">
              <a:rPr lang="en-US" smtClean="0"/>
              <a:t>22</a:t>
            </a:fld>
            <a:endParaRPr lang="en-US"/>
          </a:p>
        </p:txBody>
      </p:sp>
      <p:graphicFrame>
        <p:nvGraphicFramePr>
          <p:cNvPr id="6" name="Table 5">
            <a:extLst>
              <a:ext uri="{FF2B5EF4-FFF2-40B4-BE49-F238E27FC236}">
                <a16:creationId xmlns:a16="http://schemas.microsoft.com/office/drawing/2014/main" id="{34ED4A27-A241-933D-F355-3783C31793E7}"/>
              </a:ext>
            </a:extLst>
          </p:cNvPr>
          <p:cNvGraphicFramePr>
            <a:graphicFrameLocks noGrp="1"/>
          </p:cNvGraphicFramePr>
          <p:nvPr>
            <p:extLst>
              <p:ext uri="{D42A27DB-BD31-4B8C-83A1-F6EECF244321}">
                <p14:modId xmlns:p14="http://schemas.microsoft.com/office/powerpoint/2010/main" val="754612983"/>
              </p:ext>
            </p:extLst>
          </p:nvPr>
        </p:nvGraphicFramePr>
        <p:xfrm>
          <a:off x="472440" y="2160788"/>
          <a:ext cx="11247120" cy="1861820"/>
        </p:xfrm>
        <a:graphic>
          <a:graphicData uri="http://schemas.openxmlformats.org/drawingml/2006/table">
            <a:tbl>
              <a:tblPr firstRow="1">
                <a:tableStyleId>{5C22544A-7EE6-4342-B048-85BDC9FD1C3A}</a:tableStyleId>
              </a:tblPr>
              <a:tblGrid>
                <a:gridCol w="1828800">
                  <a:extLst>
                    <a:ext uri="{9D8B030D-6E8A-4147-A177-3AD203B41FA5}">
                      <a16:colId xmlns:a16="http://schemas.microsoft.com/office/drawing/2014/main" val="478981929"/>
                    </a:ext>
                  </a:extLst>
                </a:gridCol>
                <a:gridCol w="1828800">
                  <a:extLst>
                    <a:ext uri="{9D8B030D-6E8A-4147-A177-3AD203B41FA5}">
                      <a16:colId xmlns:a16="http://schemas.microsoft.com/office/drawing/2014/main" val="3917686748"/>
                    </a:ext>
                  </a:extLst>
                </a:gridCol>
                <a:gridCol w="1828800">
                  <a:extLst>
                    <a:ext uri="{9D8B030D-6E8A-4147-A177-3AD203B41FA5}">
                      <a16:colId xmlns:a16="http://schemas.microsoft.com/office/drawing/2014/main" val="152599195"/>
                    </a:ext>
                  </a:extLst>
                </a:gridCol>
                <a:gridCol w="274320">
                  <a:extLst>
                    <a:ext uri="{9D8B030D-6E8A-4147-A177-3AD203B41FA5}">
                      <a16:colId xmlns:a16="http://schemas.microsoft.com/office/drawing/2014/main" val="74424438"/>
                    </a:ext>
                  </a:extLst>
                </a:gridCol>
                <a:gridCol w="1828800">
                  <a:extLst>
                    <a:ext uri="{9D8B030D-6E8A-4147-A177-3AD203B41FA5}">
                      <a16:colId xmlns:a16="http://schemas.microsoft.com/office/drawing/2014/main" val="4213102457"/>
                    </a:ext>
                  </a:extLst>
                </a:gridCol>
                <a:gridCol w="1828800">
                  <a:extLst>
                    <a:ext uri="{9D8B030D-6E8A-4147-A177-3AD203B41FA5}">
                      <a16:colId xmlns:a16="http://schemas.microsoft.com/office/drawing/2014/main" val="2985787671"/>
                    </a:ext>
                  </a:extLst>
                </a:gridCol>
                <a:gridCol w="1828800">
                  <a:extLst>
                    <a:ext uri="{9D8B030D-6E8A-4147-A177-3AD203B41FA5}">
                      <a16:colId xmlns:a16="http://schemas.microsoft.com/office/drawing/2014/main" val="3599358882"/>
                    </a:ext>
                  </a:extLst>
                </a:gridCol>
              </a:tblGrid>
              <a:tr h="0">
                <a:tc gridSpan="3">
                  <a:txBody>
                    <a:bodyPr/>
                    <a:lstStyle/>
                    <a:p>
                      <a:pPr marL="0" marR="0" algn="ctr">
                        <a:lnSpc>
                          <a:spcPct val="107000"/>
                        </a:lnSpc>
                        <a:spcBef>
                          <a:spcPts val="0"/>
                        </a:spcBef>
                        <a:spcAft>
                          <a:spcPts val="0"/>
                        </a:spcAft>
                      </a:pPr>
                      <a:r>
                        <a:rPr lang="en-US" sz="2400">
                          <a:effectLst/>
                          <a:latin typeface="+mn-lt"/>
                        </a:rPr>
                        <a:t>Train Data</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rgbClr val="203864"/>
                    </a:solidFill>
                  </a:tcPr>
                </a:tc>
                <a:tc hMerge="1">
                  <a:txBody>
                    <a:bodyPr/>
                    <a:lstStyle/>
                    <a:p>
                      <a:endParaRPr lang="en-US"/>
                    </a:p>
                  </a:txBody>
                  <a:tcPr/>
                </a:tc>
                <a:tc hMerge="1">
                  <a:txBody>
                    <a:bodyPr/>
                    <a:lstStyle/>
                    <a:p>
                      <a:endParaRPr lang="en-US"/>
                    </a:p>
                  </a:txBody>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gridSpan="3">
                  <a:txBody>
                    <a:bodyPr/>
                    <a:lstStyle/>
                    <a:p>
                      <a:pPr marL="0" marR="0" algn="ctr">
                        <a:lnSpc>
                          <a:spcPct val="107000"/>
                        </a:lnSpc>
                        <a:spcBef>
                          <a:spcPts val="0"/>
                        </a:spcBef>
                        <a:spcAft>
                          <a:spcPts val="0"/>
                        </a:spcAft>
                      </a:pPr>
                      <a:r>
                        <a:rPr lang="en-US" sz="2400">
                          <a:effectLst/>
                          <a:latin typeface="+mn-lt"/>
                        </a:rPr>
                        <a:t>Test Data</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73561446"/>
                  </a:ext>
                </a:extLst>
              </a:tr>
              <a:tr h="0">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marL="0" marR="0" algn="ctr">
                        <a:lnSpc>
                          <a:spcPct val="107000"/>
                        </a:lnSpc>
                        <a:spcBef>
                          <a:spcPts val="0"/>
                        </a:spcBef>
                        <a:spcAft>
                          <a:spcPts val="0"/>
                        </a:spcAft>
                      </a:pPr>
                      <a:r>
                        <a:rPr lang="en-US" sz="2400">
                          <a:effectLst/>
                          <a:latin typeface="+mn-lt"/>
                        </a:rPr>
                        <a:t>Predicted 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Predicted 1</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marL="0" marR="0" algn="ctr">
                        <a:lnSpc>
                          <a:spcPct val="107000"/>
                        </a:lnSpc>
                        <a:spcBef>
                          <a:spcPts val="0"/>
                        </a:spcBef>
                        <a:spcAft>
                          <a:spcPts val="0"/>
                        </a:spcAft>
                      </a:pPr>
                      <a:r>
                        <a:rPr lang="en-US" sz="2400">
                          <a:effectLst/>
                          <a:latin typeface="+mn-lt"/>
                        </a:rPr>
                        <a:t>Predicted 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Predicted 1</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extLst>
                  <a:ext uri="{0D108BD9-81ED-4DB2-BD59-A6C34878D82A}">
                    <a16:rowId xmlns:a16="http://schemas.microsoft.com/office/drawing/2014/main" val="292180273"/>
                  </a:ext>
                </a:extLst>
              </a:tr>
              <a:tr h="0">
                <a:tc>
                  <a:txBody>
                    <a:bodyPr/>
                    <a:lstStyle/>
                    <a:p>
                      <a:pPr marL="0" marR="0" algn="ctr">
                        <a:lnSpc>
                          <a:spcPct val="107000"/>
                        </a:lnSpc>
                        <a:spcBef>
                          <a:spcPts val="0"/>
                        </a:spcBef>
                        <a:spcAft>
                          <a:spcPts val="0"/>
                        </a:spcAft>
                      </a:pPr>
                      <a:r>
                        <a:rPr lang="en-US" sz="2400">
                          <a:effectLst/>
                          <a:latin typeface="+mn-lt"/>
                        </a:rPr>
                        <a:t>Observed 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3129</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35</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marL="0" marR="0" algn="ctr">
                        <a:lnSpc>
                          <a:spcPct val="107000"/>
                        </a:lnSpc>
                        <a:spcBef>
                          <a:spcPts val="0"/>
                        </a:spcBef>
                        <a:spcAft>
                          <a:spcPts val="0"/>
                        </a:spcAft>
                      </a:pPr>
                      <a:r>
                        <a:rPr lang="en-US" sz="2400">
                          <a:effectLst/>
                          <a:latin typeface="+mn-lt"/>
                        </a:rPr>
                        <a:t>Observed 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1340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16</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extLst>
                  <a:ext uri="{0D108BD9-81ED-4DB2-BD59-A6C34878D82A}">
                    <a16:rowId xmlns:a16="http://schemas.microsoft.com/office/drawing/2014/main" val="387953794"/>
                  </a:ext>
                </a:extLst>
              </a:tr>
              <a:tr h="0">
                <a:tc>
                  <a:txBody>
                    <a:bodyPr/>
                    <a:lstStyle/>
                    <a:p>
                      <a:pPr marL="0" marR="0" algn="ctr">
                        <a:lnSpc>
                          <a:spcPct val="107000"/>
                        </a:lnSpc>
                        <a:spcBef>
                          <a:spcPts val="0"/>
                        </a:spcBef>
                        <a:spcAft>
                          <a:spcPts val="0"/>
                        </a:spcAft>
                      </a:pPr>
                      <a:r>
                        <a:rPr lang="en-US" sz="2400">
                          <a:effectLst/>
                          <a:latin typeface="+mn-lt"/>
                        </a:rPr>
                        <a:t>Observed 1</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b="1">
                          <a:effectLst/>
                          <a:latin typeface="+mn-lt"/>
                        </a:rPr>
                        <a:t>114</a:t>
                      </a:r>
                      <a:endParaRPr lang="en-US" sz="2400" b="1">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222</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marL="0" marR="0" algn="ctr">
                        <a:lnSpc>
                          <a:spcPct val="107000"/>
                        </a:lnSpc>
                        <a:spcBef>
                          <a:spcPts val="0"/>
                        </a:spcBef>
                        <a:spcAft>
                          <a:spcPts val="0"/>
                        </a:spcAft>
                      </a:pPr>
                      <a:r>
                        <a:rPr lang="en-US" sz="2400">
                          <a:effectLst/>
                          <a:latin typeface="+mn-lt"/>
                        </a:rPr>
                        <a:t>Observed 1</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b="1">
                          <a:effectLst/>
                          <a:latin typeface="+mn-lt"/>
                        </a:rPr>
                        <a:t>44</a:t>
                      </a:r>
                      <a:endParaRPr lang="en-US" sz="2400" b="1">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100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extLst>
                  <a:ext uri="{0D108BD9-81ED-4DB2-BD59-A6C34878D82A}">
                    <a16:rowId xmlns:a16="http://schemas.microsoft.com/office/drawing/2014/main" val="2591436119"/>
                  </a:ext>
                </a:extLst>
              </a:tr>
            </a:tbl>
          </a:graphicData>
        </a:graphic>
      </p:graphicFrame>
      <p:sp>
        <p:nvSpPr>
          <p:cNvPr id="12" name="Speech Bubble: Rectangle with Corners Rounded 11">
            <a:extLst>
              <a:ext uri="{FF2B5EF4-FFF2-40B4-BE49-F238E27FC236}">
                <a16:creationId xmlns:a16="http://schemas.microsoft.com/office/drawing/2014/main" id="{A0CD95FF-59B8-E862-A8C9-A252A07714F1}"/>
              </a:ext>
            </a:extLst>
          </p:cNvPr>
          <p:cNvSpPr/>
          <p:nvPr/>
        </p:nvSpPr>
        <p:spPr>
          <a:xfrm>
            <a:off x="1981201" y="4316544"/>
            <a:ext cx="4545106" cy="823124"/>
          </a:xfrm>
          <a:prstGeom prst="wedgeRoundRectCallout">
            <a:avLst>
              <a:gd name="adj1" fmla="val -24778"/>
              <a:gd name="adj2" fmla="val -8376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The false negative customers as those customers whom the model predicts would not accept the loan offer when they actually accept</a:t>
            </a:r>
          </a:p>
        </p:txBody>
      </p:sp>
      <p:sp>
        <p:nvSpPr>
          <p:cNvPr id="13" name="Rectangle 12">
            <a:extLst>
              <a:ext uri="{FF2B5EF4-FFF2-40B4-BE49-F238E27FC236}">
                <a16:creationId xmlns:a16="http://schemas.microsoft.com/office/drawing/2014/main" id="{BFA23740-122A-BFBE-C3A7-95CBE6CF15FC}"/>
              </a:ext>
            </a:extLst>
          </p:cNvPr>
          <p:cNvSpPr/>
          <p:nvPr/>
        </p:nvSpPr>
        <p:spPr>
          <a:xfrm>
            <a:off x="197222" y="5395660"/>
            <a:ext cx="11797556" cy="646552"/>
          </a:xfrm>
          <a:prstGeom prst="rect">
            <a:avLst/>
          </a:pr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False negatives are important customers that the model incorrectly predicts, but these customers are </a:t>
            </a:r>
            <a:r>
              <a:rPr lang="en-US" sz="2000" b="1" u="sng"/>
              <a:t>missed opportunities</a:t>
            </a:r>
            <a:r>
              <a:rPr lang="en-US" sz="2000"/>
              <a:t> that the marketing team of the bank would lose out on if not targeted</a:t>
            </a:r>
          </a:p>
        </p:txBody>
      </p:sp>
      <p:pic>
        <p:nvPicPr>
          <p:cNvPr id="15" name="Graphic 14" descr="Teacher">
            <a:extLst>
              <a:ext uri="{FF2B5EF4-FFF2-40B4-BE49-F238E27FC236}">
                <a16:creationId xmlns:a16="http://schemas.microsoft.com/office/drawing/2014/main" id="{29BB6234-2A16-5B2D-A193-8502566358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17796" y="1515493"/>
            <a:ext cx="624548" cy="624548"/>
          </a:xfrm>
          <a:prstGeom prst="rect">
            <a:avLst/>
          </a:prstGeom>
        </p:spPr>
      </p:pic>
      <p:pic>
        <p:nvPicPr>
          <p:cNvPr id="17" name="Graphic 16" descr="Checklist">
            <a:extLst>
              <a:ext uri="{FF2B5EF4-FFF2-40B4-BE49-F238E27FC236}">
                <a16:creationId xmlns:a16="http://schemas.microsoft.com/office/drawing/2014/main" id="{4BB16DC9-1A44-82A0-BAC3-B7E9633C0B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55526" y="1515493"/>
            <a:ext cx="624548" cy="624548"/>
          </a:xfrm>
          <a:prstGeom prst="rect">
            <a:avLst/>
          </a:prstGeom>
        </p:spPr>
      </p:pic>
    </p:spTree>
    <p:extLst>
      <p:ext uri="{BB962C8B-B14F-4D97-AF65-F5344CB8AC3E}">
        <p14:creationId xmlns:p14="http://schemas.microsoft.com/office/powerpoint/2010/main" val="2469481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4C1B-A2EA-49C6-C2A8-DBCE4AFDA4CF}"/>
              </a:ext>
            </a:extLst>
          </p:cNvPr>
          <p:cNvSpPr>
            <a:spLocks noGrp="1"/>
          </p:cNvSpPr>
          <p:nvPr>
            <p:ph type="title"/>
          </p:nvPr>
        </p:nvSpPr>
        <p:spPr/>
        <p:txBody>
          <a:bodyPr>
            <a:normAutofit fontScale="90000"/>
          </a:bodyPr>
          <a:lstStyle/>
          <a:p>
            <a:r>
              <a:rPr lang="en-US" sz="3600"/>
              <a:t>Model 2: Removing statistically insignificant variables and adding interaction terms to predict </a:t>
            </a:r>
            <a:r>
              <a:rPr lang="en-US" sz="3600" i="1"/>
              <a:t>Personal_Loan</a:t>
            </a:r>
            <a:endParaRPr lang="en-US" sz="3600"/>
          </a:p>
        </p:txBody>
      </p:sp>
      <p:sp>
        <p:nvSpPr>
          <p:cNvPr id="3" name="Slide Number Placeholder 2">
            <a:extLst>
              <a:ext uri="{FF2B5EF4-FFF2-40B4-BE49-F238E27FC236}">
                <a16:creationId xmlns:a16="http://schemas.microsoft.com/office/drawing/2014/main" id="{7671A54B-708B-22FF-AB32-BCCC64387B72}"/>
              </a:ext>
            </a:extLst>
          </p:cNvPr>
          <p:cNvSpPr>
            <a:spLocks noGrp="1"/>
          </p:cNvSpPr>
          <p:nvPr>
            <p:ph type="sldNum" sz="quarter" idx="12"/>
          </p:nvPr>
        </p:nvSpPr>
        <p:spPr/>
        <p:txBody>
          <a:bodyPr/>
          <a:lstStyle/>
          <a:p>
            <a:fld id="{CA3C94AB-CBD4-7F45-9F72-A46191FF5935}" type="slidenum">
              <a:rPr lang="en-US" smtClean="0"/>
              <a:t>23</a:t>
            </a:fld>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27DC488-EA6F-DC8B-7E36-FA0640388762}"/>
                  </a:ext>
                </a:extLst>
              </p:cNvPr>
              <p:cNvSpPr txBox="1"/>
              <p:nvPr/>
            </p:nvSpPr>
            <p:spPr>
              <a:xfrm>
                <a:off x="3343852" y="3313538"/>
                <a:ext cx="8009948" cy="1353256"/>
              </a:xfrm>
              <a:prstGeom prst="rect">
                <a:avLst/>
              </a:prstGeom>
              <a:noFill/>
            </p:spPr>
            <p:txBody>
              <a:bodyPr wrap="square" lIns="0" tIns="0" rIns="0" bIns="0" rtlCol="0">
                <a:spAutoFit/>
              </a:bodyPr>
              <a:lstStyle/>
              <a:p>
                <a:pPr algn="just"/>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𝑒𝑟𝑠𝑜𝑛𝑎𝑙</m:t>
                      </m:r>
                      <m:r>
                        <a:rPr lang="en-US" b="0" i="1" smtClean="0">
                          <a:latin typeface="Cambria Math" panose="02040503050406030204" pitchFamily="18" charset="0"/>
                        </a:rPr>
                        <m:t> </m:t>
                      </m:r>
                      <m:r>
                        <a:rPr lang="en-US" b="0" i="1" smtClean="0">
                          <a:latin typeface="Cambria Math" panose="02040503050406030204" pitchFamily="18" charset="0"/>
                        </a:rPr>
                        <m:t>𝐿𝑜𝑎𝑛</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𝐼𝑛𝑐𝑜𝑚𝑒</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b="0" i="0" baseline="-25000" smtClean="0">
                          <a:latin typeface="Cambria Math" panose="02040503050406030204" pitchFamily="18" charset="0"/>
                          <a:ea typeface="Cambria Math" panose="02040503050406030204" pitchFamily="18" charset="0"/>
                        </a:rPr>
                        <m:t>2</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CD</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Account</m:t>
                      </m:r>
                      <m:r>
                        <a:rPr lang="en-US" b="0" i="0"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β</m:t>
                      </m:r>
                      <m:r>
                        <a:rPr lang="en-US" b="0" i="1" baseline="-25000"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𝐴𝑔𝑒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𝐼𝑛𝑐𝑜𝑚𝑒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𝐴𝑔𝑒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𝐶𝐷</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𝐴𝑐𝑐𝑜𝑢𝑛𝑡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5</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𝐼𝑛𝑐𝑜𝑚𝑒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𝐹𝑎𝑚𝑖𝑙𝑦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6</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𝐼𝑛𝑐𝑜𝑚𝑒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𝐶𝐷</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𝐴𝑐𝑐𝑜𝑢𝑛𝑡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7</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𝐼𝑛𝑐𝑜𝑚𝑒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𝐸𝑑𝑢𝑐𝑎𝑡𝑖𝑜𝑛</m:t>
                      </m:r>
                      <m:r>
                        <a:rPr lang="en-US" b="0" i="1" smtClean="0">
                          <a:latin typeface="Cambria Math" panose="02040503050406030204" pitchFamily="18" charset="0"/>
                          <a:ea typeface="Cambria Math" panose="02040503050406030204" pitchFamily="18" charset="0"/>
                        </a:rPr>
                        <m:t> 1+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𝐹𝑎𝑚𝑖𝑙𝑦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𝐶𝐶𝐴𝑣𝑔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9</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𝐶𝐶𝐴𝑣𝑔</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𝐸𝑑𝑢𝑐𝑎𝑡𝑖𝑜𝑛</m:t>
                      </m:r>
                      <m:r>
                        <a:rPr lang="en-US" b="0" i="1" smtClean="0">
                          <a:latin typeface="Cambria Math" panose="02040503050406030204" pitchFamily="18" charset="0"/>
                          <a:ea typeface="Cambria Math" panose="02040503050406030204" pitchFamily="18" charset="0"/>
                        </a:rPr>
                        <m:t> 2+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𝑂𝑛𝑙𝑖𝑛𝑒</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𝐶𝑟𝑒𝑑𝑖𝑡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𝐶𝑎𝑟𝑑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11</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𝐸𝑑𝑢𝑐𝑎𝑡𝑖𝑜𝑛</m:t>
                      </m:r>
                      <m:r>
                        <a:rPr lang="en-US" b="0" i="1" smtClean="0">
                          <a:latin typeface="Cambria Math" panose="02040503050406030204" pitchFamily="18" charset="0"/>
                          <a:ea typeface="Cambria Math" panose="02040503050406030204" pitchFamily="18" charset="0"/>
                        </a:rPr>
                        <m:t> 1 ∗</m:t>
                      </m:r>
                      <m:r>
                        <a:rPr lang="en-US" b="0" i="1" smtClean="0">
                          <a:latin typeface="Cambria Math" panose="02040503050406030204" pitchFamily="18" charset="0"/>
                          <a:ea typeface="Cambria Math" panose="02040503050406030204" pitchFamily="18" charset="0"/>
                        </a:rPr>
                        <m:t>𝐶𝐶𝐴𝑣𝑔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12</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𝐶𝑟𝑒𝑑𝑖𝑡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𝐶𝑎𝑟𝑑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14</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𝑂𝑛𝑙𝑖𝑛𝑒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15</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𝐸𝑑𝑢𝑐𝑎𝑡𝑖𝑜𝑛</m:t>
                      </m:r>
                      <m:r>
                        <a:rPr lang="en-US" b="0" i="1" smtClean="0">
                          <a:latin typeface="Cambria Math" panose="02040503050406030204" pitchFamily="18" charset="0"/>
                          <a:ea typeface="Cambria Math" panose="02040503050406030204" pitchFamily="18" charset="0"/>
                        </a:rPr>
                        <m:t> 1+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15</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𝐸𝑑𝑢𝑐𝑎𝑡𝑖𝑜𝑛</m:t>
                      </m:r>
                      <m:r>
                        <a:rPr lang="en-US" b="0" i="1" smtClean="0">
                          <a:latin typeface="Cambria Math" panose="02040503050406030204" pitchFamily="18" charset="0"/>
                          <a:ea typeface="Cambria Math" panose="02040503050406030204" pitchFamily="18" charset="0"/>
                        </a:rPr>
                        <m:t> 2 </m:t>
                      </m:r>
                    </m:oMath>
                  </m:oMathPara>
                </a14:m>
                <a:endParaRPr lang="en-US" baseline="-25000"/>
              </a:p>
            </p:txBody>
          </p:sp>
        </mc:Choice>
        <mc:Fallback>
          <p:sp>
            <p:nvSpPr>
              <p:cNvPr id="4" name="TextBox 3">
                <a:extLst>
                  <a:ext uri="{FF2B5EF4-FFF2-40B4-BE49-F238E27FC236}">
                    <a16:creationId xmlns:a16="http://schemas.microsoft.com/office/drawing/2014/main" id="{E27DC488-EA6F-DC8B-7E36-FA0640388762}"/>
                  </a:ext>
                </a:extLst>
              </p:cNvPr>
              <p:cNvSpPr txBox="1">
                <a:spLocks noRot="1" noChangeAspect="1" noMove="1" noResize="1" noEditPoints="1" noAdjustHandles="1" noChangeArrowheads="1" noChangeShapeType="1" noTextEdit="1"/>
              </p:cNvSpPr>
              <p:nvPr/>
            </p:nvSpPr>
            <p:spPr>
              <a:xfrm>
                <a:off x="3343852" y="3313538"/>
                <a:ext cx="8009948" cy="1353256"/>
              </a:xfrm>
              <a:prstGeom prst="rect">
                <a:avLst/>
              </a:prstGeom>
              <a:blipFill>
                <a:blip r:embed="rId2"/>
                <a:stretch>
                  <a:fillRect l="-1065" t="-450" r="-609" b="-7207"/>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4DDFB9E5-9784-9023-1216-8307A2FF6762}"/>
              </a:ext>
            </a:extLst>
          </p:cNvPr>
          <p:cNvSpPr/>
          <p:nvPr/>
        </p:nvSpPr>
        <p:spPr>
          <a:xfrm>
            <a:off x="959236" y="3307993"/>
            <a:ext cx="2115671" cy="1093694"/>
          </a:xfrm>
          <a:prstGeom prst="rect">
            <a:avLst/>
          </a:prstGeom>
          <a:solidFill>
            <a:srgbClr val="002060"/>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Estimation</a:t>
            </a:r>
          </a:p>
        </p:txBody>
      </p:sp>
      <p:sp>
        <p:nvSpPr>
          <p:cNvPr id="8" name="Rectangle 7">
            <a:extLst>
              <a:ext uri="{FF2B5EF4-FFF2-40B4-BE49-F238E27FC236}">
                <a16:creationId xmlns:a16="http://schemas.microsoft.com/office/drawing/2014/main" id="{5B2A5BF4-0513-46F0-BBF4-F696F05F6EC9}"/>
              </a:ext>
            </a:extLst>
          </p:cNvPr>
          <p:cNvSpPr/>
          <p:nvPr/>
        </p:nvSpPr>
        <p:spPr>
          <a:xfrm>
            <a:off x="959235" y="5022277"/>
            <a:ext cx="2115671" cy="1093694"/>
          </a:xfrm>
          <a:prstGeom prst="rect">
            <a:avLst/>
          </a:prstGeom>
          <a:solidFill>
            <a:srgbClr val="002060"/>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Performance</a:t>
            </a:r>
          </a:p>
        </p:txBody>
      </p:sp>
      <p:sp>
        <p:nvSpPr>
          <p:cNvPr id="9" name="TextBox 8">
            <a:extLst>
              <a:ext uri="{FF2B5EF4-FFF2-40B4-BE49-F238E27FC236}">
                <a16:creationId xmlns:a16="http://schemas.microsoft.com/office/drawing/2014/main" id="{0D0B8983-CABD-2CAA-252F-16D7E10306FF}"/>
              </a:ext>
            </a:extLst>
          </p:cNvPr>
          <p:cNvSpPr txBox="1"/>
          <p:nvPr/>
        </p:nvSpPr>
        <p:spPr>
          <a:xfrm>
            <a:off x="3343852" y="5245959"/>
            <a:ext cx="7360023" cy="646331"/>
          </a:xfrm>
          <a:prstGeom prst="rect">
            <a:avLst/>
          </a:prstGeom>
          <a:noFill/>
        </p:spPr>
        <p:txBody>
          <a:bodyPr wrap="square" rtlCol="0">
            <a:spAutoFit/>
          </a:bodyPr>
          <a:lstStyle/>
          <a:p>
            <a:r>
              <a:rPr lang="en-US"/>
              <a:t>Out-of-sample Accuracy = 0.97 ( </a:t>
            </a:r>
            <a:r>
              <a:rPr lang="en-US" b="1">
                <a:solidFill>
                  <a:srgbClr val="02BA39"/>
                </a:solidFill>
              </a:rPr>
              <a:t>+ 0.01 </a:t>
            </a:r>
            <a:r>
              <a:rPr lang="en-US"/>
              <a:t>compared to Model 1)</a:t>
            </a:r>
          </a:p>
          <a:p>
            <a:r>
              <a:rPr lang="en-US"/>
              <a:t>Out-of-sample R-Squared = 0.73 ( </a:t>
            </a:r>
            <a:r>
              <a:rPr lang="en-US" b="1">
                <a:solidFill>
                  <a:srgbClr val="02BA39"/>
                </a:solidFill>
              </a:rPr>
              <a:t>+ 0.20 </a:t>
            </a:r>
            <a:r>
              <a:rPr lang="en-US"/>
              <a:t>compared to Model 1)</a:t>
            </a:r>
          </a:p>
        </p:txBody>
      </p:sp>
      <p:sp>
        <p:nvSpPr>
          <p:cNvPr id="10" name="Rectangle 9">
            <a:extLst>
              <a:ext uri="{FF2B5EF4-FFF2-40B4-BE49-F238E27FC236}">
                <a16:creationId xmlns:a16="http://schemas.microsoft.com/office/drawing/2014/main" id="{3A092A5E-379F-73F0-29F0-23244B3F802B}"/>
              </a:ext>
            </a:extLst>
          </p:cNvPr>
          <p:cNvSpPr/>
          <p:nvPr/>
        </p:nvSpPr>
        <p:spPr>
          <a:xfrm>
            <a:off x="959234" y="1855479"/>
            <a:ext cx="2115671" cy="1093694"/>
          </a:xfrm>
          <a:prstGeom prst="rect">
            <a:avLst/>
          </a:prstGeom>
          <a:solidFill>
            <a:srgbClr val="002060"/>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Data</a:t>
            </a:r>
          </a:p>
        </p:txBody>
      </p:sp>
      <p:sp>
        <p:nvSpPr>
          <p:cNvPr id="11" name="TextBox 10">
            <a:extLst>
              <a:ext uri="{FF2B5EF4-FFF2-40B4-BE49-F238E27FC236}">
                <a16:creationId xmlns:a16="http://schemas.microsoft.com/office/drawing/2014/main" id="{0A2F74BD-67BC-93C2-179B-1C9EA8A8D771}"/>
              </a:ext>
            </a:extLst>
          </p:cNvPr>
          <p:cNvSpPr txBox="1"/>
          <p:nvPr/>
        </p:nvSpPr>
        <p:spPr>
          <a:xfrm>
            <a:off x="3343852" y="1940661"/>
            <a:ext cx="7360023" cy="923330"/>
          </a:xfrm>
          <a:prstGeom prst="rect">
            <a:avLst/>
          </a:prstGeom>
          <a:noFill/>
        </p:spPr>
        <p:txBody>
          <a:bodyPr wrap="square" rtlCol="0">
            <a:spAutoFit/>
          </a:bodyPr>
          <a:lstStyle/>
          <a:p>
            <a:r>
              <a:rPr lang="en-US"/>
              <a:t>Training Data Set </a:t>
            </a:r>
            <a:r>
              <a:rPr lang="en-US">
                <a:latin typeface="Calibri" panose="020F0502020204030204" pitchFamily="34" charset="0"/>
                <a:cs typeface="Calibri" panose="020F0502020204030204" pitchFamily="34" charset="0"/>
              </a:rPr>
              <a:t>→</a:t>
            </a:r>
            <a:r>
              <a:rPr lang="en-US"/>
              <a:t>  80%</a:t>
            </a:r>
          </a:p>
          <a:p>
            <a:r>
              <a:rPr lang="en-US"/>
              <a:t>Testing Data Set </a:t>
            </a:r>
            <a:r>
              <a:rPr lang="en-US">
                <a:latin typeface="Calibri" panose="020F0502020204030204" pitchFamily="34" charset="0"/>
                <a:cs typeface="Calibri" panose="020F0502020204030204" pitchFamily="34" charset="0"/>
              </a:rPr>
              <a:t>→</a:t>
            </a:r>
            <a:r>
              <a:rPr lang="en-US"/>
              <a:t> 20%</a:t>
            </a:r>
          </a:p>
          <a:p>
            <a:r>
              <a:rPr lang="en-US"/>
              <a:t>Target Variable </a:t>
            </a:r>
            <a:r>
              <a:rPr lang="en-US">
                <a:latin typeface="Calibri" panose="020F0502020204030204" pitchFamily="34" charset="0"/>
                <a:cs typeface="Calibri" panose="020F0502020204030204" pitchFamily="34" charset="0"/>
              </a:rPr>
              <a:t>→</a:t>
            </a:r>
            <a:r>
              <a:rPr lang="en-US"/>
              <a:t> </a:t>
            </a:r>
            <a:r>
              <a:rPr lang="en-US" err="1"/>
              <a:t>Personal_Loan</a:t>
            </a:r>
            <a:r>
              <a:rPr lang="en-US"/>
              <a:t> (Binary Variable) </a:t>
            </a:r>
          </a:p>
        </p:txBody>
      </p:sp>
      <p:sp>
        <p:nvSpPr>
          <p:cNvPr id="5" name="Speech Bubble: Rectangle with Corners Rounded 4">
            <a:extLst>
              <a:ext uri="{FF2B5EF4-FFF2-40B4-BE49-F238E27FC236}">
                <a16:creationId xmlns:a16="http://schemas.microsoft.com/office/drawing/2014/main" id="{5192A806-6C35-492B-ED51-75FFD2BB1300}"/>
              </a:ext>
            </a:extLst>
          </p:cNvPr>
          <p:cNvSpPr/>
          <p:nvPr/>
        </p:nvSpPr>
        <p:spPr>
          <a:xfrm>
            <a:off x="9461662" y="4666794"/>
            <a:ext cx="2429713" cy="852410"/>
          </a:xfrm>
          <a:prstGeom prst="wedgeRoundRectCallout">
            <a:avLst>
              <a:gd name="adj1" fmla="val -44910"/>
              <a:gd name="adj2" fmla="val -77163"/>
              <a:gd name="adj3" fmla="val 16667"/>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We used </a:t>
            </a:r>
            <a:r>
              <a:rPr lang="en-US" sz="1100" b="1">
                <a:solidFill>
                  <a:schemeClr val="tx1"/>
                </a:solidFill>
              </a:rPr>
              <a:t>Lasso Regression </a:t>
            </a:r>
            <a:r>
              <a:rPr lang="en-US" sz="1100">
                <a:solidFill>
                  <a:schemeClr val="tx1"/>
                </a:solidFill>
              </a:rPr>
              <a:t>to identify the most important interaction that has the highest impact on the log(odds) of Personal_Loan = 1</a:t>
            </a:r>
          </a:p>
        </p:txBody>
      </p:sp>
    </p:spTree>
    <p:extLst>
      <p:ext uri="{BB962C8B-B14F-4D97-AF65-F5344CB8AC3E}">
        <p14:creationId xmlns:p14="http://schemas.microsoft.com/office/powerpoint/2010/main" val="3430591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4C1B-A2EA-49C6-C2A8-DBCE4AFDA4CF}"/>
              </a:ext>
            </a:extLst>
          </p:cNvPr>
          <p:cNvSpPr>
            <a:spLocks noGrp="1"/>
          </p:cNvSpPr>
          <p:nvPr>
            <p:ph type="title"/>
          </p:nvPr>
        </p:nvSpPr>
        <p:spPr/>
        <p:txBody>
          <a:bodyPr>
            <a:normAutofit fontScale="90000"/>
          </a:bodyPr>
          <a:lstStyle/>
          <a:p>
            <a:r>
              <a:rPr lang="en-US" sz="3600"/>
              <a:t>Model 2: Introducing interaction terms significantly reduced the percentage of false negatives</a:t>
            </a:r>
          </a:p>
        </p:txBody>
      </p:sp>
      <p:sp>
        <p:nvSpPr>
          <p:cNvPr id="3" name="Slide Number Placeholder 2">
            <a:extLst>
              <a:ext uri="{FF2B5EF4-FFF2-40B4-BE49-F238E27FC236}">
                <a16:creationId xmlns:a16="http://schemas.microsoft.com/office/drawing/2014/main" id="{7671A54B-708B-22FF-AB32-BCCC64387B72}"/>
              </a:ext>
            </a:extLst>
          </p:cNvPr>
          <p:cNvSpPr>
            <a:spLocks noGrp="1"/>
          </p:cNvSpPr>
          <p:nvPr>
            <p:ph type="sldNum" sz="quarter" idx="12"/>
          </p:nvPr>
        </p:nvSpPr>
        <p:spPr/>
        <p:txBody>
          <a:bodyPr/>
          <a:lstStyle/>
          <a:p>
            <a:fld id="{CA3C94AB-CBD4-7F45-9F72-A46191FF5935}" type="slidenum">
              <a:rPr lang="en-US" smtClean="0"/>
              <a:t>24</a:t>
            </a:fld>
            <a:endParaRPr lang="en-US"/>
          </a:p>
        </p:txBody>
      </p:sp>
      <p:graphicFrame>
        <p:nvGraphicFramePr>
          <p:cNvPr id="6" name="Table 5">
            <a:extLst>
              <a:ext uri="{FF2B5EF4-FFF2-40B4-BE49-F238E27FC236}">
                <a16:creationId xmlns:a16="http://schemas.microsoft.com/office/drawing/2014/main" id="{34ED4A27-A241-933D-F355-3783C31793E7}"/>
              </a:ext>
            </a:extLst>
          </p:cNvPr>
          <p:cNvGraphicFramePr>
            <a:graphicFrameLocks noGrp="1"/>
          </p:cNvGraphicFramePr>
          <p:nvPr>
            <p:extLst>
              <p:ext uri="{D42A27DB-BD31-4B8C-83A1-F6EECF244321}">
                <p14:modId xmlns:p14="http://schemas.microsoft.com/office/powerpoint/2010/main" val="4239596532"/>
              </p:ext>
            </p:extLst>
          </p:nvPr>
        </p:nvGraphicFramePr>
        <p:xfrm>
          <a:off x="472440" y="2675924"/>
          <a:ext cx="11247120" cy="1861820"/>
        </p:xfrm>
        <a:graphic>
          <a:graphicData uri="http://schemas.openxmlformats.org/drawingml/2006/table">
            <a:tbl>
              <a:tblPr firstRow="1">
                <a:tableStyleId>{5C22544A-7EE6-4342-B048-85BDC9FD1C3A}</a:tableStyleId>
              </a:tblPr>
              <a:tblGrid>
                <a:gridCol w="1828800">
                  <a:extLst>
                    <a:ext uri="{9D8B030D-6E8A-4147-A177-3AD203B41FA5}">
                      <a16:colId xmlns:a16="http://schemas.microsoft.com/office/drawing/2014/main" val="478981929"/>
                    </a:ext>
                  </a:extLst>
                </a:gridCol>
                <a:gridCol w="1828800">
                  <a:extLst>
                    <a:ext uri="{9D8B030D-6E8A-4147-A177-3AD203B41FA5}">
                      <a16:colId xmlns:a16="http://schemas.microsoft.com/office/drawing/2014/main" val="3917686748"/>
                    </a:ext>
                  </a:extLst>
                </a:gridCol>
                <a:gridCol w="1828800">
                  <a:extLst>
                    <a:ext uri="{9D8B030D-6E8A-4147-A177-3AD203B41FA5}">
                      <a16:colId xmlns:a16="http://schemas.microsoft.com/office/drawing/2014/main" val="152599195"/>
                    </a:ext>
                  </a:extLst>
                </a:gridCol>
                <a:gridCol w="274320">
                  <a:extLst>
                    <a:ext uri="{9D8B030D-6E8A-4147-A177-3AD203B41FA5}">
                      <a16:colId xmlns:a16="http://schemas.microsoft.com/office/drawing/2014/main" val="74424438"/>
                    </a:ext>
                  </a:extLst>
                </a:gridCol>
                <a:gridCol w="1828800">
                  <a:extLst>
                    <a:ext uri="{9D8B030D-6E8A-4147-A177-3AD203B41FA5}">
                      <a16:colId xmlns:a16="http://schemas.microsoft.com/office/drawing/2014/main" val="4213102457"/>
                    </a:ext>
                  </a:extLst>
                </a:gridCol>
                <a:gridCol w="1828800">
                  <a:extLst>
                    <a:ext uri="{9D8B030D-6E8A-4147-A177-3AD203B41FA5}">
                      <a16:colId xmlns:a16="http://schemas.microsoft.com/office/drawing/2014/main" val="2985787671"/>
                    </a:ext>
                  </a:extLst>
                </a:gridCol>
                <a:gridCol w="1828800">
                  <a:extLst>
                    <a:ext uri="{9D8B030D-6E8A-4147-A177-3AD203B41FA5}">
                      <a16:colId xmlns:a16="http://schemas.microsoft.com/office/drawing/2014/main" val="3599358882"/>
                    </a:ext>
                  </a:extLst>
                </a:gridCol>
              </a:tblGrid>
              <a:tr h="0">
                <a:tc gridSpan="3">
                  <a:txBody>
                    <a:bodyPr/>
                    <a:lstStyle/>
                    <a:p>
                      <a:pPr marL="0" marR="0" algn="ctr">
                        <a:lnSpc>
                          <a:spcPct val="107000"/>
                        </a:lnSpc>
                        <a:spcBef>
                          <a:spcPts val="0"/>
                        </a:spcBef>
                        <a:spcAft>
                          <a:spcPts val="0"/>
                        </a:spcAft>
                      </a:pPr>
                      <a:r>
                        <a:rPr lang="en-US" sz="2400">
                          <a:effectLst/>
                          <a:latin typeface="+mn-lt"/>
                        </a:rPr>
                        <a:t>Train Data</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rgbClr val="203864"/>
                    </a:solidFill>
                  </a:tcPr>
                </a:tc>
                <a:tc hMerge="1">
                  <a:txBody>
                    <a:bodyPr/>
                    <a:lstStyle/>
                    <a:p>
                      <a:endParaRPr lang="en-US"/>
                    </a:p>
                  </a:txBody>
                  <a:tcPr/>
                </a:tc>
                <a:tc hMerge="1">
                  <a:txBody>
                    <a:bodyPr/>
                    <a:lstStyle/>
                    <a:p>
                      <a:endParaRPr lang="en-US"/>
                    </a:p>
                  </a:txBody>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gridSpan="3">
                  <a:txBody>
                    <a:bodyPr/>
                    <a:lstStyle/>
                    <a:p>
                      <a:pPr marL="0" marR="0" algn="ctr">
                        <a:lnSpc>
                          <a:spcPct val="107000"/>
                        </a:lnSpc>
                        <a:spcBef>
                          <a:spcPts val="0"/>
                        </a:spcBef>
                        <a:spcAft>
                          <a:spcPts val="0"/>
                        </a:spcAft>
                      </a:pPr>
                      <a:r>
                        <a:rPr lang="en-US" sz="2400">
                          <a:effectLst/>
                          <a:latin typeface="+mn-lt"/>
                        </a:rPr>
                        <a:t>Test Data</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73561446"/>
                  </a:ext>
                </a:extLst>
              </a:tr>
              <a:tr h="0">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marL="0" marR="0" algn="ctr">
                        <a:lnSpc>
                          <a:spcPct val="107000"/>
                        </a:lnSpc>
                        <a:spcBef>
                          <a:spcPts val="0"/>
                        </a:spcBef>
                        <a:spcAft>
                          <a:spcPts val="0"/>
                        </a:spcAft>
                      </a:pPr>
                      <a:r>
                        <a:rPr lang="en-US" sz="2400">
                          <a:effectLst/>
                          <a:latin typeface="+mn-lt"/>
                        </a:rPr>
                        <a:t>Predicted 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Predicted 1</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marL="0" marR="0" algn="ctr">
                        <a:lnSpc>
                          <a:spcPct val="107000"/>
                        </a:lnSpc>
                        <a:spcBef>
                          <a:spcPts val="0"/>
                        </a:spcBef>
                        <a:spcAft>
                          <a:spcPts val="0"/>
                        </a:spcAft>
                      </a:pPr>
                      <a:r>
                        <a:rPr lang="en-US" sz="2400">
                          <a:effectLst/>
                          <a:latin typeface="+mn-lt"/>
                        </a:rPr>
                        <a:t>Predicted 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a:effectLst/>
                          <a:latin typeface="+mn-lt"/>
                        </a:rPr>
                        <a:t>Predicted 1</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extLst>
                  <a:ext uri="{0D108BD9-81ED-4DB2-BD59-A6C34878D82A}">
                    <a16:rowId xmlns:a16="http://schemas.microsoft.com/office/drawing/2014/main" val="292180273"/>
                  </a:ext>
                </a:extLst>
              </a:tr>
              <a:tr h="0">
                <a:tc>
                  <a:txBody>
                    <a:bodyPr/>
                    <a:lstStyle/>
                    <a:p>
                      <a:pPr marL="0" marR="0" algn="ctr">
                        <a:lnSpc>
                          <a:spcPct val="107000"/>
                        </a:lnSpc>
                        <a:spcBef>
                          <a:spcPts val="0"/>
                        </a:spcBef>
                        <a:spcAft>
                          <a:spcPts val="0"/>
                        </a:spcAft>
                      </a:pPr>
                      <a:r>
                        <a:rPr lang="en-US" sz="2400">
                          <a:effectLst/>
                          <a:latin typeface="+mn-lt"/>
                        </a:rPr>
                        <a:t>Observed 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a:effectLst/>
                          <a:latin typeface="+mn-lt"/>
                          <a:ea typeface="Calibri" panose="020F0502020204030204" pitchFamily="34" charset="0"/>
                          <a:cs typeface="Times New Roman" panose="02020603050405020304" pitchFamily="18" charset="0"/>
                        </a:rPr>
                        <a:t>3139 </a:t>
                      </a:r>
                      <a:r>
                        <a:rPr lang="en-US" sz="2400" b="1">
                          <a:solidFill>
                            <a:srgbClr val="02BA39"/>
                          </a:solidFill>
                          <a:effectLst/>
                          <a:latin typeface="+mn-lt"/>
                          <a:ea typeface="Calibri" panose="020F0502020204030204" pitchFamily="34" charset="0"/>
                          <a:cs typeface="Times New Roman" panose="02020603050405020304" pitchFamily="18" charset="0"/>
                        </a:rPr>
                        <a:t>(+10)</a:t>
                      </a: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a:effectLst/>
                          <a:latin typeface="+mn-lt"/>
                          <a:ea typeface="Calibri" panose="020F0502020204030204" pitchFamily="34" charset="0"/>
                          <a:cs typeface="Times New Roman" panose="02020603050405020304" pitchFamily="18" charset="0"/>
                        </a:rPr>
                        <a:t>25 </a:t>
                      </a:r>
                      <a:r>
                        <a:rPr lang="en-US" sz="2400" b="1">
                          <a:solidFill>
                            <a:srgbClr val="02BA39"/>
                          </a:solidFill>
                          <a:effectLst/>
                          <a:latin typeface="+mn-lt"/>
                          <a:ea typeface="Calibri" panose="020F0502020204030204" pitchFamily="34" charset="0"/>
                          <a:cs typeface="Times New Roman" panose="02020603050405020304" pitchFamily="18" charset="0"/>
                        </a:rPr>
                        <a:t>(-10)</a:t>
                      </a:r>
                    </a:p>
                  </a:txBody>
                  <a:tcPr marL="45720" marR="45720" anchor="ctr">
                    <a:solidFill>
                      <a:schemeClr val="accent1">
                        <a:lumMod val="20000"/>
                        <a:lumOff val="80000"/>
                      </a:schemeClr>
                    </a:solidFill>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marL="0" marR="0" algn="ctr">
                        <a:lnSpc>
                          <a:spcPct val="107000"/>
                        </a:lnSpc>
                        <a:spcBef>
                          <a:spcPts val="0"/>
                        </a:spcBef>
                        <a:spcAft>
                          <a:spcPts val="0"/>
                        </a:spcAft>
                      </a:pPr>
                      <a:r>
                        <a:rPr lang="en-US" sz="2400">
                          <a:effectLst/>
                          <a:latin typeface="+mn-lt"/>
                        </a:rPr>
                        <a:t>Observed 0</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a:effectLst/>
                          <a:latin typeface="+mn-lt"/>
                          <a:ea typeface="Calibri" panose="020F0502020204030204" pitchFamily="34" charset="0"/>
                          <a:cs typeface="Times New Roman" panose="02020603050405020304" pitchFamily="18" charset="0"/>
                        </a:rPr>
                        <a:t>1342 </a:t>
                      </a:r>
                      <a:r>
                        <a:rPr lang="en-US" sz="2400" b="1">
                          <a:solidFill>
                            <a:srgbClr val="02BA39"/>
                          </a:solidFill>
                          <a:effectLst/>
                          <a:latin typeface="+mn-lt"/>
                          <a:ea typeface="Calibri" panose="020F0502020204030204" pitchFamily="34" charset="0"/>
                          <a:cs typeface="Times New Roman" panose="02020603050405020304" pitchFamily="18" charset="0"/>
                        </a:rPr>
                        <a:t>(+2)</a:t>
                      </a: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a:effectLst/>
                          <a:latin typeface="+mn-lt"/>
                          <a:ea typeface="Calibri" panose="020F0502020204030204" pitchFamily="34" charset="0"/>
                          <a:cs typeface="Times New Roman" panose="02020603050405020304" pitchFamily="18" charset="0"/>
                        </a:rPr>
                        <a:t>14 </a:t>
                      </a:r>
                      <a:r>
                        <a:rPr lang="en-US" sz="2400" b="1">
                          <a:solidFill>
                            <a:srgbClr val="02BA39"/>
                          </a:solidFill>
                          <a:effectLst/>
                          <a:latin typeface="+mn-lt"/>
                          <a:ea typeface="Calibri" panose="020F0502020204030204" pitchFamily="34" charset="0"/>
                          <a:cs typeface="Times New Roman" panose="02020603050405020304" pitchFamily="18" charset="0"/>
                        </a:rPr>
                        <a:t>(-2)</a:t>
                      </a:r>
                    </a:p>
                  </a:txBody>
                  <a:tcPr marL="45720" marR="45720" anchor="ctr">
                    <a:solidFill>
                      <a:schemeClr val="accent6">
                        <a:lumMod val="20000"/>
                        <a:lumOff val="80000"/>
                      </a:schemeClr>
                    </a:solidFill>
                  </a:tcPr>
                </a:tc>
                <a:extLst>
                  <a:ext uri="{0D108BD9-81ED-4DB2-BD59-A6C34878D82A}">
                    <a16:rowId xmlns:a16="http://schemas.microsoft.com/office/drawing/2014/main" val="387953794"/>
                  </a:ext>
                </a:extLst>
              </a:tr>
              <a:tr h="0">
                <a:tc>
                  <a:txBody>
                    <a:bodyPr/>
                    <a:lstStyle/>
                    <a:p>
                      <a:pPr marL="0" marR="0" algn="ctr">
                        <a:lnSpc>
                          <a:spcPct val="107000"/>
                        </a:lnSpc>
                        <a:spcBef>
                          <a:spcPts val="0"/>
                        </a:spcBef>
                        <a:spcAft>
                          <a:spcPts val="0"/>
                        </a:spcAft>
                      </a:pPr>
                      <a:r>
                        <a:rPr lang="en-US" sz="2400">
                          <a:effectLst/>
                          <a:latin typeface="+mn-lt"/>
                        </a:rPr>
                        <a:t>Observed 1</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b="1">
                          <a:effectLst/>
                          <a:latin typeface="+mn-lt"/>
                          <a:ea typeface="Calibri" panose="020F0502020204030204" pitchFamily="34" charset="0"/>
                          <a:cs typeface="Times New Roman" panose="02020603050405020304" pitchFamily="18" charset="0"/>
                        </a:rPr>
                        <a:t>55 </a:t>
                      </a:r>
                      <a:r>
                        <a:rPr lang="en-US" sz="2400" b="1">
                          <a:solidFill>
                            <a:srgbClr val="02BA39"/>
                          </a:solidFill>
                          <a:effectLst/>
                          <a:latin typeface="+mn-lt"/>
                          <a:ea typeface="Calibri" panose="020F0502020204030204" pitchFamily="34" charset="0"/>
                          <a:cs typeface="Times New Roman" panose="02020603050405020304" pitchFamily="18" charset="0"/>
                        </a:rPr>
                        <a:t>(-59)</a:t>
                      </a:r>
                    </a:p>
                  </a:txBody>
                  <a:tcPr marL="45720" marR="4572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2400">
                          <a:effectLst/>
                          <a:latin typeface="+mn-lt"/>
                          <a:ea typeface="Calibri" panose="020F0502020204030204" pitchFamily="34" charset="0"/>
                          <a:cs typeface="Times New Roman" panose="02020603050405020304" pitchFamily="18" charset="0"/>
                        </a:rPr>
                        <a:t>281 </a:t>
                      </a:r>
                      <a:r>
                        <a:rPr lang="en-US" sz="2400" b="1">
                          <a:solidFill>
                            <a:srgbClr val="02BA39"/>
                          </a:solidFill>
                          <a:effectLst/>
                          <a:latin typeface="+mn-lt"/>
                          <a:ea typeface="Calibri" panose="020F0502020204030204" pitchFamily="34" charset="0"/>
                          <a:cs typeface="Times New Roman" panose="02020603050405020304" pitchFamily="18" charset="0"/>
                        </a:rPr>
                        <a:t>(59)</a:t>
                      </a:r>
                    </a:p>
                  </a:txBody>
                  <a:tcPr marL="45720" marR="45720" anchor="ctr">
                    <a:solidFill>
                      <a:schemeClr val="accent1">
                        <a:lumMod val="20000"/>
                        <a:lumOff val="80000"/>
                      </a:schemeClr>
                    </a:solidFill>
                  </a:tcPr>
                </a:tc>
                <a:tc>
                  <a:txBody>
                    <a:bodyPr/>
                    <a:lstStyle/>
                    <a:p>
                      <a:pPr algn="ctr">
                        <a:lnSpc>
                          <a:spcPct val="107000"/>
                        </a:lnSpc>
                      </a:pPr>
                      <a:endParaRPr lang="en-US" sz="2400">
                        <a:effectLst/>
                        <a:latin typeface="+mn-lt"/>
                        <a:cs typeface="Times New Roman" panose="02020603050405020304" pitchFamily="18" charset="0"/>
                      </a:endParaRPr>
                    </a:p>
                  </a:txBody>
                  <a:tcPr marL="45720" marR="45720" anchor="ctr">
                    <a:noFill/>
                  </a:tcPr>
                </a:tc>
                <a:tc>
                  <a:txBody>
                    <a:bodyPr/>
                    <a:lstStyle/>
                    <a:p>
                      <a:pPr marL="0" marR="0" algn="ctr">
                        <a:lnSpc>
                          <a:spcPct val="107000"/>
                        </a:lnSpc>
                        <a:spcBef>
                          <a:spcPts val="0"/>
                        </a:spcBef>
                        <a:spcAft>
                          <a:spcPts val="0"/>
                        </a:spcAft>
                      </a:pPr>
                      <a:r>
                        <a:rPr lang="en-US" sz="2400">
                          <a:effectLst/>
                          <a:latin typeface="+mn-lt"/>
                        </a:rPr>
                        <a:t>Observed 1</a:t>
                      </a:r>
                      <a:endParaRPr lang="en-US" sz="2400">
                        <a:effectLst/>
                        <a:latin typeface="+mn-lt"/>
                        <a:ea typeface="Calibri" panose="020F0502020204030204" pitchFamily="34" charset="0"/>
                        <a:cs typeface="Times New Roman" panose="02020603050405020304" pitchFamily="18" charset="0"/>
                      </a:endParaRP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b="1">
                          <a:effectLst/>
                          <a:latin typeface="+mn-lt"/>
                          <a:ea typeface="Calibri" panose="020F0502020204030204" pitchFamily="34" charset="0"/>
                          <a:cs typeface="Times New Roman" panose="02020603050405020304" pitchFamily="18" charset="0"/>
                        </a:rPr>
                        <a:t>21 </a:t>
                      </a:r>
                      <a:r>
                        <a:rPr lang="en-US" sz="2400" b="1">
                          <a:solidFill>
                            <a:srgbClr val="02BA39"/>
                          </a:solidFill>
                          <a:effectLst/>
                          <a:latin typeface="+mn-lt"/>
                          <a:ea typeface="Calibri" panose="020F0502020204030204" pitchFamily="34" charset="0"/>
                          <a:cs typeface="Times New Roman" panose="02020603050405020304" pitchFamily="18" charset="0"/>
                        </a:rPr>
                        <a:t>(-23)</a:t>
                      </a:r>
                    </a:p>
                  </a:txBody>
                  <a:tcPr marL="45720" marR="45720" anchor="ctr">
                    <a:solidFill>
                      <a:schemeClr val="accent6">
                        <a:lumMod val="20000"/>
                        <a:lumOff val="80000"/>
                      </a:schemeClr>
                    </a:solidFill>
                  </a:tcPr>
                </a:tc>
                <a:tc>
                  <a:txBody>
                    <a:bodyPr/>
                    <a:lstStyle/>
                    <a:p>
                      <a:pPr marL="0" marR="0" algn="ctr">
                        <a:lnSpc>
                          <a:spcPct val="107000"/>
                        </a:lnSpc>
                        <a:spcBef>
                          <a:spcPts val="0"/>
                        </a:spcBef>
                        <a:spcAft>
                          <a:spcPts val="0"/>
                        </a:spcAft>
                      </a:pPr>
                      <a:r>
                        <a:rPr lang="en-US" sz="2400">
                          <a:effectLst/>
                          <a:latin typeface="+mn-lt"/>
                          <a:ea typeface="Calibri" panose="020F0502020204030204" pitchFamily="34" charset="0"/>
                          <a:cs typeface="Times New Roman" panose="02020603050405020304" pitchFamily="18" charset="0"/>
                        </a:rPr>
                        <a:t>123 </a:t>
                      </a:r>
                      <a:r>
                        <a:rPr lang="en-US" sz="2400" b="1">
                          <a:solidFill>
                            <a:srgbClr val="02BA39"/>
                          </a:solidFill>
                          <a:effectLst/>
                          <a:latin typeface="+mn-lt"/>
                          <a:ea typeface="Calibri" panose="020F0502020204030204" pitchFamily="34" charset="0"/>
                          <a:cs typeface="Times New Roman" panose="02020603050405020304" pitchFamily="18" charset="0"/>
                        </a:rPr>
                        <a:t>(+23)</a:t>
                      </a:r>
                    </a:p>
                  </a:txBody>
                  <a:tcPr marL="45720" marR="45720" anchor="ctr">
                    <a:solidFill>
                      <a:schemeClr val="accent6">
                        <a:lumMod val="20000"/>
                        <a:lumOff val="80000"/>
                      </a:schemeClr>
                    </a:solidFill>
                  </a:tcPr>
                </a:tc>
                <a:extLst>
                  <a:ext uri="{0D108BD9-81ED-4DB2-BD59-A6C34878D82A}">
                    <a16:rowId xmlns:a16="http://schemas.microsoft.com/office/drawing/2014/main" val="2591436119"/>
                  </a:ext>
                </a:extLst>
              </a:tr>
            </a:tbl>
          </a:graphicData>
        </a:graphic>
      </p:graphicFrame>
      <p:sp>
        <p:nvSpPr>
          <p:cNvPr id="12" name="Speech Bubble: Rectangle with Corners Rounded 11">
            <a:extLst>
              <a:ext uri="{FF2B5EF4-FFF2-40B4-BE49-F238E27FC236}">
                <a16:creationId xmlns:a16="http://schemas.microsoft.com/office/drawing/2014/main" id="{A0CD95FF-59B8-E862-A8C9-A252A07714F1}"/>
              </a:ext>
            </a:extLst>
          </p:cNvPr>
          <p:cNvSpPr/>
          <p:nvPr/>
        </p:nvSpPr>
        <p:spPr>
          <a:xfrm>
            <a:off x="2542516" y="5050598"/>
            <a:ext cx="4545106" cy="823124"/>
          </a:xfrm>
          <a:prstGeom prst="wedgeRoundRectCallout">
            <a:avLst>
              <a:gd name="adj1" fmla="val -34538"/>
              <a:gd name="adj2" fmla="val -11455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Model 2</a:t>
            </a:r>
            <a:r>
              <a:rPr lang="en-US" sz="1600" b="1">
                <a:solidFill>
                  <a:schemeClr val="tx1"/>
                </a:solidFill>
              </a:rPr>
              <a:t> reduced </a:t>
            </a:r>
            <a:r>
              <a:rPr lang="en-US" sz="1600">
                <a:solidFill>
                  <a:schemeClr val="tx1"/>
                </a:solidFill>
              </a:rPr>
              <a:t>the number of false negatives by 59 customers in the training set and 23 customers in the test set.</a:t>
            </a:r>
          </a:p>
        </p:txBody>
      </p:sp>
      <p:pic>
        <p:nvPicPr>
          <p:cNvPr id="15" name="Graphic 14" descr="Teacher">
            <a:extLst>
              <a:ext uri="{FF2B5EF4-FFF2-40B4-BE49-F238E27FC236}">
                <a16:creationId xmlns:a16="http://schemas.microsoft.com/office/drawing/2014/main" id="{29BB6234-2A16-5B2D-A193-8502566358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17796" y="2030629"/>
            <a:ext cx="624548" cy="624548"/>
          </a:xfrm>
          <a:prstGeom prst="rect">
            <a:avLst/>
          </a:prstGeom>
        </p:spPr>
      </p:pic>
      <p:pic>
        <p:nvPicPr>
          <p:cNvPr id="17" name="Graphic 16" descr="Checklist">
            <a:extLst>
              <a:ext uri="{FF2B5EF4-FFF2-40B4-BE49-F238E27FC236}">
                <a16:creationId xmlns:a16="http://schemas.microsoft.com/office/drawing/2014/main" id="{4BB16DC9-1A44-82A0-BAC3-B7E9633C0B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55526" y="2030629"/>
            <a:ext cx="624548" cy="624548"/>
          </a:xfrm>
          <a:prstGeom prst="rect">
            <a:avLst/>
          </a:prstGeom>
        </p:spPr>
      </p:pic>
    </p:spTree>
    <p:extLst>
      <p:ext uri="{BB962C8B-B14F-4D97-AF65-F5344CB8AC3E}">
        <p14:creationId xmlns:p14="http://schemas.microsoft.com/office/powerpoint/2010/main" val="2210371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A040-25A3-1D37-2CFF-0E5E76BA4E65}"/>
              </a:ext>
            </a:extLst>
          </p:cNvPr>
          <p:cNvSpPr>
            <a:spLocks noGrp="1"/>
          </p:cNvSpPr>
          <p:nvPr>
            <p:ph type="title"/>
          </p:nvPr>
        </p:nvSpPr>
        <p:spPr/>
        <p:txBody>
          <a:bodyPr>
            <a:normAutofit fontScale="90000"/>
          </a:bodyPr>
          <a:lstStyle/>
          <a:p>
            <a:r>
              <a:rPr lang="en-US"/>
              <a:t>Model 2 also performs better in terms of ROC as compared to Model 1</a:t>
            </a:r>
          </a:p>
        </p:txBody>
      </p:sp>
      <p:sp>
        <p:nvSpPr>
          <p:cNvPr id="3" name="Slide Number Placeholder 2">
            <a:extLst>
              <a:ext uri="{FF2B5EF4-FFF2-40B4-BE49-F238E27FC236}">
                <a16:creationId xmlns:a16="http://schemas.microsoft.com/office/drawing/2014/main" id="{509106D1-8DB2-FF49-7275-35BD9668B9B1}"/>
              </a:ext>
            </a:extLst>
          </p:cNvPr>
          <p:cNvSpPr>
            <a:spLocks noGrp="1"/>
          </p:cNvSpPr>
          <p:nvPr>
            <p:ph type="sldNum" sz="quarter" idx="12"/>
          </p:nvPr>
        </p:nvSpPr>
        <p:spPr/>
        <p:txBody>
          <a:bodyPr/>
          <a:lstStyle/>
          <a:p>
            <a:fld id="{A69A374E-438B-1B42-8998-415DF2A14850}" type="slidenum">
              <a:rPr lang="en-US" smtClean="0"/>
              <a:t>25</a:t>
            </a:fld>
            <a:endParaRPr lang="en-US"/>
          </a:p>
        </p:txBody>
      </p:sp>
      <p:pic>
        <p:nvPicPr>
          <p:cNvPr id="5" name="Picture 4">
            <a:extLst>
              <a:ext uri="{FF2B5EF4-FFF2-40B4-BE49-F238E27FC236}">
                <a16:creationId xmlns:a16="http://schemas.microsoft.com/office/drawing/2014/main" id="{B62F5273-332C-70B3-D665-68011496FE8C}"/>
              </a:ext>
            </a:extLst>
          </p:cNvPr>
          <p:cNvPicPr>
            <a:picLocks noChangeAspect="1"/>
          </p:cNvPicPr>
          <p:nvPr/>
        </p:nvPicPr>
        <p:blipFill>
          <a:blip r:embed="rId2"/>
          <a:stretch>
            <a:fillRect/>
          </a:stretch>
        </p:blipFill>
        <p:spPr>
          <a:xfrm>
            <a:off x="1493581" y="1593411"/>
            <a:ext cx="7949184" cy="4459298"/>
          </a:xfrm>
          <a:prstGeom prst="rect">
            <a:avLst/>
          </a:prstGeom>
        </p:spPr>
      </p:pic>
    </p:spTree>
    <p:extLst>
      <p:ext uri="{BB962C8B-B14F-4D97-AF65-F5344CB8AC3E}">
        <p14:creationId xmlns:p14="http://schemas.microsoft.com/office/powerpoint/2010/main" val="869875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4571-91D6-B0A3-A664-790652B1CE9C}"/>
              </a:ext>
            </a:extLst>
          </p:cNvPr>
          <p:cNvSpPr>
            <a:spLocks noGrp="1"/>
          </p:cNvSpPr>
          <p:nvPr>
            <p:ph type="title"/>
          </p:nvPr>
        </p:nvSpPr>
        <p:spPr/>
        <p:txBody>
          <a:bodyPr>
            <a:normAutofit fontScale="90000"/>
          </a:bodyPr>
          <a:lstStyle/>
          <a:p>
            <a:r>
              <a:rPr lang="en-US"/>
              <a:t>Model 2 has 13 statistically significant variables, which all have a p-value of &lt;0.05 </a:t>
            </a:r>
          </a:p>
        </p:txBody>
      </p:sp>
      <p:sp>
        <p:nvSpPr>
          <p:cNvPr id="4" name="Slide Number Placeholder 3">
            <a:extLst>
              <a:ext uri="{FF2B5EF4-FFF2-40B4-BE49-F238E27FC236}">
                <a16:creationId xmlns:a16="http://schemas.microsoft.com/office/drawing/2014/main" id="{A643CB25-DC36-E826-BB78-4D1073AE5B9D}"/>
              </a:ext>
            </a:extLst>
          </p:cNvPr>
          <p:cNvSpPr>
            <a:spLocks noGrp="1"/>
          </p:cNvSpPr>
          <p:nvPr>
            <p:ph type="sldNum" sz="quarter" idx="12"/>
          </p:nvPr>
        </p:nvSpPr>
        <p:spPr/>
        <p:txBody>
          <a:bodyPr/>
          <a:lstStyle/>
          <a:p>
            <a:fld id="{CA3C94AB-CBD4-7F45-9F72-A46191FF5935}" type="slidenum">
              <a:rPr lang="en-US" smtClean="0"/>
              <a:t>26</a:t>
            </a:fld>
            <a:endParaRPr lang="en-US"/>
          </a:p>
        </p:txBody>
      </p:sp>
      <p:graphicFrame>
        <p:nvGraphicFramePr>
          <p:cNvPr id="5" name="Table 4">
            <a:extLst>
              <a:ext uri="{FF2B5EF4-FFF2-40B4-BE49-F238E27FC236}">
                <a16:creationId xmlns:a16="http://schemas.microsoft.com/office/drawing/2014/main" id="{44426AC4-73A0-5004-5501-A518771F978F}"/>
              </a:ext>
            </a:extLst>
          </p:cNvPr>
          <p:cNvGraphicFramePr>
            <a:graphicFrameLocks noGrp="1"/>
          </p:cNvGraphicFramePr>
          <p:nvPr>
            <p:extLst>
              <p:ext uri="{D42A27DB-BD31-4B8C-83A1-F6EECF244321}">
                <p14:modId xmlns:p14="http://schemas.microsoft.com/office/powerpoint/2010/main" val="2990495281"/>
              </p:ext>
            </p:extLst>
          </p:nvPr>
        </p:nvGraphicFramePr>
        <p:xfrm>
          <a:off x="1054350" y="1403287"/>
          <a:ext cx="3966162" cy="4695950"/>
        </p:xfrm>
        <a:graphic>
          <a:graphicData uri="http://schemas.openxmlformats.org/drawingml/2006/table">
            <a:tbl>
              <a:tblPr firstRow="1" firstCol="1">
                <a:tableStyleId>{5C22544A-7EE6-4342-B048-85BDC9FD1C3A}</a:tableStyleId>
              </a:tblPr>
              <a:tblGrid>
                <a:gridCol w="1954482">
                  <a:extLst>
                    <a:ext uri="{9D8B030D-6E8A-4147-A177-3AD203B41FA5}">
                      <a16:colId xmlns:a16="http://schemas.microsoft.com/office/drawing/2014/main" val="2063192829"/>
                    </a:ext>
                  </a:extLst>
                </a:gridCol>
                <a:gridCol w="1005840">
                  <a:extLst>
                    <a:ext uri="{9D8B030D-6E8A-4147-A177-3AD203B41FA5}">
                      <a16:colId xmlns:a16="http://schemas.microsoft.com/office/drawing/2014/main" val="2317599994"/>
                    </a:ext>
                  </a:extLst>
                </a:gridCol>
                <a:gridCol w="1005840">
                  <a:extLst>
                    <a:ext uri="{9D8B030D-6E8A-4147-A177-3AD203B41FA5}">
                      <a16:colId xmlns:a16="http://schemas.microsoft.com/office/drawing/2014/main" val="1716258865"/>
                    </a:ext>
                  </a:extLst>
                </a:gridCol>
              </a:tblGrid>
              <a:tr h="335425">
                <a:tc>
                  <a:txBody>
                    <a:bodyPr/>
                    <a:lstStyle/>
                    <a:p>
                      <a:pPr algn="ctr" fontAlgn="b"/>
                      <a:r>
                        <a:rPr lang="en-US" sz="1400" u="none" strike="noStrike">
                          <a:effectLst/>
                        </a:rPr>
                        <a:t>Variable</a:t>
                      </a:r>
                      <a:endParaRPr lang="en-US" sz="1400" b="1" i="0" u="none" strike="noStrike">
                        <a:solidFill>
                          <a:srgbClr val="FFFFFF"/>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u="none" strike="noStrike">
                          <a:effectLst/>
                        </a:rPr>
                        <a:t>Coefficient</a:t>
                      </a:r>
                      <a:endParaRPr lang="en-US" sz="1400" b="1" i="0" u="none" strike="noStrike">
                        <a:solidFill>
                          <a:srgbClr val="FFFFFF"/>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u="none" strike="noStrike">
                          <a:effectLst/>
                        </a:rPr>
                        <a:t>Odds Ratio</a:t>
                      </a:r>
                      <a:endParaRPr lang="en-US" sz="1400" b="1" i="0" u="none" strike="noStrike">
                        <a:solidFill>
                          <a:srgbClr val="FFFFFF"/>
                        </a:solidFill>
                        <a:effectLst/>
                        <a:latin typeface="Calibri" panose="020F0502020204030204" pitchFamily="34" charset="0"/>
                      </a:endParaRPr>
                    </a:p>
                  </a:txBody>
                  <a:tcPr marL="9525" marR="9525" marT="9525" marB="0" anchor="ctr">
                    <a:solidFill>
                      <a:srgbClr val="203864"/>
                    </a:solidFill>
                  </a:tcPr>
                </a:tc>
                <a:extLst>
                  <a:ext uri="{0D108BD9-81ED-4DB2-BD59-A6C34878D82A}">
                    <a16:rowId xmlns:a16="http://schemas.microsoft.com/office/drawing/2014/main" val="2023315006"/>
                  </a:ext>
                </a:extLst>
              </a:tr>
              <a:tr h="335425">
                <a:tc>
                  <a:txBody>
                    <a:bodyPr/>
                    <a:lstStyle/>
                    <a:p>
                      <a:pPr algn="ctr" fontAlgn="b"/>
                      <a:r>
                        <a:rPr lang="en-US" sz="1400" u="none" strike="noStrike">
                          <a:effectLst/>
                        </a:rPr>
                        <a:t>Income</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02BA39"/>
                          </a:solidFill>
                          <a:effectLst/>
                        </a:rPr>
                        <a:t>5.19</a:t>
                      </a:r>
                      <a:endParaRPr lang="en-US" sz="1400" b="1" i="0" u="none" strike="noStrike">
                        <a:solidFill>
                          <a:srgbClr val="02BA39"/>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179.58</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25788581"/>
                  </a:ext>
                </a:extLst>
              </a:tr>
              <a:tr h="335425">
                <a:tc>
                  <a:txBody>
                    <a:bodyPr/>
                    <a:lstStyle/>
                    <a:p>
                      <a:pPr algn="ctr" fontAlgn="b"/>
                      <a:r>
                        <a:rPr lang="en-US" sz="1400" u="none" strike="noStrike" err="1">
                          <a:effectLst/>
                        </a:rPr>
                        <a:t>Income:Family</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02BA39"/>
                          </a:solidFill>
                          <a:effectLst/>
                        </a:rPr>
                        <a:t>1.79</a:t>
                      </a:r>
                      <a:endParaRPr lang="en-US" sz="1400" b="1" i="0" u="none" strike="noStrike">
                        <a:solidFill>
                          <a:srgbClr val="02BA39"/>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5.99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40586615"/>
                  </a:ext>
                </a:extLst>
              </a:tr>
              <a:tr h="335425">
                <a:tc>
                  <a:txBody>
                    <a:bodyPr/>
                    <a:lstStyle/>
                    <a:p>
                      <a:pPr algn="ctr" fontAlgn="b"/>
                      <a:r>
                        <a:rPr lang="en-US" sz="1400" u="none" strike="noStrike">
                          <a:effectLst/>
                        </a:rPr>
                        <a:t>CCAvg</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02BA39"/>
                          </a:solidFill>
                          <a:effectLst/>
                        </a:rPr>
                        <a:t>1.53</a:t>
                      </a:r>
                      <a:endParaRPr lang="en-US" sz="1400" b="1" i="0" u="none" strike="noStrike">
                        <a:solidFill>
                          <a:srgbClr val="02BA39"/>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4.60</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88684905"/>
                  </a:ext>
                </a:extLst>
              </a:tr>
              <a:tr h="335425">
                <a:tc>
                  <a:txBody>
                    <a:bodyPr/>
                    <a:lstStyle/>
                    <a:p>
                      <a:pPr algn="ctr" fontAlgn="b"/>
                      <a:r>
                        <a:rPr lang="en-US" sz="1400" u="none" strike="noStrike">
                          <a:effectLst/>
                        </a:rPr>
                        <a:t>Education_1</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02BA39"/>
                          </a:solidFill>
                          <a:effectLst/>
                        </a:rPr>
                        <a:t>1.01</a:t>
                      </a:r>
                      <a:endParaRPr lang="en-US" sz="1400" b="1" i="0" u="none" strike="noStrike">
                        <a:solidFill>
                          <a:srgbClr val="02BA39"/>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2.76</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35907887"/>
                  </a:ext>
                </a:extLst>
              </a:tr>
              <a:tr h="335425">
                <a:tc>
                  <a:txBody>
                    <a:bodyPr/>
                    <a:lstStyle/>
                    <a:p>
                      <a:pPr algn="ctr" fontAlgn="b"/>
                      <a:r>
                        <a:rPr lang="en-US" sz="1400" u="none" strike="noStrike">
                          <a:effectLst/>
                        </a:rPr>
                        <a:t>CD_Account</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02BA39"/>
                          </a:solidFill>
                          <a:effectLst/>
                        </a:rPr>
                        <a:t>1.00</a:t>
                      </a:r>
                      <a:endParaRPr lang="en-US" sz="1400" b="1" i="0" u="none" strike="noStrike">
                        <a:solidFill>
                          <a:srgbClr val="02BA39"/>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2.73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32612684"/>
                  </a:ext>
                </a:extLst>
              </a:tr>
              <a:tr h="335425">
                <a:tc>
                  <a:txBody>
                    <a:bodyPr/>
                    <a:lstStyle/>
                    <a:p>
                      <a:pPr algn="ctr" fontAlgn="b"/>
                      <a:r>
                        <a:rPr lang="en-US" sz="1400" u="none" strike="noStrike" err="1">
                          <a:effectLst/>
                        </a:rPr>
                        <a:t>Family:CCAvg</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02BA39"/>
                          </a:solidFill>
                          <a:effectLst/>
                        </a:rPr>
                        <a:t>0.52</a:t>
                      </a:r>
                      <a:endParaRPr lang="en-US" sz="1400" b="1" i="0" u="none" strike="noStrike">
                        <a:solidFill>
                          <a:srgbClr val="02BA39"/>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1.69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81883525"/>
                  </a:ext>
                </a:extLst>
              </a:tr>
              <a:tr h="335425">
                <a:tc>
                  <a:txBody>
                    <a:bodyPr/>
                    <a:lstStyle/>
                    <a:p>
                      <a:pPr algn="ctr" fontAlgn="b"/>
                      <a:r>
                        <a:rPr lang="en-US" sz="1400" u="none" strike="noStrike">
                          <a:effectLst/>
                        </a:rPr>
                        <a:t>CCAvg:Education_2</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02BA39"/>
                          </a:solidFill>
                          <a:effectLst/>
                        </a:rPr>
                        <a:t>0.51</a:t>
                      </a:r>
                      <a:endParaRPr lang="en-US" sz="1400" b="1" i="0" u="none" strike="noStrike">
                        <a:solidFill>
                          <a:srgbClr val="02BA39"/>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1.67</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09096384"/>
                  </a:ext>
                </a:extLst>
              </a:tr>
              <a:tr h="335425">
                <a:tc>
                  <a:txBody>
                    <a:bodyPr/>
                    <a:lstStyle/>
                    <a:p>
                      <a:pPr algn="ctr" fontAlgn="b"/>
                      <a:r>
                        <a:rPr lang="en-US" sz="1400" u="none" strike="noStrike">
                          <a:effectLst/>
                        </a:rPr>
                        <a:t>Family</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FF0000"/>
                          </a:solidFill>
                          <a:effectLst/>
                        </a:rPr>
                        <a:t>-0.50</a:t>
                      </a:r>
                      <a:endParaRPr lang="en-US" sz="14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0.61</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92542155"/>
                  </a:ext>
                </a:extLst>
              </a:tr>
              <a:tr h="335425">
                <a:tc>
                  <a:txBody>
                    <a:bodyPr/>
                    <a:lstStyle/>
                    <a:p>
                      <a:pPr algn="ctr" fontAlgn="b"/>
                      <a:r>
                        <a:rPr lang="en-US" sz="1400" u="none" strike="noStrike">
                          <a:effectLst/>
                        </a:rPr>
                        <a:t>Online</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FF0000"/>
                          </a:solidFill>
                          <a:effectLst/>
                        </a:rPr>
                        <a:t>-0.57</a:t>
                      </a:r>
                      <a:endParaRPr lang="en-US" sz="14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0.57</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45329183"/>
                  </a:ext>
                </a:extLst>
              </a:tr>
              <a:tr h="335425">
                <a:tc>
                  <a:txBody>
                    <a:bodyPr/>
                    <a:lstStyle/>
                    <a:p>
                      <a:pPr algn="ctr" fontAlgn="b"/>
                      <a:r>
                        <a:rPr lang="en-US" sz="1400" u="none" strike="noStrike" err="1">
                          <a:effectLst/>
                        </a:rPr>
                        <a:t>Online:CreditCard</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FF0000"/>
                          </a:solidFill>
                          <a:effectLst/>
                        </a:rPr>
                        <a:t>-0.67</a:t>
                      </a:r>
                      <a:endParaRPr lang="en-US" sz="14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0.51</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15836485"/>
                  </a:ext>
                </a:extLst>
              </a:tr>
              <a:tr h="335425">
                <a:tc>
                  <a:txBody>
                    <a:bodyPr/>
                    <a:lstStyle/>
                    <a:p>
                      <a:pPr algn="ctr" fontAlgn="b"/>
                      <a:r>
                        <a:rPr lang="en-US" sz="1400" u="none" strike="noStrike">
                          <a:effectLst/>
                        </a:rPr>
                        <a:t>Education_1:CCAvg</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FF0000"/>
                          </a:solidFill>
                          <a:effectLst/>
                        </a:rPr>
                        <a:t>-0.88</a:t>
                      </a:r>
                      <a:endParaRPr lang="en-US" sz="14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0.42</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86763324"/>
                  </a:ext>
                </a:extLst>
              </a:tr>
              <a:tr h="335425">
                <a:tc>
                  <a:txBody>
                    <a:bodyPr/>
                    <a:lstStyle/>
                    <a:p>
                      <a:pPr algn="ctr" fontAlgn="b"/>
                      <a:r>
                        <a:rPr lang="en-US" sz="1400" u="none" strike="noStrike" err="1">
                          <a:effectLst/>
                        </a:rPr>
                        <a:t>CreditCard</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FF0000"/>
                          </a:solidFill>
                          <a:effectLst/>
                        </a:rPr>
                        <a:t>-0.88</a:t>
                      </a:r>
                      <a:endParaRPr lang="en-US" sz="14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0.41</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99004082"/>
                  </a:ext>
                </a:extLst>
              </a:tr>
              <a:tr h="335425">
                <a:tc>
                  <a:txBody>
                    <a:bodyPr/>
                    <a:lstStyle/>
                    <a:p>
                      <a:pPr algn="ctr" fontAlgn="b"/>
                      <a:r>
                        <a:rPr lang="en-US" sz="1400" u="none" strike="noStrike">
                          <a:effectLst/>
                        </a:rPr>
                        <a:t>Income:Education_1</a:t>
                      </a:r>
                      <a:endParaRPr lang="en-US" sz="1400" b="1" i="0" u="none" strike="noStrike">
                        <a:solidFill>
                          <a:srgbClr val="000000"/>
                        </a:solidFill>
                        <a:effectLst/>
                        <a:latin typeface="Calibri" panose="020F0502020204030204" pitchFamily="34" charset="0"/>
                      </a:endParaRPr>
                    </a:p>
                  </a:txBody>
                  <a:tcPr marL="9525" marR="9525" marT="9525" marB="0" anchor="ctr">
                    <a:solidFill>
                      <a:srgbClr val="203864"/>
                    </a:solidFill>
                  </a:tcPr>
                </a:tc>
                <a:tc>
                  <a:txBody>
                    <a:bodyPr/>
                    <a:lstStyle/>
                    <a:p>
                      <a:pPr algn="ctr" fontAlgn="b"/>
                      <a:r>
                        <a:rPr lang="en-US" sz="1400" b="1" u="none" strike="noStrike">
                          <a:solidFill>
                            <a:srgbClr val="FF0000"/>
                          </a:solidFill>
                          <a:effectLst/>
                        </a:rPr>
                        <a:t>-2.92</a:t>
                      </a:r>
                      <a:endParaRPr lang="en-US" sz="1400" b="1" i="0" u="none" strike="noStrike">
                        <a:solidFill>
                          <a:srgbClr val="FF0000"/>
                        </a:solidFill>
                        <a:effectLst/>
                        <a:latin typeface="Calibri" panose="020F0502020204030204" pitchFamily="34" charset="0"/>
                      </a:endParaRPr>
                    </a:p>
                  </a:txBody>
                  <a:tcPr marL="9525" marR="9525" marT="9525" marB="0" anchor="ctr"/>
                </a:tc>
                <a:tc>
                  <a:txBody>
                    <a:bodyPr/>
                    <a:lstStyle/>
                    <a:p>
                      <a:pPr algn="ctr" fontAlgn="b"/>
                      <a:r>
                        <a:rPr lang="en-US" sz="1400" u="none" strike="noStrike">
                          <a:effectLst/>
                        </a:rPr>
                        <a:t>0.05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99162861"/>
                  </a:ext>
                </a:extLst>
              </a:tr>
            </a:tbl>
          </a:graphicData>
        </a:graphic>
      </p:graphicFrame>
      <p:sp>
        <p:nvSpPr>
          <p:cNvPr id="6" name="Arrow: Down 5">
            <a:extLst>
              <a:ext uri="{FF2B5EF4-FFF2-40B4-BE49-F238E27FC236}">
                <a16:creationId xmlns:a16="http://schemas.microsoft.com/office/drawing/2014/main" id="{4500A77B-405B-BB78-DD17-1044FBB5D39A}"/>
              </a:ext>
            </a:extLst>
          </p:cNvPr>
          <p:cNvSpPr/>
          <p:nvPr/>
        </p:nvSpPr>
        <p:spPr>
          <a:xfrm>
            <a:off x="5092232" y="1837851"/>
            <a:ext cx="199911" cy="4246075"/>
          </a:xfrm>
          <a:prstGeom prst="downArrow">
            <a:avLst/>
          </a:pr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E0A040-DDA9-72E0-3953-22904E9C4F96}"/>
              </a:ext>
            </a:extLst>
          </p:cNvPr>
          <p:cNvSpPr txBox="1"/>
          <p:nvPr/>
        </p:nvSpPr>
        <p:spPr>
          <a:xfrm>
            <a:off x="5192187" y="2607391"/>
            <a:ext cx="430887" cy="3347735"/>
          </a:xfrm>
          <a:prstGeom prst="rect">
            <a:avLst/>
          </a:prstGeom>
          <a:noFill/>
        </p:spPr>
        <p:txBody>
          <a:bodyPr vert="vert270" wrap="square" rtlCol="0">
            <a:spAutoFit/>
          </a:bodyPr>
          <a:lstStyle/>
          <a:p>
            <a:r>
              <a:rPr lang="en-US" sz="1600"/>
              <a:t>Decreasing order of Coefficient</a:t>
            </a:r>
          </a:p>
        </p:txBody>
      </p:sp>
      <p:sp>
        <p:nvSpPr>
          <p:cNvPr id="8" name="TextBox 7">
            <a:extLst>
              <a:ext uri="{FF2B5EF4-FFF2-40B4-BE49-F238E27FC236}">
                <a16:creationId xmlns:a16="http://schemas.microsoft.com/office/drawing/2014/main" id="{90A89F94-E9F3-6F68-A64A-4CA9689601FF}"/>
              </a:ext>
            </a:extLst>
          </p:cNvPr>
          <p:cNvSpPr txBox="1"/>
          <p:nvPr/>
        </p:nvSpPr>
        <p:spPr>
          <a:xfrm>
            <a:off x="6096000" y="1124494"/>
            <a:ext cx="5467160" cy="4247317"/>
          </a:xfrm>
          <a:prstGeom prst="rect">
            <a:avLst/>
          </a:prstGeom>
          <a:noFill/>
        </p:spPr>
        <p:txBody>
          <a:bodyPr wrap="square" rtlCol="0">
            <a:spAutoFit/>
          </a:bodyPr>
          <a:lstStyle/>
          <a:p>
            <a:pPr algn="ctr"/>
            <a:r>
              <a:rPr lang="en-US" b="1" u="sng"/>
              <a:t>Key Insights</a:t>
            </a:r>
          </a:p>
          <a:p>
            <a:pPr marL="285750" indent="-285750">
              <a:buFont typeface="Arial" panose="020B0604020202020204" pitchFamily="34" charset="0"/>
              <a:buChar char="•"/>
            </a:pPr>
            <a:r>
              <a:rPr lang="en-US" sz="1800" b="0" i="0" u="none" strike="noStrike" baseline="0"/>
              <a:t>For a one-unit increase in </a:t>
            </a:r>
            <a:r>
              <a:rPr lang="en-US" sz="1800" b="1" i="0" u="none" strike="noStrike" baseline="0"/>
              <a:t>income</a:t>
            </a:r>
            <a:r>
              <a:rPr lang="en-US" sz="1800" b="0" i="0" u="none" strike="noStrike" baseline="0"/>
              <a:t>, the odds of loan acceptance </a:t>
            </a:r>
            <a:r>
              <a:rPr lang="en-US" sz="1800" b="1" i="0" u="sng" strike="noStrike" baseline="0"/>
              <a:t>increase</a:t>
            </a:r>
            <a:r>
              <a:rPr lang="en-US" sz="1800" b="1" i="0" strike="noStrike" baseline="0"/>
              <a:t> </a:t>
            </a:r>
            <a:r>
              <a:rPr lang="en-US" sz="1800" i="0" u="none" strike="noStrike" baseline="0"/>
              <a:t>by the largest amount</a:t>
            </a:r>
          </a:p>
          <a:p>
            <a:pPr marL="742950" lvl="1" indent="-285750">
              <a:buFont typeface="Arial" panose="020B0604020202020204" pitchFamily="34" charset="0"/>
              <a:buChar char="•"/>
            </a:pPr>
            <a:r>
              <a:rPr lang="en-US"/>
              <a:t>Followed by Income*Family size, Credit Card spending, Education level (undergrad), and the presence of a CD account</a:t>
            </a:r>
          </a:p>
          <a:p>
            <a:pPr marL="742950" lvl="1" indent="-285750">
              <a:buFont typeface="Arial" panose="020B0604020202020204" pitchFamily="34" charset="0"/>
              <a:buChar char="•"/>
            </a:pPr>
            <a:endParaRPr lang="en-US" u="sng"/>
          </a:p>
          <a:p>
            <a:pPr marL="742950" lvl="1" indent="-285750">
              <a:buFont typeface="Arial" panose="020B0604020202020204" pitchFamily="34" charset="0"/>
              <a:buChar char="•"/>
            </a:pPr>
            <a:endParaRPr lang="en-US" u="sng"/>
          </a:p>
          <a:p>
            <a:pPr marL="285750" indent="-285750">
              <a:buFont typeface="Arial" panose="020B0604020202020204" pitchFamily="34" charset="0"/>
              <a:buChar char="•"/>
            </a:pPr>
            <a:endParaRPr lang="en-US" sz="1800" i="0" u="none" strike="noStrike" baseline="0"/>
          </a:p>
          <a:p>
            <a:pPr marL="285750" indent="-285750">
              <a:buFont typeface="Arial" panose="020B0604020202020204" pitchFamily="34" charset="0"/>
              <a:buChar char="•"/>
            </a:pPr>
            <a:endParaRPr lang="en-US" sz="1800" i="0" u="none" strike="noStrike" baseline="0"/>
          </a:p>
          <a:p>
            <a:pPr marL="285750" indent="-285750">
              <a:buFont typeface="Arial" panose="020B0604020202020204" pitchFamily="34" charset="0"/>
              <a:buChar char="•"/>
            </a:pPr>
            <a:r>
              <a:rPr lang="en-US"/>
              <a:t>For a one-unit increase in Family size, the odds of loan acceptance </a:t>
            </a:r>
            <a:r>
              <a:rPr lang="en-US" b="1"/>
              <a:t>decrease</a:t>
            </a:r>
            <a:r>
              <a:rPr lang="en-US"/>
              <a:t> by a small amount </a:t>
            </a:r>
          </a:p>
          <a:p>
            <a:pPr marL="742950" lvl="1" indent="-285750">
              <a:buFont typeface="Arial" panose="020B0604020202020204" pitchFamily="34" charset="0"/>
              <a:buChar char="•"/>
            </a:pPr>
            <a:r>
              <a:rPr lang="en-US" i="0" u="none" strike="noStrike" baseline="0"/>
              <a:t>This is followed by </a:t>
            </a:r>
            <a:r>
              <a:rPr lang="en-US"/>
              <a:t>o</a:t>
            </a:r>
            <a:r>
              <a:rPr lang="en-US" i="0" u="none" strike="noStrike" baseline="0"/>
              <a:t>nline users, credit card owners, low-income and lower-education customers</a:t>
            </a:r>
          </a:p>
        </p:txBody>
      </p:sp>
      <p:sp>
        <p:nvSpPr>
          <p:cNvPr id="9" name="Rectangle 8">
            <a:extLst>
              <a:ext uri="{FF2B5EF4-FFF2-40B4-BE49-F238E27FC236}">
                <a16:creationId xmlns:a16="http://schemas.microsoft.com/office/drawing/2014/main" id="{EE290F01-109B-690A-FBD8-C330A4E5D3C2}"/>
              </a:ext>
            </a:extLst>
          </p:cNvPr>
          <p:cNvSpPr/>
          <p:nvPr/>
        </p:nvSpPr>
        <p:spPr>
          <a:xfrm>
            <a:off x="6215202" y="5328278"/>
            <a:ext cx="5347957" cy="565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These are mainly </a:t>
            </a:r>
            <a:r>
              <a:rPr lang="en-US" b="1"/>
              <a:t>y</a:t>
            </a:r>
            <a:r>
              <a:rPr lang="en-US" sz="1800" b="1" i="0" u="none" strike="noStrike" baseline="0"/>
              <a:t>oung singles that have credit cards and lower education levels</a:t>
            </a:r>
            <a:endParaRPr lang="en-US"/>
          </a:p>
        </p:txBody>
      </p:sp>
      <p:sp>
        <p:nvSpPr>
          <p:cNvPr id="11" name="Rectangle 10">
            <a:extLst>
              <a:ext uri="{FF2B5EF4-FFF2-40B4-BE49-F238E27FC236}">
                <a16:creationId xmlns:a16="http://schemas.microsoft.com/office/drawing/2014/main" id="{5B70107E-8D9C-4D6E-8DF4-604376172DB4}"/>
              </a:ext>
            </a:extLst>
          </p:cNvPr>
          <p:cNvSpPr/>
          <p:nvPr/>
        </p:nvSpPr>
        <p:spPr>
          <a:xfrm>
            <a:off x="6215202" y="2861869"/>
            <a:ext cx="5347957" cy="56564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These are mainly </a:t>
            </a:r>
            <a:r>
              <a:rPr lang="en-US" b="1"/>
              <a:t>high-income families that are well educated</a:t>
            </a:r>
            <a:endParaRPr lang="en-US"/>
          </a:p>
        </p:txBody>
      </p:sp>
    </p:spTree>
    <p:extLst>
      <p:ext uri="{BB962C8B-B14F-4D97-AF65-F5344CB8AC3E}">
        <p14:creationId xmlns:p14="http://schemas.microsoft.com/office/powerpoint/2010/main" val="421830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3FCF-6C81-0C06-E124-46D9FE47DB2A}"/>
              </a:ext>
            </a:extLst>
          </p:cNvPr>
          <p:cNvSpPr>
            <a:spLocks noGrp="1"/>
          </p:cNvSpPr>
          <p:nvPr>
            <p:ph type="title"/>
          </p:nvPr>
        </p:nvSpPr>
        <p:spPr/>
        <p:txBody>
          <a:bodyPr/>
          <a:lstStyle/>
          <a:p>
            <a:r>
              <a:rPr lang="en-US" altLang="zh-CN"/>
              <a:t>Managerial Takeaways</a:t>
            </a:r>
            <a:endParaRPr lang="en-US"/>
          </a:p>
        </p:txBody>
      </p:sp>
      <p:sp>
        <p:nvSpPr>
          <p:cNvPr id="4" name="Slide Number Placeholder 3">
            <a:extLst>
              <a:ext uri="{FF2B5EF4-FFF2-40B4-BE49-F238E27FC236}">
                <a16:creationId xmlns:a16="http://schemas.microsoft.com/office/drawing/2014/main" id="{F9CE1A16-8382-0208-6277-80532807F306}"/>
              </a:ext>
            </a:extLst>
          </p:cNvPr>
          <p:cNvSpPr>
            <a:spLocks noGrp="1"/>
          </p:cNvSpPr>
          <p:nvPr>
            <p:ph type="sldNum" sz="quarter" idx="12"/>
          </p:nvPr>
        </p:nvSpPr>
        <p:spPr/>
        <p:txBody>
          <a:bodyPr/>
          <a:lstStyle/>
          <a:p>
            <a:fld id="{CA3C94AB-CBD4-7F45-9F72-A46191FF5935}" type="slidenum">
              <a:rPr lang="en-US" smtClean="0"/>
              <a:t>27</a:t>
            </a:fld>
            <a:endParaRPr lang="en-US"/>
          </a:p>
        </p:txBody>
      </p:sp>
    </p:spTree>
    <p:extLst>
      <p:ext uri="{BB962C8B-B14F-4D97-AF65-F5344CB8AC3E}">
        <p14:creationId xmlns:p14="http://schemas.microsoft.com/office/powerpoint/2010/main" val="524098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ACFF32E-484E-C3B5-D810-7B7B8A037B45}"/>
              </a:ext>
            </a:extLst>
          </p:cNvPr>
          <p:cNvSpPr txBox="1"/>
          <p:nvPr/>
        </p:nvSpPr>
        <p:spPr>
          <a:xfrm>
            <a:off x="8428567" y="2295746"/>
            <a:ext cx="2864954" cy="3693319"/>
          </a:xfrm>
          <a:prstGeom prst="rect">
            <a:avLst/>
          </a:prstGeom>
          <a:noFill/>
        </p:spPr>
        <p:txBody>
          <a:bodyPr wrap="square" rtlCol="0">
            <a:spAutoFit/>
          </a:bodyPr>
          <a:lstStyle/>
          <a:p>
            <a:r>
              <a:rPr lang="en-US"/>
              <a:t>-  Young families with less work experience and income</a:t>
            </a:r>
          </a:p>
          <a:p>
            <a:pPr marL="285750" indent="-285750">
              <a:buFont typeface="Arial" panose="020B0604020202020204" pitchFamily="34" charset="0"/>
              <a:buChar char="•"/>
            </a:pPr>
            <a:r>
              <a:rPr lang="en-US"/>
              <a:t>Middle-aged customers with high education and low conversion rate.</a:t>
            </a:r>
          </a:p>
          <a:p>
            <a:pPr marL="285750" indent="-285750">
              <a:buFont typeface="Arial" panose="020B0604020202020204" pitchFamily="34" charset="0"/>
              <a:buChar char="•"/>
            </a:pPr>
            <a:r>
              <a:rPr lang="en-US"/>
              <a:t>This is the potential customer cluster who can accept loan if marketed well.</a:t>
            </a:r>
          </a:p>
          <a:p>
            <a:pPr marL="285750" indent="-285750">
              <a:buFont typeface="Arial" panose="020B0604020202020204" pitchFamily="34" charset="0"/>
              <a:buChar char="•"/>
            </a:pPr>
            <a:r>
              <a:rPr lang="en-US"/>
              <a:t>Would allot maximum marketing budget to target segment.</a:t>
            </a:r>
          </a:p>
          <a:p>
            <a:pPr marL="285750" indent="-285750">
              <a:buFontTx/>
              <a:buChar char="-"/>
            </a:pPr>
            <a:endParaRPr lang="en-US"/>
          </a:p>
        </p:txBody>
      </p:sp>
      <p:sp>
        <p:nvSpPr>
          <p:cNvPr id="2" name="Title 1">
            <a:extLst>
              <a:ext uri="{FF2B5EF4-FFF2-40B4-BE49-F238E27FC236}">
                <a16:creationId xmlns:a16="http://schemas.microsoft.com/office/drawing/2014/main" id="{B78A5B48-CBDE-2644-AB08-E2D6926A3FBB}"/>
              </a:ext>
            </a:extLst>
          </p:cNvPr>
          <p:cNvSpPr>
            <a:spLocks noGrp="1"/>
          </p:cNvSpPr>
          <p:nvPr>
            <p:ph type="title"/>
          </p:nvPr>
        </p:nvSpPr>
        <p:spPr/>
        <p:txBody>
          <a:bodyPr>
            <a:normAutofit fontScale="90000"/>
          </a:bodyPr>
          <a:lstStyle/>
          <a:p>
            <a:r>
              <a:rPr lang="en-US">
                <a:cs typeface="Calibri Light"/>
              </a:rPr>
              <a:t>Bank managers can target clusters with varying products based on their unique characteristics</a:t>
            </a:r>
            <a:endParaRPr lang="en-US"/>
          </a:p>
        </p:txBody>
      </p:sp>
      <p:sp>
        <p:nvSpPr>
          <p:cNvPr id="6" name="Freeform 5">
            <a:extLst>
              <a:ext uri="{FF2B5EF4-FFF2-40B4-BE49-F238E27FC236}">
                <a16:creationId xmlns:a16="http://schemas.microsoft.com/office/drawing/2014/main" id="{E91E4862-075F-4C4B-A477-48C536833273}"/>
              </a:ext>
            </a:extLst>
          </p:cNvPr>
          <p:cNvSpPr/>
          <p:nvPr/>
        </p:nvSpPr>
        <p:spPr bwMode="gray">
          <a:xfrm>
            <a:off x="714376" y="1909838"/>
            <a:ext cx="3321984" cy="4041849"/>
          </a:xfrm>
          <a:custGeom>
            <a:avLst/>
            <a:gdLst>
              <a:gd name="connsiteX0" fmla="*/ 2243318 w 2476881"/>
              <a:gd name="connsiteY0" fmla="*/ 3013605 h 3013614"/>
              <a:gd name="connsiteX1" fmla="*/ 233543 w 2476881"/>
              <a:gd name="connsiteY1" fmla="*/ 3013605 h 3013614"/>
              <a:gd name="connsiteX2" fmla="*/ -10 w 2476881"/>
              <a:gd name="connsiteY2" fmla="*/ 2780052 h 3013614"/>
              <a:gd name="connsiteX3" fmla="*/ -10 w 2476881"/>
              <a:gd name="connsiteY3" fmla="*/ 233543 h 3013614"/>
              <a:gd name="connsiteX4" fmla="*/ 233638 w 2476881"/>
              <a:gd name="connsiteY4" fmla="*/ -10 h 3013614"/>
              <a:gd name="connsiteX5" fmla="*/ 2243414 w 2476881"/>
              <a:gd name="connsiteY5" fmla="*/ -10 h 3013614"/>
              <a:gd name="connsiteX6" fmla="*/ 2476871 w 2476881"/>
              <a:gd name="connsiteY6" fmla="*/ 233543 h 3013614"/>
              <a:gd name="connsiteX7" fmla="*/ 2476871 w 2476881"/>
              <a:gd name="connsiteY7" fmla="*/ 2780052 h 3013614"/>
              <a:gd name="connsiteX8" fmla="*/ 2243318 w 2476881"/>
              <a:gd name="connsiteY8" fmla="*/ 3013605 h 3013614"/>
              <a:gd name="connsiteX9" fmla="*/ 233543 w 2476881"/>
              <a:gd name="connsiteY9" fmla="*/ 42757 h 3013614"/>
              <a:gd name="connsiteX10" fmla="*/ 43043 w 2476881"/>
              <a:gd name="connsiteY10" fmla="*/ 233257 h 3013614"/>
              <a:gd name="connsiteX11" fmla="*/ 43043 w 2476881"/>
              <a:gd name="connsiteY11" fmla="*/ 2780052 h 3013614"/>
              <a:gd name="connsiteX12" fmla="*/ 233543 w 2476881"/>
              <a:gd name="connsiteY12" fmla="*/ 2970552 h 3013614"/>
              <a:gd name="connsiteX13" fmla="*/ 2243318 w 2476881"/>
              <a:gd name="connsiteY13" fmla="*/ 2970552 h 3013614"/>
              <a:gd name="connsiteX14" fmla="*/ 2433818 w 2476881"/>
              <a:gd name="connsiteY14" fmla="*/ 2780052 h 3013614"/>
              <a:gd name="connsiteX15" fmla="*/ 2433818 w 2476881"/>
              <a:gd name="connsiteY15" fmla="*/ 233543 h 3013614"/>
              <a:gd name="connsiteX16" fmla="*/ 2243318 w 2476881"/>
              <a:gd name="connsiteY16" fmla="*/ 43043 h 301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6881" h="3013614">
                <a:moveTo>
                  <a:pt x="2243318" y="3013605"/>
                </a:moveTo>
                <a:lnTo>
                  <a:pt x="233543" y="3013605"/>
                </a:lnTo>
                <a:cubicBezTo>
                  <a:pt x="104620" y="3013443"/>
                  <a:pt x="148" y="2908973"/>
                  <a:pt x="-10" y="2780052"/>
                </a:cubicBezTo>
                <a:lnTo>
                  <a:pt x="-10" y="233543"/>
                </a:lnTo>
                <a:cubicBezTo>
                  <a:pt x="148" y="104583"/>
                  <a:pt x="104679" y="95"/>
                  <a:pt x="233638" y="-10"/>
                </a:cubicBezTo>
                <a:lnTo>
                  <a:pt x="2243414" y="-10"/>
                </a:lnTo>
                <a:cubicBezTo>
                  <a:pt x="2372296" y="200"/>
                  <a:pt x="2476709" y="104658"/>
                  <a:pt x="2476871" y="233543"/>
                </a:cubicBezTo>
                <a:lnTo>
                  <a:pt x="2476871" y="2780052"/>
                </a:lnTo>
                <a:cubicBezTo>
                  <a:pt x="2476709" y="2908973"/>
                  <a:pt x="2372239" y="3013443"/>
                  <a:pt x="2243318" y="3013605"/>
                </a:cubicBezTo>
                <a:close/>
                <a:moveTo>
                  <a:pt x="233543" y="42757"/>
                </a:moveTo>
                <a:cubicBezTo>
                  <a:pt x="128441" y="43019"/>
                  <a:pt x="43305" y="128156"/>
                  <a:pt x="43043" y="233257"/>
                </a:cubicBezTo>
                <a:lnTo>
                  <a:pt x="43043" y="2780052"/>
                </a:lnTo>
                <a:cubicBezTo>
                  <a:pt x="43357" y="2885132"/>
                  <a:pt x="128463" y="2970238"/>
                  <a:pt x="233543" y="2970552"/>
                </a:cubicBezTo>
                <a:lnTo>
                  <a:pt x="2243318" y="2970552"/>
                </a:lnTo>
                <a:cubicBezTo>
                  <a:pt x="2348398" y="2970238"/>
                  <a:pt x="2433504" y="2885132"/>
                  <a:pt x="2433818" y="2780052"/>
                </a:cubicBezTo>
                <a:lnTo>
                  <a:pt x="2433818" y="233543"/>
                </a:lnTo>
                <a:cubicBezTo>
                  <a:pt x="2433552" y="128441"/>
                  <a:pt x="2348417" y="43305"/>
                  <a:pt x="2243318" y="43043"/>
                </a:cubicBezTo>
                <a:close/>
              </a:path>
            </a:pathLst>
          </a:custGeom>
          <a:solidFill>
            <a:schemeClr val="tx2"/>
          </a:solidFill>
          <a:ln w="9525" cap="flat">
            <a:noFill/>
            <a:prstDash val="solid"/>
            <a:miter/>
          </a:ln>
        </p:spPr>
        <p:txBody>
          <a:bodyPr rtlCol="0" anchor="ctr"/>
          <a:lstStyle/>
          <a:p>
            <a:endParaRPr lang="en-US">
              <a:solidFill>
                <a:schemeClr val="accent1"/>
              </a:solidFill>
            </a:endParaRPr>
          </a:p>
        </p:txBody>
      </p:sp>
      <p:grpSp>
        <p:nvGrpSpPr>
          <p:cNvPr id="5" name="Group 4">
            <a:extLst>
              <a:ext uri="{FF2B5EF4-FFF2-40B4-BE49-F238E27FC236}">
                <a16:creationId xmlns:a16="http://schemas.microsoft.com/office/drawing/2014/main" id="{30352428-BD08-4714-8AA7-BA4BF163A0AE}"/>
              </a:ext>
            </a:extLst>
          </p:cNvPr>
          <p:cNvGrpSpPr/>
          <p:nvPr/>
        </p:nvGrpSpPr>
        <p:grpSpPr>
          <a:xfrm>
            <a:off x="1121000" y="1603879"/>
            <a:ext cx="2523425" cy="678090"/>
            <a:chOff x="955900" y="1857375"/>
            <a:chExt cx="2523425" cy="678090"/>
          </a:xfrm>
          <a:solidFill>
            <a:srgbClr val="203864"/>
          </a:solidFill>
        </p:grpSpPr>
        <p:sp>
          <p:nvSpPr>
            <p:cNvPr id="7" name="Rounded Rectangle 6">
              <a:extLst>
                <a:ext uri="{FF2B5EF4-FFF2-40B4-BE49-F238E27FC236}">
                  <a16:creationId xmlns:a16="http://schemas.microsoft.com/office/drawing/2014/main" id="{FEDC533D-9428-6448-ABC5-30C4A7077F09}"/>
                </a:ext>
              </a:extLst>
            </p:cNvPr>
            <p:cNvSpPr/>
            <p:nvPr/>
          </p:nvSpPr>
          <p:spPr bwMode="gray">
            <a:xfrm>
              <a:off x="1013131" y="1914735"/>
              <a:ext cx="2408834" cy="563500"/>
            </a:xfrm>
            <a:prstGeom prst="roundRect">
              <a:avLst>
                <a:gd name="adj" fmla="val 50000"/>
              </a:avLst>
            </a:prstGeom>
            <a:grpFill/>
            <a:ln w="9525" cap="flat">
              <a:noFill/>
              <a:prstDash val="solid"/>
              <a:miter/>
            </a:ln>
          </p:spPr>
          <p:txBody>
            <a:bodyPr rtlCol="0" anchor="ctr"/>
            <a:lstStyle/>
            <a:p>
              <a:pPr algn="ctr"/>
              <a:r>
                <a:rPr lang="en-US" sz="2400">
                  <a:solidFill>
                    <a:schemeClr val="bg1"/>
                  </a:solidFill>
                </a:rPr>
                <a:t>Loyalists</a:t>
              </a:r>
            </a:p>
          </p:txBody>
        </p:sp>
        <p:sp>
          <p:nvSpPr>
            <p:cNvPr id="8" name="Freeform 7">
              <a:extLst>
                <a:ext uri="{FF2B5EF4-FFF2-40B4-BE49-F238E27FC236}">
                  <a16:creationId xmlns:a16="http://schemas.microsoft.com/office/drawing/2014/main" id="{4E025267-F311-EA48-945F-0AD1BDD3FEBC}"/>
                </a:ext>
              </a:extLst>
            </p:cNvPr>
            <p:cNvSpPr/>
            <p:nvPr/>
          </p:nvSpPr>
          <p:spPr bwMode="gray">
            <a:xfrm>
              <a:off x="955900" y="1857375"/>
              <a:ext cx="2523425" cy="678090"/>
            </a:xfrm>
            <a:custGeom>
              <a:avLst/>
              <a:gdLst>
                <a:gd name="connsiteX0" fmla="*/ 1628670 w 1881473"/>
                <a:gd name="connsiteY0" fmla="*/ 505577 h 505586"/>
                <a:gd name="connsiteX1" fmla="*/ 252784 w 1881473"/>
                <a:gd name="connsiteY1" fmla="*/ 505577 h 505586"/>
                <a:gd name="connsiteX2" fmla="*/ -10 w 1881473"/>
                <a:gd name="connsiteY2" fmla="*/ 252784 h 505586"/>
                <a:gd name="connsiteX3" fmla="*/ 252784 w 1881473"/>
                <a:gd name="connsiteY3" fmla="*/ -10 h 505586"/>
                <a:gd name="connsiteX4" fmla="*/ 1628670 w 1881473"/>
                <a:gd name="connsiteY4" fmla="*/ -10 h 505586"/>
                <a:gd name="connsiteX5" fmla="*/ 1881463 w 1881473"/>
                <a:gd name="connsiteY5" fmla="*/ 252784 h 505586"/>
                <a:gd name="connsiteX6" fmla="*/ 1628670 w 1881473"/>
                <a:gd name="connsiteY6" fmla="*/ 505577 h 505586"/>
                <a:gd name="connsiteX7" fmla="*/ 252784 w 1881473"/>
                <a:gd name="connsiteY7" fmla="*/ 85429 h 505586"/>
                <a:gd name="connsiteX8" fmla="*/ 85429 w 1881473"/>
                <a:gd name="connsiteY8" fmla="*/ 252784 h 505586"/>
                <a:gd name="connsiteX9" fmla="*/ 252784 w 1881473"/>
                <a:gd name="connsiteY9" fmla="*/ 420138 h 505586"/>
                <a:gd name="connsiteX10" fmla="*/ 1628670 w 1881473"/>
                <a:gd name="connsiteY10" fmla="*/ 420138 h 505586"/>
                <a:gd name="connsiteX11" fmla="*/ 1796024 w 1881473"/>
                <a:gd name="connsiteY11" fmla="*/ 252784 h 505586"/>
                <a:gd name="connsiteX12" fmla="*/ 1628670 w 1881473"/>
                <a:gd name="connsiteY12" fmla="*/ 85429 h 50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1473" h="505586">
                  <a:moveTo>
                    <a:pt x="1628670" y="505577"/>
                  </a:moveTo>
                  <a:lnTo>
                    <a:pt x="252784" y="505577"/>
                  </a:lnTo>
                  <a:cubicBezTo>
                    <a:pt x="113170" y="505577"/>
                    <a:pt x="-10" y="392397"/>
                    <a:pt x="-10" y="252784"/>
                  </a:cubicBezTo>
                  <a:cubicBezTo>
                    <a:pt x="-10" y="113170"/>
                    <a:pt x="113170" y="-10"/>
                    <a:pt x="252784" y="-10"/>
                  </a:cubicBezTo>
                  <a:lnTo>
                    <a:pt x="1628670" y="-10"/>
                  </a:lnTo>
                  <a:cubicBezTo>
                    <a:pt x="1768287" y="-10"/>
                    <a:pt x="1881463" y="113170"/>
                    <a:pt x="1881463" y="252784"/>
                  </a:cubicBezTo>
                  <a:cubicBezTo>
                    <a:pt x="1881463" y="392397"/>
                    <a:pt x="1768287" y="505577"/>
                    <a:pt x="1628670" y="505577"/>
                  </a:cubicBezTo>
                  <a:close/>
                  <a:moveTo>
                    <a:pt x="252784" y="85429"/>
                  </a:moveTo>
                  <a:cubicBezTo>
                    <a:pt x="160357" y="85429"/>
                    <a:pt x="85429" y="160357"/>
                    <a:pt x="85429" y="252784"/>
                  </a:cubicBezTo>
                  <a:cubicBezTo>
                    <a:pt x="85429" y="345210"/>
                    <a:pt x="160357" y="420138"/>
                    <a:pt x="252784" y="420138"/>
                  </a:cubicBezTo>
                  <a:lnTo>
                    <a:pt x="1628670" y="420138"/>
                  </a:lnTo>
                  <a:cubicBezTo>
                    <a:pt x="1721101" y="420138"/>
                    <a:pt x="1796024" y="345210"/>
                    <a:pt x="1796024" y="252784"/>
                  </a:cubicBezTo>
                  <a:cubicBezTo>
                    <a:pt x="1796024" y="160357"/>
                    <a:pt x="1721101" y="85429"/>
                    <a:pt x="1628670" y="85429"/>
                  </a:cubicBezTo>
                  <a:close/>
                </a:path>
              </a:pathLst>
            </a:custGeom>
            <a:grpFill/>
            <a:ln w="9525" cap="flat">
              <a:noFill/>
              <a:prstDash val="solid"/>
              <a:miter/>
            </a:ln>
          </p:spPr>
          <p:txBody>
            <a:bodyPr rtlCol="0" anchor="ctr"/>
            <a:lstStyle/>
            <a:p>
              <a:endParaRPr lang="en-US" sz="2400">
                <a:solidFill>
                  <a:schemeClr val="accent1"/>
                </a:solidFill>
              </a:endParaRPr>
            </a:p>
          </p:txBody>
        </p:sp>
      </p:grpSp>
      <p:sp>
        <p:nvSpPr>
          <p:cNvPr id="10" name="Freeform 9">
            <a:extLst>
              <a:ext uri="{FF2B5EF4-FFF2-40B4-BE49-F238E27FC236}">
                <a16:creationId xmlns:a16="http://schemas.microsoft.com/office/drawing/2014/main" id="{E27C919C-1CFD-3B41-B753-97327A2C4BAF}"/>
              </a:ext>
            </a:extLst>
          </p:cNvPr>
          <p:cNvSpPr/>
          <p:nvPr/>
        </p:nvSpPr>
        <p:spPr bwMode="gray">
          <a:xfrm>
            <a:off x="4433483" y="1909838"/>
            <a:ext cx="3321984" cy="4041849"/>
          </a:xfrm>
          <a:custGeom>
            <a:avLst/>
            <a:gdLst>
              <a:gd name="connsiteX0" fmla="*/ 2243319 w 2476881"/>
              <a:gd name="connsiteY0" fmla="*/ 3013605 h 3013614"/>
              <a:gd name="connsiteX1" fmla="*/ 233543 w 2476881"/>
              <a:gd name="connsiteY1" fmla="*/ 3013605 h 3013614"/>
              <a:gd name="connsiteX2" fmla="*/ -10 w 2476881"/>
              <a:gd name="connsiteY2" fmla="*/ 2780052 h 3013614"/>
              <a:gd name="connsiteX3" fmla="*/ -10 w 2476881"/>
              <a:gd name="connsiteY3" fmla="*/ 233543 h 3013614"/>
              <a:gd name="connsiteX4" fmla="*/ 233543 w 2476881"/>
              <a:gd name="connsiteY4" fmla="*/ -10 h 3013614"/>
              <a:gd name="connsiteX5" fmla="*/ 2243319 w 2476881"/>
              <a:gd name="connsiteY5" fmla="*/ -10 h 3013614"/>
              <a:gd name="connsiteX6" fmla="*/ 2476872 w 2476881"/>
              <a:gd name="connsiteY6" fmla="*/ 233543 h 3013614"/>
              <a:gd name="connsiteX7" fmla="*/ 2476872 w 2476881"/>
              <a:gd name="connsiteY7" fmla="*/ 2780052 h 3013614"/>
              <a:gd name="connsiteX8" fmla="*/ 2243319 w 2476881"/>
              <a:gd name="connsiteY8" fmla="*/ 3013605 h 3013614"/>
              <a:gd name="connsiteX9" fmla="*/ 233543 w 2476881"/>
              <a:gd name="connsiteY9" fmla="*/ 42757 h 3013614"/>
              <a:gd name="connsiteX10" fmla="*/ 43043 w 2476881"/>
              <a:gd name="connsiteY10" fmla="*/ 233257 h 3013614"/>
              <a:gd name="connsiteX11" fmla="*/ 43043 w 2476881"/>
              <a:gd name="connsiteY11" fmla="*/ 2780052 h 3013614"/>
              <a:gd name="connsiteX12" fmla="*/ 233543 w 2476881"/>
              <a:gd name="connsiteY12" fmla="*/ 2970552 h 3013614"/>
              <a:gd name="connsiteX13" fmla="*/ 2243319 w 2476881"/>
              <a:gd name="connsiteY13" fmla="*/ 2970552 h 3013614"/>
              <a:gd name="connsiteX14" fmla="*/ 2433819 w 2476881"/>
              <a:gd name="connsiteY14" fmla="*/ 2780052 h 3013614"/>
              <a:gd name="connsiteX15" fmla="*/ 2433819 w 2476881"/>
              <a:gd name="connsiteY15" fmla="*/ 233543 h 3013614"/>
              <a:gd name="connsiteX16" fmla="*/ 2243319 w 2476881"/>
              <a:gd name="connsiteY16" fmla="*/ 43043 h 301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6881" h="3013614">
                <a:moveTo>
                  <a:pt x="2243319" y="3013605"/>
                </a:moveTo>
                <a:lnTo>
                  <a:pt x="233543" y="3013605"/>
                </a:lnTo>
                <a:cubicBezTo>
                  <a:pt x="104622" y="3013443"/>
                  <a:pt x="152" y="2908973"/>
                  <a:pt x="-10" y="2780052"/>
                </a:cubicBezTo>
                <a:lnTo>
                  <a:pt x="-10" y="233543"/>
                </a:lnTo>
                <a:cubicBezTo>
                  <a:pt x="152" y="104620"/>
                  <a:pt x="104622" y="147"/>
                  <a:pt x="233543" y="-10"/>
                </a:cubicBezTo>
                <a:lnTo>
                  <a:pt x="2243319" y="-10"/>
                </a:lnTo>
                <a:cubicBezTo>
                  <a:pt x="2372239" y="147"/>
                  <a:pt x="2476709" y="104620"/>
                  <a:pt x="2476872" y="233543"/>
                </a:cubicBezTo>
                <a:lnTo>
                  <a:pt x="2476872" y="2780052"/>
                </a:lnTo>
                <a:cubicBezTo>
                  <a:pt x="2476709" y="2908973"/>
                  <a:pt x="2372239" y="3013443"/>
                  <a:pt x="2243319" y="3013605"/>
                </a:cubicBezTo>
                <a:close/>
                <a:moveTo>
                  <a:pt x="233543" y="42757"/>
                </a:moveTo>
                <a:cubicBezTo>
                  <a:pt x="128445" y="43019"/>
                  <a:pt x="43310" y="128156"/>
                  <a:pt x="43043" y="233257"/>
                </a:cubicBezTo>
                <a:lnTo>
                  <a:pt x="43043" y="2780052"/>
                </a:lnTo>
                <a:cubicBezTo>
                  <a:pt x="43358" y="2885132"/>
                  <a:pt x="128463" y="2970238"/>
                  <a:pt x="233543" y="2970552"/>
                </a:cubicBezTo>
                <a:lnTo>
                  <a:pt x="2243319" y="2970552"/>
                </a:lnTo>
                <a:cubicBezTo>
                  <a:pt x="2348398" y="2970238"/>
                  <a:pt x="2433504" y="2885132"/>
                  <a:pt x="2433819" y="2780052"/>
                </a:cubicBezTo>
                <a:lnTo>
                  <a:pt x="2433819" y="233543"/>
                </a:lnTo>
                <a:cubicBezTo>
                  <a:pt x="2433562" y="128441"/>
                  <a:pt x="2348417" y="43305"/>
                  <a:pt x="2243319" y="43043"/>
                </a:cubicBezTo>
                <a:close/>
              </a:path>
            </a:pathLst>
          </a:custGeom>
          <a:solidFill>
            <a:schemeClr val="tx2"/>
          </a:solidFill>
          <a:ln w="9525" cap="flat">
            <a:noFill/>
            <a:prstDash val="solid"/>
            <a:miter/>
          </a:ln>
        </p:spPr>
        <p:txBody>
          <a:bodyPr rtlCol="0" anchor="ctr"/>
          <a:lstStyle/>
          <a:p>
            <a:endParaRPr lang="en-US">
              <a:solidFill>
                <a:schemeClr val="accent1"/>
              </a:solidFill>
            </a:endParaRPr>
          </a:p>
        </p:txBody>
      </p:sp>
      <p:grpSp>
        <p:nvGrpSpPr>
          <p:cNvPr id="4" name="Group 3">
            <a:extLst>
              <a:ext uri="{FF2B5EF4-FFF2-40B4-BE49-F238E27FC236}">
                <a16:creationId xmlns:a16="http://schemas.microsoft.com/office/drawing/2014/main" id="{596FFF49-8050-487B-932E-8FB6ECD2752A}"/>
              </a:ext>
            </a:extLst>
          </p:cNvPr>
          <p:cNvGrpSpPr/>
          <p:nvPr/>
        </p:nvGrpSpPr>
        <p:grpSpPr>
          <a:xfrm>
            <a:off x="4832825" y="1603879"/>
            <a:ext cx="2523297" cy="678090"/>
            <a:chOff x="4832825" y="1857375"/>
            <a:chExt cx="2523297" cy="678090"/>
          </a:xfrm>
          <a:solidFill>
            <a:srgbClr val="203864"/>
          </a:solidFill>
        </p:grpSpPr>
        <p:sp>
          <p:nvSpPr>
            <p:cNvPr id="11" name="Rounded Rectangle 10">
              <a:extLst>
                <a:ext uri="{FF2B5EF4-FFF2-40B4-BE49-F238E27FC236}">
                  <a16:creationId xmlns:a16="http://schemas.microsoft.com/office/drawing/2014/main" id="{C5FE680E-6C10-2144-AFBA-60A556B0BA9C}"/>
                </a:ext>
              </a:extLst>
            </p:cNvPr>
            <p:cNvSpPr/>
            <p:nvPr/>
          </p:nvSpPr>
          <p:spPr bwMode="gray">
            <a:xfrm>
              <a:off x="4890057" y="1914735"/>
              <a:ext cx="2408834" cy="563500"/>
            </a:xfrm>
            <a:prstGeom prst="roundRect">
              <a:avLst>
                <a:gd name="adj" fmla="val 50000"/>
              </a:avLst>
            </a:prstGeom>
            <a:grpFill/>
            <a:ln w="9525" cap="flat">
              <a:noFill/>
              <a:prstDash val="solid"/>
              <a:miter/>
            </a:ln>
          </p:spPr>
          <p:txBody>
            <a:bodyPr rtlCol="0" anchor="ctr"/>
            <a:lstStyle/>
            <a:p>
              <a:pPr algn="ctr"/>
              <a:r>
                <a:rPr lang="en-US" sz="2400">
                  <a:solidFill>
                    <a:schemeClr val="bg1"/>
                  </a:solidFill>
                </a:rPr>
                <a:t>Samplers</a:t>
              </a:r>
            </a:p>
          </p:txBody>
        </p:sp>
        <p:sp>
          <p:nvSpPr>
            <p:cNvPr id="12" name="Freeform 11">
              <a:extLst>
                <a:ext uri="{FF2B5EF4-FFF2-40B4-BE49-F238E27FC236}">
                  <a16:creationId xmlns:a16="http://schemas.microsoft.com/office/drawing/2014/main" id="{0F738041-8692-8540-84C4-EC871316AEA7}"/>
                </a:ext>
              </a:extLst>
            </p:cNvPr>
            <p:cNvSpPr/>
            <p:nvPr/>
          </p:nvSpPr>
          <p:spPr bwMode="gray">
            <a:xfrm>
              <a:off x="4832825" y="1857375"/>
              <a:ext cx="2523297" cy="678090"/>
            </a:xfrm>
            <a:custGeom>
              <a:avLst/>
              <a:gdLst>
                <a:gd name="connsiteX0" fmla="*/ 1628575 w 1881378"/>
                <a:gd name="connsiteY0" fmla="*/ 505577 h 505586"/>
                <a:gd name="connsiteX1" fmla="*/ 252784 w 1881378"/>
                <a:gd name="connsiteY1" fmla="*/ 505577 h 505586"/>
                <a:gd name="connsiteX2" fmla="*/ -10 w 1881378"/>
                <a:gd name="connsiteY2" fmla="*/ 252784 h 505586"/>
                <a:gd name="connsiteX3" fmla="*/ 252784 w 1881378"/>
                <a:gd name="connsiteY3" fmla="*/ -10 h 505586"/>
                <a:gd name="connsiteX4" fmla="*/ 1628575 w 1881378"/>
                <a:gd name="connsiteY4" fmla="*/ -10 h 505586"/>
                <a:gd name="connsiteX5" fmla="*/ 1881368 w 1881378"/>
                <a:gd name="connsiteY5" fmla="*/ 252784 h 505586"/>
                <a:gd name="connsiteX6" fmla="*/ 1628575 w 1881378"/>
                <a:gd name="connsiteY6" fmla="*/ 505577 h 505586"/>
                <a:gd name="connsiteX7" fmla="*/ 252784 w 1881378"/>
                <a:gd name="connsiteY7" fmla="*/ 85429 h 505586"/>
                <a:gd name="connsiteX8" fmla="*/ 85429 w 1881378"/>
                <a:gd name="connsiteY8" fmla="*/ 252784 h 505586"/>
                <a:gd name="connsiteX9" fmla="*/ 252784 w 1881378"/>
                <a:gd name="connsiteY9" fmla="*/ 420138 h 505586"/>
                <a:gd name="connsiteX10" fmla="*/ 1628575 w 1881378"/>
                <a:gd name="connsiteY10" fmla="*/ 420138 h 505586"/>
                <a:gd name="connsiteX11" fmla="*/ 1795929 w 1881378"/>
                <a:gd name="connsiteY11" fmla="*/ 252784 h 505586"/>
                <a:gd name="connsiteX12" fmla="*/ 1628575 w 1881378"/>
                <a:gd name="connsiteY12" fmla="*/ 85429 h 50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1378" h="505586">
                  <a:moveTo>
                    <a:pt x="1628575" y="505577"/>
                  </a:moveTo>
                  <a:lnTo>
                    <a:pt x="252784" y="505577"/>
                  </a:lnTo>
                  <a:cubicBezTo>
                    <a:pt x="113166" y="505577"/>
                    <a:pt x="-10" y="392397"/>
                    <a:pt x="-10" y="252784"/>
                  </a:cubicBezTo>
                  <a:cubicBezTo>
                    <a:pt x="-10" y="113170"/>
                    <a:pt x="113166" y="-10"/>
                    <a:pt x="252784" y="-10"/>
                  </a:cubicBezTo>
                  <a:lnTo>
                    <a:pt x="1628575" y="-10"/>
                  </a:lnTo>
                  <a:cubicBezTo>
                    <a:pt x="1768192" y="-10"/>
                    <a:pt x="1881368" y="113170"/>
                    <a:pt x="1881368" y="252784"/>
                  </a:cubicBezTo>
                  <a:cubicBezTo>
                    <a:pt x="1881368" y="392397"/>
                    <a:pt x="1768192" y="505577"/>
                    <a:pt x="1628575" y="505577"/>
                  </a:cubicBezTo>
                  <a:close/>
                  <a:moveTo>
                    <a:pt x="252784" y="85429"/>
                  </a:moveTo>
                  <a:cubicBezTo>
                    <a:pt x="160353" y="85429"/>
                    <a:pt x="85429" y="160357"/>
                    <a:pt x="85429" y="252784"/>
                  </a:cubicBezTo>
                  <a:cubicBezTo>
                    <a:pt x="85429" y="345210"/>
                    <a:pt x="160353" y="420138"/>
                    <a:pt x="252784" y="420138"/>
                  </a:cubicBezTo>
                  <a:lnTo>
                    <a:pt x="1628575" y="420138"/>
                  </a:lnTo>
                  <a:cubicBezTo>
                    <a:pt x="1721006" y="420138"/>
                    <a:pt x="1795929" y="345210"/>
                    <a:pt x="1795929" y="252784"/>
                  </a:cubicBezTo>
                  <a:cubicBezTo>
                    <a:pt x="1795929" y="160357"/>
                    <a:pt x="1721006" y="85429"/>
                    <a:pt x="1628575" y="85429"/>
                  </a:cubicBezTo>
                  <a:close/>
                </a:path>
              </a:pathLst>
            </a:custGeom>
            <a:grpFill/>
            <a:ln w="9525" cap="flat">
              <a:noFill/>
              <a:prstDash val="solid"/>
              <a:miter/>
            </a:ln>
          </p:spPr>
          <p:txBody>
            <a:bodyPr rtlCol="0" anchor="ctr"/>
            <a:lstStyle/>
            <a:p>
              <a:endParaRPr lang="en-US" sz="2400">
                <a:solidFill>
                  <a:schemeClr val="accent1"/>
                </a:solidFill>
              </a:endParaRPr>
            </a:p>
          </p:txBody>
        </p:sp>
      </p:grpSp>
      <p:sp>
        <p:nvSpPr>
          <p:cNvPr id="15" name="Freeform 14">
            <a:extLst>
              <a:ext uri="{FF2B5EF4-FFF2-40B4-BE49-F238E27FC236}">
                <a16:creationId xmlns:a16="http://schemas.microsoft.com/office/drawing/2014/main" id="{E67E5CEE-B77E-6E44-9A45-8C04C5BBCE41}"/>
              </a:ext>
            </a:extLst>
          </p:cNvPr>
          <p:cNvSpPr/>
          <p:nvPr/>
        </p:nvSpPr>
        <p:spPr bwMode="gray">
          <a:xfrm>
            <a:off x="8152462" y="1909838"/>
            <a:ext cx="3322750" cy="4041850"/>
          </a:xfrm>
          <a:custGeom>
            <a:avLst/>
            <a:gdLst>
              <a:gd name="connsiteX0" fmla="*/ 2243318 w 2477452"/>
              <a:gd name="connsiteY0" fmla="*/ 3013605 h 3013615"/>
              <a:gd name="connsiteX1" fmla="*/ 233543 w 2477452"/>
              <a:gd name="connsiteY1" fmla="*/ 3013605 h 3013615"/>
              <a:gd name="connsiteX2" fmla="*/ -10 w 2477452"/>
              <a:gd name="connsiteY2" fmla="*/ 2780052 h 3013615"/>
              <a:gd name="connsiteX3" fmla="*/ -10 w 2477452"/>
              <a:gd name="connsiteY3" fmla="*/ 233543 h 3013615"/>
              <a:gd name="connsiteX4" fmla="*/ 233543 w 2477452"/>
              <a:gd name="connsiteY4" fmla="*/ -10 h 3013615"/>
              <a:gd name="connsiteX5" fmla="*/ 2243318 w 2477452"/>
              <a:gd name="connsiteY5" fmla="*/ -10 h 3013615"/>
              <a:gd name="connsiteX6" fmla="*/ 2477443 w 2477452"/>
              <a:gd name="connsiteY6" fmla="*/ 233543 h 3013615"/>
              <a:gd name="connsiteX7" fmla="*/ 2477443 w 2477452"/>
              <a:gd name="connsiteY7" fmla="*/ 2780052 h 3013615"/>
              <a:gd name="connsiteX8" fmla="*/ 2243318 w 2477452"/>
              <a:gd name="connsiteY8" fmla="*/ 3013605 h 3013615"/>
              <a:gd name="connsiteX9" fmla="*/ 233543 w 2477452"/>
              <a:gd name="connsiteY9" fmla="*/ 42758 h 3013615"/>
              <a:gd name="connsiteX10" fmla="*/ 43043 w 2477452"/>
              <a:gd name="connsiteY10" fmla="*/ 233258 h 3013615"/>
              <a:gd name="connsiteX11" fmla="*/ 43043 w 2477452"/>
              <a:gd name="connsiteY11" fmla="*/ 2780052 h 3013615"/>
              <a:gd name="connsiteX12" fmla="*/ 233543 w 2477452"/>
              <a:gd name="connsiteY12" fmla="*/ 2970552 h 3013615"/>
              <a:gd name="connsiteX13" fmla="*/ 2243318 w 2477452"/>
              <a:gd name="connsiteY13" fmla="*/ 2970552 h 3013615"/>
              <a:gd name="connsiteX14" fmla="*/ 2433818 w 2477452"/>
              <a:gd name="connsiteY14" fmla="*/ 2780052 h 3013615"/>
              <a:gd name="connsiteX15" fmla="*/ 2433818 w 2477452"/>
              <a:gd name="connsiteY15" fmla="*/ 233543 h 3013615"/>
              <a:gd name="connsiteX16" fmla="*/ 2243318 w 2477452"/>
              <a:gd name="connsiteY16" fmla="*/ 43043 h 3013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7452" h="3013615">
                <a:moveTo>
                  <a:pt x="2243318" y="3013605"/>
                </a:moveTo>
                <a:lnTo>
                  <a:pt x="233543" y="3013605"/>
                </a:lnTo>
                <a:cubicBezTo>
                  <a:pt x="104622" y="3013443"/>
                  <a:pt x="152" y="2908973"/>
                  <a:pt x="-10" y="2780052"/>
                </a:cubicBezTo>
                <a:lnTo>
                  <a:pt x="-10" y="233543"/>
                </a:lnTo>
                <a:cubicBezTo>
                  <a:pt x="152" y="104621"/>
                  <a:pt x="104622" y="148"/>
                  <a:pt x="233543" y="-10"/>
                </a:cubicBezTo>
                <a:lnTo>
                  <a:pt x="2243318" y="-10"/>
                </a:lnTo>
                <a:cubicBezTo>
                  <a:pt x="2372468" y="-168"/>
                  <a:pt x="2477280" y="104398"/>
                  <a:pt x="2477443" y="233543"/>
                </a:cubicBezTo>
                <a:lnTo>
                  <a:pt x="2477443" y="2780052"/>
                </a:lnTo>
                <a:cubicBezTo>
                  <a:pt x="2477280" y="2909202"/>
                  <a:pt x="2372468" y="3013767"/>
                  <a:pt x="2243318" y="3013605"/>
                </a:cubicBezTo>
                <a:close/>
                <a:moveTo>
                  <a:pt x="233543" y="42758"/>
                </a:moveTo>
                <a:cubicBezTo>
                  <a:pt x="128444" y="43020"/>
                  <a:pt x="43300" y="128156"/>
                  <a:pt x="43043" y="233258"/>
                </a:cubicBezTo>
                <a:lnTo>
                  <a:pt x="43043" y="2780052"/>
                </a:lnTo>
                <a:cubicBezTo>
                  <a:pt x="43357" y="2885132"/>
                  <a:pt x="128463" y="2970238"/>
                  <a:pt x="233543" y="2970552"/>
                </a:cubicBezTo>
                <a:lnTo>
                  <a:pt x="2243318" y="2970552"/>
                </a:lnTo>
                <a:cubicBezTo>
                  <a:pt x="2348398" y="2970238"/>
                  <a:pt x="2433504" y="2885132"/>
                  <a:pt x="2433818" y="2780052"/>
                </a:cubicBezTo>
                <a:lnTo>
                  <a:pt x="2433818" y="233543"/>
                </a:lnTo>
                <a:cubicBezTo>
                  <a:pt x="2433561" y="128442"/>
                  <a:pt x="2348417" y="43305"/>
                  <a:pt x="2243318" y="43043"/>
                </a:cubicBezTo>
                <a:close/>
              </a:path>
            </a:pathLst>
          </a:custGeom>
          <a:solidFill>
            <a:schemeClr val="tx2"/>
          </a:solidFill>
          <a:ln w="9525" cap="flat">
            <a:noFill/>
            <a:prstDash val="solid"/>
            <a:miter/>
          </a:ln>
        </p:spPr>
        <p:txBody>
          <a:bodyPr rtlCol="0" anchor="ctr"/>
          <a:lstStyle/>
          <a:p>
            <a:endParaRPr lang="en-US">
              <a:solidFill>
                <a:schemeClr val="accent1"/>
              </a:solidFill>
            </a:endParaRPr>
          </a:p>
        </p:txBody>
      </p:sp>
      <p:grpSp>
        <p:nvGrpSpPr>
          <p:cNvPr id="3" name="Group 2">
            <a:extLst>
              <a:ext uri="{FF2B5EF4-FFF2-40B4-BE49-F238E27FC236}">
                <a16:creationId xmlns:a16="http://schemas.microsoft.com/office/drawing/2014/main" id="{513EC951-EC85-4428-9D2C-91AD32F78E88}"/>
              </a:ext>
            </a:extLst>
          </p:cNvPr>
          <p:cNvGrpSpPr/>
          <p:nvPr/>
        </p:nvGrpSpPr>
        <p:grpSpPr>
          <a:xfrm>
            <a:off x="8551805" y="1603879"/>
            <a:ext cx="2523425" cy="678090"/>
            <a:chOff x="8716905" y="1857375"/>
            <a:chExt cx="2523425" cy="678090"/>
          </a:xfrm>
          <a:solidFill>
            <a:srgbClr val="203864"/>
          </a:solidFill>
        </p:grpSpPr>
        <p:sp>
          <p:nvSpPr>
            <p:cNvPr id="16" name="Rounded Rectangle 15">
              <a:extLst>
                <a:ext uri="{FF2B5EF4-FFF2-40B4-BE49-F238E27FC236}">
                  <a16:creationId xmlns:a16="http://schemas.microsoft.com/office/drawing/2014/main" id="{25E70B28-9F4C-CE47-AA37-74A61B0A20F2}"/>
                </a:ext>
              </a:extLst>
            </p:cNvPr>
            <p:cNvSpPr/>
            <p:nvPr/>
          </p:nvSpPr>
          <p:spPr bwMode="gray">
            <a:xfrm>
              <a:off x="8774136" y="1914735"/>
              <a:ext cx="2408834" cy="563500"/>
            </a:xfrm>
            <a:prstGeom prst="roundRect">
              <a:avLst>
                <a:gd name="adj" fmla="val 50000"/>
              </a:avLst>
            </a:prstGeom>
            <a:grpFill/>
            <a:ln w="9525" cap="flat">
              <a:noFill/>
              <a:prstDash val="solid"/>
              <a:miter/>
            </a:ln>
          </p:spPr>
          <p:txBody>
            <a:bodyPr rtlCol="0" anchor="ctr"/>
            <a:lstStyle/>
            <a:p>
              <a:pPr algn="ctr"/>
              <a:r>
                <a:rPr lang="en-US" sz="2400">
                  <a:solidFill>
                    <a:schemeClr val="bg1"/>
                  </a:solidFill>
                </a:rPr>
                <a:t>Potentials</a:t>
              </a:r>
            </a:p>
          </p:txBody>
        </p:sp>
        <p:sp>
          <p:nvSpPr>
            <p:cNvPr id="17" name="Freeform 16">
              <a:extLst>
                <a:ext uri="{FF2B5EF4-FFF2-40B4-BE49-F238E27FC236}">
                  <a16:creationId xmlns:a16="http://schemas.microsoft.com/office/drawing/2014/main" id="{D10FC81C-FAF7-CA47-816B-3C60F9D8C02B}"/>
                </a:ext>
              </a:extLst>
            </p:cNvPr>
            <p:cNvSpPr/>
            <p:nvPr/>
          </p:nvSpPr>
          <p:spPr bwMode="gray">
            <a:xfrm>
              <a:off x="8716905" y="1857375"/>
              <a:ext cx="2523425" cy="678090"/>
            </a:xfrm>
            <a:custGeom>
              <a:avLst/>
              <a:gdLst>
                <a:gd name="connsiteX0" fmla="*/ 1628670 w 1881473"/>
                <a:gd name="connsiteY0" fmla="*/ 505577 h 505586"/>
                <a:gd name="connsiteX1" fmla="*/ 252784 w 1881473"/>
                <a:gd name="connsiteY1" fmla="*/ 505577 h 505586"/>
                <a:gd name="connsiteX2" fmla="*/ -10 w 1881473"/>
                <a:gd name="connsiteY2" fmla="*/ 252784 h 505586"/>
                <a:gd name="connsiteX3" fmla="*/ 252784 w 1881473"/>
                <a:gd name="connsiteY3" fmla="*/ -10 h 505586"/>
                <a:gd name="connsiteX4" fmla="*/ 1628670 w 1881473"/>
                <a:gd name="connsiteY4" fmla="*/ -10 h 505586"/>
                <a:gd name="connsiteX5" fmla="*/ 1881464 w 1881473"/>
                <a:gd name="connsiteY5" fmla="*/ 252784 h 505586"/>
                <a:gd name="connsiteX6" fmla="*/ 1628670 w 1881473"/>
                <a:gd name="connsiteY6" fmla="*/ 505577 h 505586"/>
                <a:gd name="connsiteX7" fmla="*/ 252784 w 1881473"/>
                <a:gd name="connsiteY7" fmla="*/ 85429 h 505586"/>
                <a:gd name="connsiteX8" fmla="*/ 85430 w 1881473"/>
                <a:gd name="connsiteY8" fmla="*/ 252784 h 505586"/>
                <a:gd name="connsiteX9" fmla="*/ 252784 w 1881473"/>
                <a:gd name="connsiteY9" fmla="*/ 420138 h 505586"/>
                <a:gd name="connsiteX10" fmla="*/ 1628670 w 1881473"/>
                <a:gd name="connsiteY10" fmla="*/ 420138 h 505586"/>
                <a:gd name="connsiteX11" fmla="*/ 1796024 w 1881473"/>
                <a:gd name="connsiteY11" fmla="*/ 252784 h 505586"/>
                <a:gd name="connsiteX12" fmla="*/ 1628670 w 1881473"/>
                <a:gd name="connsiteY12" fmla="*/ 85429 h 50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1473" h="505586">
                  <a:moveTo>
                    <a:pt x="1628670" y="505577"/>
                  </a:moveTo>
                  <a:lnTo>
                    <a:pt x="252784" y="505577"/>
                  </a:lnTo>
                  <a:cubicBezTo>
                    <a:pt x="113166" y="505577"/>
                    <a:pt x="-10" y="392397"/>
                    <a:pt x="-10" y="252784"/>
                  </a:cubicBezTo>
                  <a:cubicBezTo>
                    <a:pt x="-10" y="113170"/>
                    <a:pt x="113166" y="-10"/>
                    <a:pt x="252784" y="-10"/>
                  </a:cubicBezTo>
                  <a:lnTo>
                    <a:pt x="1628670" y="-10"/>
                  </a:lnTo>
                  <a:cubicBezTo>
                    <a:pt x="1768288" y="-10"/>
                    <a:pt x="1881464" y="113170"/>
                    <a:pt x="1881464" y="252784"/>
                  </a:cubicBezTo>
                  <a:cubicBezTo>
                    <a:pt x="1881464" y="392397"/>
                    <a:pt x="1768288" y="505577"/>
                    <a:pt x="1628670" y="505577"/>
                  </a:cubicBezTo>
                  <a:close/>
                  <a:moveTo>
                    <a:pt x="252784" y="85429"/>
                  </a:moveTo>
                  <a:cubicBezTo>
                    <a:pt x="160353" y="85429"/>
                    <a:pt x="85430" y="160357"/>
                    <a:pt x="85430" y="252784"/>
                  </a:cubicBezTo>
                  <a:cubicBezTo>
                    <a:pt x="85430" y="345210"/>
                    <a:pt x="160353" y="420138"/>
                    <a:pt x="252784" y="420138"/>
                  </a:cubicBezTo>
                  <a:lnTo>
                    <a:pt x="1628670" y="420138"/>
                  </a:lnTo>
                  <a:cubicBezTo>
                    <a:pt x="1721101" y="420138"/>
                    <a:pt x="1796024" y="345210"/>
                    <a:pt x="1796024" y="252784"/>
                  </a:cubicBezTo>
                  <a:cubicBezTo>
                    <a:pt x="1796024" y="160357"/>
                    <a:pt x="1721101" y="85429"/>
                    <a:pt x="1628670" y="85429"/>
                  </a:cubicBezTo>
                  <a:close/>
                </a:path>
              </a:pathLst>
            </a:custGeom>
            <a:grpFill/>
            <a:ln w="9525" cap="flat">
              <a:noFill/>
              <a:prstDash val="solid"/>
              <a:miter/>
            </a:ln>
          </p:spPr>
          <p:txBody>
            <a:bodyPr rtlCol="0" anchor="ctr"/>
            <a:lstStyle/>
            <a:p>
              <a:endParaRPr lang="en-US" sz="2400">
                <a:solidFill>
                  <a:schemeClr val="accent1"/>
                </a:solidFill>
              </a:endParaRPr>
            </a:p>
          </p:txBody>
        </p:sp>
      </p:grpSp>
      <p:sp>
        <p:nvSpPr>
          <p:cNvPr id="22" name="TextBox 21">
            <a:extLst>
              <a:ext uri="{FF2B5EF4-FFF2-40B4-BE49-F238E27FC236}">
                <a16:creationId xmlns:a16="http://schemas.microsoft.com/office/drawing/2014/main" id="{36711735-D17B-A4A9-4BCE-8A6F6426B44B}"/>
              </a:ext>
            </a:extLst>
          </p:cNvPr>
          <p:cNvSpPr txBox="1"/>
          <p:nvPr/>
        </p:nvSpPr>
        <p:spPr>
          <a:xfrm>
            <a:off x="942891" y="2281969"/>
            <a:ext cx="2864954" cy="3416320"/>
          </a:xfrm>
          <a:prstGeom prst="rect">
            <a:avLst/>
          </a:prstGeom>
          <a:noFill/>
        </p:spPr>
        <p:txBody>
          <a:bodyPr wrap="square" rtlCol="0">
            <a:spAutoFit/>
          </a:bodyPr>
          <a:lstStyle/>
          <a:p>
            <a:r>
              <a:rPr lang="en-US"/>
              <a:t>- High income, high spending couples with mortgages</a:t>
            </a:r>
          </a:p>
          <a:p>
            <a:pPr marL="285750" indent="-285750">
              <a:buFont typeface="Arial" panose="020B0604020202020204" pitchFamily="34" charset="0"/>
              <a:buChar char="•"/>
            </a:pPr>
            <a:r>
              <a:rPr lang="en-US"/>
              <a:t>Mid age Customers with highest conversion rate.</a:t>
            </a:r>
          </a:p>
          <a:p>
            <a:pPr marL="285750" indent="-285750">
              <a:buFont typeface="Arial" panose="020B0604020202020204" pitchFamily="34" charset="0"/>
              <a:buChar char="•"/>
            </a:pPr>
            <a:r>
              <a:rPr lang="en-US"/>
              <a:t>Best suited for cross-selling</a:t>
            </a:r>
          </a:p>
          <a:p>
            <a:pPr marL="285750" indent="-285750">
              <a:buFont typeface="Arial" panose="020B0604020202020204" pitchFamily="34" charset="0"/>
              <a:buChar char="•"/>
            </a:pPr>
            <a:r>
              <a:rPr lang="en-US"/>
              <a:t>Personalized offers through emails, and calls can result in lower cost conversion rates</a:t>
            </a:r>
          </a:p>
          <a:p>
            <a:pPr marL="285750" indent="-285750">
              <a:buFontTx/>
              <a:buChar char="-"/>
            </a:pPr>
            <a:endParaRPr lang="en-US"/>
          </a:p>
        </p:txBody>
      </p:sp>
      <p:sp>
        <p:nvSpPr>
          <p:cNvPr id="23" name="TextBox 22">
            <a:extLst>
              <a:ext uri="{FF2B5EF4-FFF2-40B4-BE49-F238E27FC236}">
                <a16:creationId xmlns:a16="http://schemas.microsoft.com/office/drawing/2014/main" id="{E3006D76-8F4A-4B35-A1B3-73A8ED2D1657}"/>
              </a:ext>
            </a:extLst>
          </p:cNvPr>
          <p:cNvSpPr txBox="1"/>
          <p:nvPr/>
        </p:nvSpPr>
        <p:spPr>
          <a:xfrm>
            <a:off x="4661064" y="2295940"/>
            <a:ext cx="2864954" cy="3416320"/>
          </a:xfrm>
          <a:prstGeom prst="rect">
            <a:avLst/>
          </a:prstGeom>
          <a:noFill/>
        </p:spPr>
        <p:txBody>
          <a:bodyPr wrap="square" rtlCol="0">
            <a:spAutoFit/>
          </a:bodyPr>
          <a:lstStyle/>
          <a:p>
            <a:r>
              <a:rPr lang="en-US"/>
              <a:t>-  Older families with lots of work experience</a:t>
            </a:r>
          </a:p>
          <a:p>
            <a:pPr marL="285750" indent="-285750">
              <a:buFont typeface="Arial" panose="020B0604020202020204" pitchFamily="34" charset="0"/>
              <a:buChar char="•"/>
            </a:pPr>
            <a:r>
              <a:rPr lang="en-US"/>
              <a:t>Old age customers with</a:t>
            </a:r>
          </a:p>
          <a:p>
            <a:pPr marL="285750" indent="-285750">
              <a:buFont typeface="Arial" panose="020B0604020202020204" pitchFamily="34" charset="0"/>
              <a:buChar char="•"/>
            </a:pPr>
            <a:r>
              <a:rPr lang="en-US"/>
              <a:t>lower conversion rate for loans.</a:t>
            </a:r>
          </a:p>
          <a:p>
            <a:pPr marL="285750" indent="-285750">
              <a:buFont typeface="Arial" panose="020B0604020202020204" pitchFamily="34" charset="0"/>
              <a:buChar char="•"/>
            </a:pPr>
            <a:r>
              <a:rPr lang="en-US"/>
              <a:t>Can be considered for securities accounts at bank.</a:t>
            </a:r>
          </a:p>
          <a:p>
            <a:pPr marL="285750" indent="-285750">
              <a:buFont typeface="Arial" panose="020B0604020202020204" pitchFamily="34" charset="0"/>
              <a:buChar char="•"/>
            </a:pPr>
            <a:r>
              <a:rPr lang="en-US"/>
              <a:t>Least marketing budget allotment keeping CLV in consideration</a:t>
            </a:r>
          </a:p>
          <a:p>
            <a:pPr marL="285750" indent="-285750">
              <a:buFontTx/>
              <a:buChar char="-"/>
            </a:pPr>
            <a:endParaRPr lang="en-US"/>
          </a:p>
        </p:txBody>
      </p:sp>
    </p:spTree>
    <p:extLst>
      <p:ext uri="{BB962C8B-B14F-4D97-AF65-F5344CB8AC3E}">
        <p14:creationId xmlns:p14="http://schemas.microsoft.com/office/powerpoint/2010/main" val="159476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A5D6-E15E-ECC8-8231-704C9F0F8541}"/>
              </a:ext>
            </a:extLst>
          </p:cNvPr>
          <p:cNvSpPr>
            <a:spLocks noGrp="1"/>
          </p:cNvSpPr>
          <p:nvPr>
            <p:ph type="title"/>
          </p:nvPr>
        </p:nvSpPr>
        <p:spPr/>
        <p:txBody>
          <a:bodyPr>
            <a:normAutofit/>
          </a:bodyPr>
          <a:lstStyle/>
          <a:p>
            <a:r>
              <a:rPr lang="en-US">
                <a:cs typeface="Calibri Light"/>
              </a:rPr>
              <a:t>Introduction</a:t>
            </a:r>
          </a:p>
        </p:txBody>
      </p:sp>
      <p:sp>
        <p:nvSpPr>
          <p:cNvPr id="39" name="Slide Number Placeholder 38">
            <a:extLst>
              <a:ext uri="{FF2B5EF4-FFF2-40B4-BE49-F238E27FC236}">
                <a16:creationId xmlns:a16="http://schemas.microsoft.com/office/drawing/2014/main" id="{10AC6EDC-459C-366E-68CC-47342D5F4305}"/>
              </a:ext>
            </a:extLst>
          </p:cNvPr>
          <p:cNvSpPr>
            <a:spLocks noGrp="1"/>
          </p:cNvSpPr>
          <p:nvPr>
            <p:ph type="sldNum" sz="quarter" idx="12"/>
          </p:nvPr>
        </p:nvSpPr>
        <p:spPr/>
        <p:txBody>
          <a:bodyPr/>
          <a:lstStyle/>
          <a:p>
            <a:fld id="{CA3C94AB-CBD4-7F45-9F72-A46191FF5935}" type="slidenum">
              <a:rPr lang="en-US" smtClean="0"/>
              <a:t>2</a:t>
            </a:fld>
            <a:endParaRPr lang="en-US"/>
          </a:p>
        </p:txBody>
      </p:sp>
      <p:sp>
        <p:nvSpPr>
          <p:cNvPr id="14" name="Oval 13">
            <a:extLst>
              <a:ext uri="{FF2B5EF4-FFF2-40B4-BE49-F238E27FC236}">
                <a16:creationId xmlns:a16="http://schemas.microsoft.com/office/drawing/2014/main" id="{8D92D87C-17F8-35AA-F57F-6F75CD00E729}"/>
              </a:ext>
            </a:extLst>
          </p:cNvPr>
          <p:cNvSpPr>
            <a:spLocks noChangeAspect="1"/>
          </p:cNvSpPr>
          <p:nvPr/>
        </p:nvSpPr>
        <p:spPr>
          <a:xfrm>
            <a:off x="1386718" y="2012123"/>
            <a:ext cx="2029582" cy="2029582"/>
          </a:xfrm>
          <a:prstGeom prst="ellipse">
            <a:avLst/>
          </a:prstGeom>
          <a:noFill/>
          <a:ln>
            <a:solidFill>
              <a:schemeClr val="accent1">
                <a:lumMod val="50000"/>
              </a:schemeClr>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E8B192C-68E2-7658-7ED5-E92C46B39001}"/>
              </a:ext>
            </a:extLst>
          </p:cNvPr>
          <p:cNvSpPr/>
          <p:nvPr/>
        </p:nvSpPr>
        <p:spPr>
          <a:xfrm>
            <a:off x="1386718" y="1487948"/>
            <a:ext cx="3282043" cy="369332"/>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Customers</a:t>
            </a:r>
          </a:p>
        </p:txBody>
      </p:sp>
      <p:sp>
        <p:nvSpPr>
          <p:cNvPr id="6" name="Rectangle 5">
            <a:extLst>
              <a:ext uri="{FF2B5EF4-FFF2-40B4-BE49-F238E27FC236}">
                <a16:creationId xmlns:a16="http://schemas.microsoft.com/office/drawing/2014/main" id="{B992A286-248E-6651-6D46-4C26A23CFC60}"/>
              </a:ext>
            </a:extLst>
          </p:cNvPr>
          <p:cNvSpPr/>
          <p:nvPr/>
        </p:nvSpPr>
        <p:spPr>
          <a:xfrm>
            <a:off x="1551925" y="2703963"/>
            <a:ext cx="1670395" cy="63361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Liability Customers</a:t>
            </a:r>
          </a:p>
        </p:txBody>
      </p:sp>
      <p:sp>
        <p:nvSpPr>
          <p:cNvPr id="10" name="Rectangle 9">
            <a:extLst>
              <a:ext uri="{FF2B5EF4-FFF2-40B4-BE49-F238E27FC236}">
                <a16:creationId xmlns:a16="http://schemas.microsoft.com/office/drawing/2014/main" id="{319F82D2-F0C9-6579-8BA2-3BBDF9E0748E}"/>
              </a:ext>
            </a:extLst>
          </p:cNvPr>
          <p:cNvSpPr/>
          <p:nvPr/>
        </p:nvSpPr>
        <p:spPr>
          <a:xfrm>
            <a:off x="3626704" y="3606672"/>
            <a:ext cx="827977" cy="36933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Profit</a:t>
            </a:r>
          </a:p>
        </p:txBody>
      </p:sp>
      <p:pic>
        <p:nvPicPr>
          <p:cNvPr id="12" name="Picture 7" descr="A picture containing text&#10;&#10;Description automatically generated">
            <a:extLst>
              <a:ext uri="{FF2B5EF4-FFF2-40B4-BE49-F238E27FC236}">
                <a16:creationId xmlns:a16="http://schemas.microsoft.com/office/drawing/2014/main" id="{F6CB1980-2363-3A1F-EB5F-78EDF1351C4B}"/>
              </a:ext>
            </a:extLst>
          </p:cNvPr>
          <p:cNvPicPr>
            <a:picLocks noChangeAspect="1"/>
          </p:cNvPicPr>
          <p:nvPr/>
        </p:nvPicPr>
        <p:blipFill>
          <a:blip r:embed="rId2"/>
          <a:stretch>
            <a:fillRect/>
          </a:stretch>
        </p:blipFill>
        <p:spPr>
          <a:xfrm rot="5400000">
            <a:off x="2770618" y="3443036"/>
            <a:ext cx="323589" cy="1936297"/>
          </a:xfrm>
          <a:prstGeom prst="rect">
            <a:avLst/>
          </a:prstGeom>
        </p:spPr>
      </p:pic>
      <p:sp>
        <p:nvSpPr>
          <p:cNvPr id="18" name="TextBox 17">
            <a:extLst>
              <a:ext uri="{FF2B5EF4-FFF2-40B4-BE49-F238E27FC236}">
                <a16:creationId xmlns:a16="http://schemas.microsoft.com/office/drawing/2014/main" id="{8293950A-9327-1DC4-4A60-785012A96253}"/>
              </a:ext>
            </a:extLst>
          </p:cNvPr>
          <p:cNvSpPr txBox="1"/>
          <p:nvPr/>
        </p:nvSpPr>
        <p:spPr>
          <a:xfrm>
            <a:off x="1217536" y="4602237"/>
            <a:ext cx="3451225" cy="1384995"/>
          </a:xfrm>
          <a:prstGeom prst="rect">
            <a:avLst/>
          </a:prstGeom>
          <a:noFill/>
        </p:spPr>
        <p:txBody>
          <a:bodyPr wrap="square">
            <a:spAutoFit/>
          </a:bodyPr>
          <a:lstStyle/>
          <a:p>
            <a:pPr algn="ctr"/>
            <a:r>
              <a:rPr lang="en-US" sz="2400" b="1">
                <a:solidFill>
                  <a:srgbClr val="203864"/>
                </a:solidFill>
              </a:rPr>
              <a:t>Goal</a:t>
            </a:r>
            <a:r>
              <a:rPr lang="en-US" sz="2400">
                <a:solidFill>
                  <a:srgbClr val="203864"/>
                </a:solidFill>
              </a:rPr>
              <a:t> </a:t>
            </a:r>
          </a:p>
          <a:p>
            <a:pPr algn="ctr"/>
            <a:r>
              <a:rPr lang="en-US" sz="2000"/>
              <a:t>To increase the number of borrowers through marketing campaigns </a:t>
            </a:r>
          </a:p>
        </p:txBody>
      </p:sp>
      <p:sp>
        <p:nvSpPr>
          <p:cNvPr id="21" name="Oval 20">
            <a:extLst>
              <a:ext uri="{FF2B5EF4-FFF2-40B4-BE49-F238E27FC236}">
                <a16:creationId xmlns:a16="http://schemas.microsoft.com/office/drawing/2014/main" id="{41370032-45A2-5E2D-7B99-CF73FFD0C4FA}"/>
              </a:ext>
            </a:extLst>
          </p:cNvPr>
          <p:cNvSpPr>
            <a:spLocks noChangeAspect="1"/>
          </p:cNvSpPr>
          <p:nvPr/>
        </p:nvSpPr>
        <p:spPr>
          <a:xfrm>
            <a:off x="3222320" y="1976804"/>
            <a:ext cx="1356482" cy="1356482"/>
          </a:xfrm>
          <a:prstGeom prst="ellipse">
            <a:avLst/>
          </a:prstGeom>
          <a:noFill/>
          <a:ln>
            <a:solidFill>
              <a:schemeClr val="accent1">
                <a:lumMod val="50000"/>
              </a:schemeClr>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9315192-9E56-5A4F-6E54-76A486D06DCA}"/>
              </a:ext>
            </a:extLst>
          </p:cNvPr>
          <p:cNvSpPr/>
          <p:nvPr/>
        </p:nvSpPr>
        <p:spPr>
          <a:xfrm>
            <a:off x="3380559" y="2547076"/>
            <a:ext cx="1187844" cy="22671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Borrowers</a:t>
            </a:r>
          </a:p>
        </p:txBody>
      </p:sp>
      <p:cxnSp>
        <p:nvCxnSpPr>
          <p:cNvPr id="24" name="Straight Connector 23">
            <a:extLst>
              <a:ext uri="{FF2B5EF4-FFF2-40B4-BE49-F238E27FC236}">
                <a16:creationId xmlns:a16="http://schemas.microsoft.com/office/drawing/2014/main" id="{5E4A22C5-9831-8781-E9F5-D996A1ED4284}"/>
              </a:ext>
            </a:extLst>
          </p:cNvPr>
          <p:cNvCxnSpPr/>
          <p:nvPr/>
        </p:nvCxnSpPr>
        <p:spPr>
          <a:xfrm flipH="1">
            <a:off x="3222320" y="2533135"/>
            <a:ext cx="56339" cy="1708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2AEE2A5-33AB-C0CC-6656-E132AF265F60}"/>
              </a:ext>
            </a:extLst>
          </p:cNvPr>
          <p:cNvCxnSpPr>
            <a:cxnSpLocks/>
          </p:cNvCxnSpPr>
          <p:nvPr/>
        </p:nvCxnSpPr>
        <p:spPr>
          <a:xfrm flipH="1">
            <a:off x="3245100" y="2584019"/>
            <a:ext cx="61884" cy="2044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9092BF-50AC-120A-EF62-30CD4AF74C61}"/>
              </a:ext>
            </a:extLst>
          </p:cNvPr>
          <p:cNvCxnSpPr>
            <a:cxnSpLocks/>
          </p:cNvCxnSpPr>
          <p:nvPr/>
        </p:nvCxnSpPr>
        <p:spPr>
          <a:xfrm flipH="1">
            <a:off x="3270498" y="2653142"/>
            <a:ext cx="70045" cy="2209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969666-3229-F9DA-029F-14EB9BEAB595}"/>
              </a:ext>
            </a:extLst>
          </p:cNvPr>
          <p:cNvCxnSpPr>
            <a:cxnSpLocks/>
          </p:cNvCxnSpPr>
          <p:nvPr/>
        </p:nvCxnSpPr>
        <p:spPr>
          <a:xfrm flipH="1">
            <a:off x="3299182" y="2747148"/>
            <a:ext cx="70045" cy="2209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3CBB0E-FFD4-CCAE-D6FA-9F2FE17622D8}"/>
              </a:ext>
            </a:extLst>
          </p:cNvPr>
          <p:cNvCxnSpPr>
            <a:cxnSpLocks/>
          </p:cNvCxnSpPr>
          <p:nvPr/>
        </p:nvCxnSpPr>
        <p:spPr>
          <a:xfrm flipH="1">
            <a:off x="3327474" y="2809385"/>
            <a:ext cx="70045" cy="2209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6702B63-B468-11F4-DF15-41E9039A2A5E}"/>
              </a:ext>
            </a:extLst>
          </p:cNvPr>
          <p:cNvCxnSpPr/>
          <p:nvPr/>
        </p:nvCxnSpPr>
        <p:spPr>
          <a:xfrm flipH="1">
            <a:off x="3359357" y="2899299"/>
            <a:ext cx="56339" cy="1708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412423-1666-3840-A955-4A3E89D9E76C}"/>
              </a:ext>
            </a:extLst>
          </p:cNvPr>
          <p:cNvCxnSpPr/>
          <p:nvPr/>
        </p:nvCxnSpPr>
        <p:spPr>
          <a:xfrm flipH="1" flipV="1">
            <a:off x="3436579" y="3241380"/>
            <a:ext cx="190125" cy="3184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AAE567A-8EA3-94AE-7CB8-04E0DBB5BECD}"/>
              </a:ext>
            </a:extLst>
          </p:cNvPr>
          <p:cNvSpPr/>
          <p:nvPr/>
        </p:nvSpPr>
        <p:spPr>
          <a:xfrm>
            <a:off x="5619171" y="1487948"/>
            <a:ext cx="5355293" cy="4600336"/>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5" name="Pentagon 34">
            <a:extLst>
              <a:ext uri="{FF2B5EF4-FFF2-40B4-BE49-F238E27FC236}">
                <a16:creationId xmlns:a16="http://schemas.microsoft.com/office/drawing/2014/main" id="{77118426-F7D8-A5E0-9008-F9657F8EF9F2}"/>
              </a:ext>
            </a:extLst>
          </p:cNvPr>
          <p:cNvSpPr/>
          <p:nvPr/>
        </p:nvSpPr>
        <p:spPr>
          <a:xfrm>
            <a:off x="5619171" y="1956127"/>
            <a:ext cx="3883644" cy="1231910"/>
          </a:xfrm>
          <a:prstGeom prst="homePlate">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203864"/>
                </a:solidFill>
              </a:rPr>
              <a:t>To</a:t>
            </a:r>
            <a:r>
              <a:rPr lang="zh-CN" altLang="en-US" b="1">
                <a:solidFill>
                  <a:srgbClr val="203864"/>
                </a:solidFill>
              </a:rPr>
              <a:t> </a:t>
            </a:r>
            <a:r>
              <a:rPr lang="en-US" altLang="zh-CN" b="1">
                <a:solidFill>
                  <a:srgbClr val="203864"/>
                </a:solidFill>
              </a:rPr>
              <a:t>Banks’</a:t>
            </a:r>
            <a:r>
              <a:rPr lang="zh-CN" altLang="en-US" b="1">
                <a:solidFill>
                  <a:srgbClr val="203864"/>
                </a:solidFill>
              </a:rPr>
              <a:t> </a:t>
            </a:r>
            <a:r>
              <a:rPr lang="en-US" altLang="zh-CN" b="1">
                <a:solidFill>
                  <a:srgbClr val="203864"/>
                </a:solidFill>
              </a:rPr>
              <a:t>Understanding</a:t>
            </a:r>
          </a:p>
          <a:p>
            <a:r>
              <a:rPr lang="en-US" altLang="zh-CN" sz="1600">
                <a:solidFill>
                  <a:schemeClr val="tx1"/>
                </a:solidFill>
              </a:rPr>
              <a:t>-</a:t>
            </a:r>
            <a:r>
              <a:rPr lang="zh-CN" altLang="en-US" sz="1600">
                <a:solidFill>
                  <a:schemeClr val="tx1"/>
                </a:solidFill>
              </a:rPr>
              <a:t> </a:t>
            </a:r>
            <a:r>
              <a:rPr lang="en-US" sz="1600">
                <a:solidFill>
                  <a:schemeClr val="tx1"/>
                </a:solidFill>
              </a:rPr>
              <a:t>create valuable insights regarding customer segmentation and targeted marketing</a:t>
            </a:r>
          </a:p>
        </p:txBody>
      </p:sp>
      <p:sp>
        <p:nvSpPr>
          <p:cNvPr id="36" name="Pentagon 35">
            <a:extLst>
              <a:ext uri="{FF2B5EF4-FFF2-40B4-BE49-F238E27FC236}">
                <a16:creationId xmlns:a16="http://schemas.microsoft.com/office/drawing/2014/main" id="{767EAE4F-3CF5-4D84-3FD8-01BBBCF0E94D}"/>
              </a:ext>
            </a:extLst>
          </p:cNvPr>
          <p:cNvSpPr/>
          <p:nvPr/>
        </p:nvSpPr>
        <p:spPr>
          <a:xfrm>
            <a:off x="5619171" y="3388934"/>
            <a:ext cx="4427654" cy="1231910"/>
          </a:xfrm>
          <a:prstGeom prst="homePlate">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a:solidFill>
                  <a:schemeClr val="accent1">
                    <a:lumMod val="50000"/>
                  </a:schemeClr>
                </a:solidFill>
              </a:rPr>
              <a:t>To</a:t>
            </a:r>
            <a:r>
              <a:rPr lang="zh-CN" altLang="en-US" b="1">
                <a:solidFill>
                  <a:schemeClr val="accent1">
                    <a:lumMod val="50000"/>
                  </a:schemeClr>
                </a:solidFill>
              </a:rPr>
              <a:t> </a:t>
            </a:r>
            <a:r>
              <a:rPr lang="en-US" altLang="zh-CN" b="1">
                <a:solidFill>
                  <a:schemeClr val="accent1">
                    <a:lumMod val="50000"/>
                  </a:schemeClr>
                </a:solidFill>
              </a:rPr>
              <a:t>Banks’</a:t>
            </a:r>
            <a:r>
              <a:rPr lang="zh-CN" altLang="en-US" b="1">
                <a:solidFill>
                  <a:schemeClr val="accent1">
                    <a:lumMod val="50000"/>
                  </a:schemeClr>
                </a:solidFill>
              </a:rPr>
              <a:t> </a:t>
            </a:r>
            <a:r>
              <a:rPr lang="en-US" altLang="zh-CN" b="1">
                <a:solidFill>
                  <a:schemeClr val="accent1">
                    <a:lumMod val="50000"/>
                  </a:schemeClr>
                </a:solidFill>
              </a:rPr>
              <a:t>Actions</a:t>
            </a:r>
          </a:p>
          <a:p>
            <a:r>
              <a:rPr lang="en-US" altLang="zh-CN" sz="1600">
                <a:solidFill>
                  <a:schemeClr val="tx1"/>
                </a:solidFill>
              </a:rPr>
              <a:t>-</a:t>
            </a:r>
            <a:r>
              <a:rPr lang="zh-CN" altLang="en-US" sz="1600">
                <a:solidFill>
                  <a:schemeClr val="tx1"/>
                </a:solidFill>
              </a:rPr>
              <a:t> </a:t>
            </a:r>
            <a:r>
              <a:rPr lang="en-US" sz="1600">
                <a:solidFill>
                  <a:schemeClr val="tx1"/>
                </a:solidFill>
              </a:rPr>
              <a:t>capitalize on </a:t>
            </a:r>
            <a:r>
              <a:rPr lang="en-US" altLang="zh-CN" sz="1600">
                <a:solidFill>
                  <a:schemeClr val="tx1"/>
                </a:solidFill>
              </a:rPr>
              <a:t>potential</a:t>
            </a:r>
            <a:r>
              <a:rPr lang="zh-CN" altLang="en-US" sz="1600">
                <a:solidFill>
                  <a:schemeClr val="tx1"/>
                </a:solidFill>
              </a:rPr>
              <a:t> </a:t>
            </a:r>
            <a:r>
              <a:rPr lang="en-US" altLang="zh-CN" sz="1600">
                <a:solidFill>
                  <a:schemeClr val="tx1"/>
                </a:solidFill>
              </a:rPr>
              <a:t>borrowers</a:t>
            </a:r>
            <a:r>
              <a:rPr lang="zh-CN" altLang="en-US" sz="1600">
                <a:solidFill>
                  <a:schemeClr val="tx1"/>
                </a:solidFill>
              </a:rPr>
              <a:t> </a:t>
            </a:r>
            <a:r>
              <a:rPr lang="en-US" sz="1600">
                <a:solidFill>
                  <a:schemeClr val="tx1"/>
                </a:solidFill>
              </a:rPr>
              <a:t>and work to increase marketing efforts towards them</a:t>
            </a:r>
          </a:p>
        </p:txBody>
      </p:sp>
      <p:sp>
        <p:nvSpPr>
          <p:cNvPr id="37" name="Pentagon 36">
            <a:extLst>
              <a:ext uri="{FF2B5EF4-FFF2-40B4-BE49-F238E27FC236}">
                <a16:creationId xmlns:a16="http://schemas.microsoft.com/office/drawing/2014/main" id="{DE82559B-BD62-AA08-89F4-56682829492F}"/>
              </a:ext>
            </a:extLst>
          </p:cNvPr>
          <p:cNvSpPr/>
          <p:nvPr/>
        </p:nvSpPr>
        <p:spPr>
          <a:xfrm>
            <a:off x="5619171" y="4821741"/>
            <a:ext cx="5098986" cy="1231910"/>
          </a:xfrm>
          <a:prstGeom prst="homePlate">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a:solidFill>
                  <a:schemeClr val="accent1">
                    <a:lumMod val="50000"/>
                  </a:schemeClr>
                </a:solidFill>
              </a:rPr>
              <a:t>To</a:t>
            </a:r>
            <a:r>
              <a:rPr lang="zh-CN" altLang="en-US" b="1">
                <a:solidFill>
                  <a:schemeClr val="accent1">
                    <a:lumMod val="50000"/>
                  </a:schemeClr>
                </a:solidFill>
              </a:rPr>
              <a:t> </a:t>
            </a:r>
            <a:r>
              <a:rPr lang="en-US" altLang="zh-CN" b="1">
                <a:solidFill>
                  <a:schemeClr val="accent1">
                    <a:lumMod val="50000"/>
                  </a:schemeClr>
                </a:solidFill>
              </a:rPr>
              <a:t>Us</a:t>
            </a:r>
          </a:p>
          <a:p>
            <a:r>
              <a:rPr lang="en-US" altLang="zh-CN" sz="1600">
                <a:solidFill>
                  <a:schemeClr val="tx1"/>
                </a:solidFill>
              </a:rPr>
              <a:t>-</a:t>
            </a:r>
            <a:r>
              <a:rPr lang="zh-CN" altLang="en-US" sz="1600">
                <a:solidFill>
                  <a:schemeClr val="tx1"/>
                </a:solidFill>
              </a:rPr>
              <a:t> </a:t>
            </a:r>
            <a:r>
              <a:rPr lang="en-US" sz="1600">
                <a:solidFill>
                  <a:schemeClr val="tx1"/>
                </a:solidFill>
              </a:rPr>
              <a:t>understand the ways banks may implement marketing campaigns toward us</a:t>
            </a:r>
          </a:p>
        </p:txBody>
      </p:sp>
      <p:sp>
        <p:nvSpPr>
          <p:cNvPr id="38" name="TextBox 37">
            <a:extLst>
              <a:ext uri="{FF2B5EF4-FFF2-40B4-BE49-F238E27FC236}">
                <a16:creationId xmlns:a16="http://schemas.microsoft.com/office/drawing/2014/main" id="{23C8F928-CE0A-1A2A-FD76-F7023520DBC2}"/>
              </a:ext>
            </a:extLst>
          </p:cNvPr>
          <p:cNvSpPr txBox="1"/>
          <p:nvPr/>
        </p:nvSpPr>
        <p:spPr>
          <a:xfrm>
            <a:off x="7166667" y="1497094"/>
            <a:ext cx="2021772" cy="369332"/>
          </a:xfrm>
          <a:prstGeom prst="rect">
            <a:avLst/>
          </a:prstGeom>
          <a:noFill/>
        </p:spPr>
        <p:txBody>
          <a:bodyPr wrap="none" rtlCol="0">
            <a:spAutoFit/>
          </a:bodyPr>
          <a:lstStyle/>
          <a:p>
            <a:r>
              <a:rPr lang="en-US" altLang="zh-CN" b="1"/>
              <a:t>Value</a:t>
            </a:r>
            <a:r>
              <a:rPr lang="zh-CN" altLang="en-US" b="1"/>
              <a:t> </a:t>
            </a:r>
            <a:r>
              <a:rPr lang="en-US" altLang="zh-CN" b="1"/>
              <a:t>of</a:t>
            </a:r>
            <a:r>
              <a:rPr lang="zh-CN" altLang="en-US" b="1"/>
              <a:t> </a:t>
            </a:r>
            <a:r>
              <a:rPr lang="en-US" altLang="zh-CN" b="1"/>
              <a:t>our</a:t>
            </a:r>
            <a:r>
              <a:rPr lang="zh-CN" altLang="en-US" b="1"/>
              <a:t> </a:t>
            </a:r>
            <a:r>
              <a:rPr lang="en-US" altLang="zh-CN" b="1"/>
              <a:t>Model</a:t>
            </a:r>
            <a:endParaRPr lang="en-US" b="1"/>
          </a:p>
        </p:txBody>
      </p:sp>
    </p:spTree>
    <p:extLst>
      <p:ext uri="{BB962C8B-B14F-4D97-AF65-F5344CB8AC3E}">
        <p14:creationId xmlns:p14="http://schemas.microsoft.com/office/powerpoint/2010/main" val="2210815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42CC-8FAA-44B9-BA19-6823B02E5F5B}"/>
              </a:ext>
            </a:extLst>
          </p:cNvPr>
          <p:cNvSpPr>
            <a:spLocks noGrp="1"/>
          </p:cNvSpPr>
          <p:nvPr>
            <p:ph type="title"/>
          </p:nvPr>
        </p:nvSpPr>
        <p:spPr/>
        <p:txBody>
          <a:bodyPr>
            <a:normAutofit fontScale="90000"/>
          </a:bodyPr>
          <a:lstStyle/>
          <a:p>
            <a:r>
              <a:rPr lang="en-US" sz="3200"/>
              <a:t>Bank managers can also target customers for personal loans specifically based on the logistic regression models</a:t>
            </a:r>
            <a:endParaRPr lang="en-US"/>
          </a:p>
        </p:txBody>
      </p:sp>
      <p:grpSp>
        <p:nvGrpSpPr>
          <p:cNvPr id="7" name="Group 6">
            <a:extLst>
              <a:ext uri="{FF2B5EF4-FFF2-40B4-BE49-F238E27FC236}">
                <a16:creationId xmlns:a16="http://schemas.microsoft.com/office/drawing/2014/main" id="{9F9A9460-35CE-40F1-A211-4A53B02F8F65}"/>
              </a:ext>
            </a:extLst>
          </p:cNvPr>
          <p:cNvGrpSpPr/>
          <p:nvPr/>
        </p:nvGrpSpPr>
        <p:grpSpPr bwMode="gray">
          <a:xfrm>
            <a:off x="4399282" y="2538239"/>
            <a:ext cx="3393438" cy="3162028"/>
            <a:chOff x="4399282" y="3099559"/>
            <a:chExt cx="3393438" cy="3162028"/>
          </a:xfrm>
        </p:grpSpPr>
        <p:sp>
          <p:nvSpPr>
            <p:cNvPr id="4" name="Shape">
              <a:extLst>
                <a:ext uri="{FF2B5EF4-FFF2-40B4-BE49-F238E27FC236}">
                  <a16:creationId xmlns:a16="http://schemas.microsoft.com/office/drawing/2014/main" id="{D16E10BA-9F27-4EE9-A940-2B91576936AD}"/>
                </a:ext>
              </a:extLst>
            </p:cNvPr>
            <p:cNvSpPr/>
            <p:nvPr/>
          </p:nvSpPr>
          <p:spPr bwMode="gray">
            <a:xfrm>
              <a:off x="4399282" y="4474880"/>
              <a:ext cx="1987166" cy="1776798"/>
            </a:xfrm>
            <a:custGeom>
              <a:avLst/>
              <a:gdLst/>
              <a:ahLst/>
              <a:cxnLst>
                <a:cxn ang="0">
                  <a:pos x="wd2" y="hd2"/>
                </a:cxn>
                <a:cxn ang="5400000">
                  <a:pos x="wd2" y="hd2"/>
                </a:cxn>
                <a:cxn ang="10800000">
                  <a:pos x="wd2" y="hd2"/>
                </a:cxn>
                <a:cxn ang="16200000">
                  <a:pos x="wd2" y="hd2"/>
                </a:cxn>
              </a:cxnLst>
              <a:rect l="0" t="0" r="r" b="b"/>
              <a:pathLst>
                <a:path w="21210" h="21080" extrusionOk="0">
                  <a:moveTo>
                    <a:pt x="21113" y="803"/>
                  </a:moveTo>
                  <a:lnTo>
                    <a:pt x="20414" y="544"/>
                  </a:lnTo>
                  <a:cubicBezTo>
                    <a:pt x="20298" y="492"/>
                    <a:pt x="20181" y="622"/>
                    <a:pt x="20228" y="751"/>
                  </a:cubicBezTo>
                  <a:lnTo>
                    <a:pt x="20298" y="984"/>
                  </a:lnTo>
                  <a:cubicBezTo>
                    <a:pt x="18830" y="1450"/>
                    <a:pt x="17315" y="1399"/>
                    <a:pt x="15917" y="881"/>
                  </a:cubicBezTo>
                  <a:cubicBezTo>
                    <a:pt x="15684" y="803"/>
                    <a:pt x="15474" y="699"/>
                    <a:pt x="15265" y="596"/>
                  </a:cubicBezTo>
                  <a:cubicBezTo>
                    <a:pt x="15055" y="492"/>
                    <a:pt x="14845" y="388"/>
                    <a:pt x="14636" y="259"/>
                  </a:cubicBezTo>
                  <a:cubicBezTo>
                    <a:pt x="14496" y="181"/>
                    <a:pt x="14356" y="78"/>
                    <a:pt x="14239" y="0"/>
                  </a:cubicBezTo>
                  <a:lnTo>
                    <a:pt x="14006" y="440"/>
                  </a:lnTo>
                  <a:lnTo>
                    <a:pt x="11909" y="4377"/>
                  </a:lnTo>
                  <a:cubicBezTo>
                    <a:pt x="11700" y="4247"/>
                    <a:pt x="11490" y="4144"/>
                    <a:pt x="11280" y="4040"/>
                  </a:cubicBezTo>
                  <a:cubicBezTo>
                    <a:pt x="11070" y="3937"/>
                    <a:pt x="10837" y="3833"/>
                    <a:pt x="10628" y="3755"/>
                  </a:cubicBezTo>
                  <a:cubicBezTo>
                    <a:pt x="10488" y="3704"/>
                    <a:pt x="10348" y="3652"/>
                    <a:pt x="10185" y="3600"/>
                  </a:cubicBezTo>
                  <a:cubicBezTo>
                    <a:pt x="8111" y="2953"/>
                    <a:pt x="5968" y="3237"/>
                    <a:pt x="4080" y="4403"/>
                  </a:cubicBezTo>
                  <a:cubicBezTo>
                    <a:pt x="3964" y="4481"/>
                    <a:pt x="3847" y="4558"/>
                    <a:pt x="3731" y="4636"/>
                  </a:cubicBezTo>
                  <a:cubicBezTo>
                    <a:pt x="3707" y="4636"/>
                    <a:pt x="3707" y="4662"/>
                    <a:pt x="3684" y="4662"/>
                  </a:cubicBezTo>
                  <a:cubicBezTo>
                    <a:pt x="3591" y="4740"/>
                    <a:pt x="3498" y="4791"/>
                    <a:pt x="3404" y="4869"/>
                  </a:cubicBezTo>
                  <a:cubicBezTo>
                    <a:pt x="3404" y="4869"/>
                    <a:pt x="3404" y="4869"/>
                    <a:pt x="3404" y="4869"/>
                  </a:cubicBezTo>
                  <a:cubicBezTo>
                    <a:pt x="1913" y="6035"/>
                    <a:pt x="818" y="7744"/>
                    <a:pt x="305" y="9738"/>
                  </a:cubicBezTo>
                  <a:cubicBezTo>
                    <a:pt x="-207" y="11732"/>
                    <a:pt x="-67" y="13804"/>
                    <a:pt x="678" y="15695"/>
                  </a:cubicBezTo>
                  <a:cubicBezTo>
                    <a:pt x="678" y="15695"/>
                    <a:pt x="678" y="15695"/>
                    <a:pt x="678" y="15695"/>
                  </a:cubicBezTo>
                  <a:cubicBezTo>
                    <a:pt x="725" y="15824"/>
                    <a:pt x="771" y="15928"/>
                    <a:pt x="818" y="16058"/>
                  </a:cubicBezTo>
                  <a:cubicBezTo>
                    <a:pt x="818" y="16083"/>
                    <a:pt x="841" y="16109"/>
                    <a:pt x="841" y="16109"/>
                  </a:cubicBezTo>
                  <a:cubicBezTo>
                    <a:pt x="911" y="16239"/>
                    <a:pt x="958" y="16368"/>
                    <a:pt x="1028" y="16524"/>
                  </a:cubicBezTo>
                  <a:cubicBezTo>
                    <a:pt x="1098" y="16653"/>
                    <a:pt x="1168" y="16783"/>
                    <a:pt x="1237" y="16912"/>
                  </a:cubicBezTo>
                  <a:cubicBezTo>
                    <a:pt x="1237" y="16938"/>
                    <a:pt x="1261" y="16938"/>
                    <a:pt x="1261" y="16964"/>
                  </a:cubicBezTo>
                  <a:cubicBezTo>
                    <a:pt x="1331" y="17068"/>
                    <a:pt x="1377" y="17171"/>
                    <a:pt x="1447" y="17301"/>
                  </a:cubicBezTo>
                  <a:cubicBezTo>
                    <a:pt x="1447" y="17301"/>
                    <a:pt x="1447" y="17301"/>
                    <a:pt x="1447" y="17301"/>
                  </a:cubicBezTo>
                  <a:cubicBezTo>
                    <a:pt x="2496" y="18984"/>
                    <a:pt x="4034" y="20176"/>
                    <a:pt x="5828" y="20745"/>
                  </a:cubicBezTo>
                  <a:lnTo>
                    <a:pt x="5828" y="20745"/>
                  </a:lnTo>
                  <a:cubicBezTo>
                    <a:pt x="7808" y="21367"/>
                    <a:pt x="9999" y="21134"/>
                    <a:pt x="11933" y="19942"/>
                  </a:cubicBezTo>
                  <a:cubicBezTo>
                    <a:pt x="13867" y="18725"/>
                    <a:pt x="15171" y="16783"/>
                    <a:pt x="15731" y="14581"/>
                  </a:cubicBezTo>
                  <a:lnTo>
                    <a:pt x="15731" y="14581"/>
                  </a:lnTo>
                  <a:cubicBezTo>
                    <a:pt x="15754" y="14529"/>
                    <a:pt x="15754" y="14478"/>
                    <a:pt x="15777" y="14400"/>
                  </a:cubicBezTo>
                  <a:cubicBezTo>
                    <a:pt x="15824" y="14245"/>
                    <a:pt x="15707" y="14063"/>
                    <a:pt x="15544" y="14063"/>
                  </a:cubicBezTo>
                  <a:lnTo>
                    <a:pt x="15544" y="14063"/>
                  </a:lnTo>
                  <a:cubicBezTo>
                    <a:pt x="15428" y="14063"/>
                    <a:pt x="15335" y="14141"/>
                    <a:pt x="15311" y="14271"/>
                  </a:cubicBezTo>
                  <a:cubicBezTo>
                    <a:pt x="14822" y="16394"/>
                    <a:pt x="13564" y="18311"/>
                    <a:pt x="11700" y="19476"/>
                  </a:cubicBezTo>
                  <a:cubicBezTo>
                    <a:pt x="8298" y="21600"/>
                    <a:pt x="4034" y="20486"/>
                    <a:pt x="1820" y="17016"/>
                  </a:cubicBezTo>
                  <a:cubicBezTo>
                    <a:pt x="1820" y="17016"/>
                    <a:pt x="1820" y="17016"/>
                    <a:pt x="1820" y="17016"/>
                  </a:cubicBezTo>
                  <a:cubicBezTo>
                    <a:pt x="1750" y="16912"/>
                    <a:pt x="1703" y="16809"/>
                    <a:pt x="1634" y="16705"/>
                  </a:cubicBezTo>
                  <a:cubicBezTo>
                    <a:pt x="1634" y="16679"/>
                    <a:pt x="1610" y="16679"/>
                    <a:pt x="1610" y="16653"/>
                  </a:cubicBezTo>
                  <a:cubicBezTo>
                    <a:pt x="1540" y="16524"/>
                    <a:pt x="1470" y="16420"/>
                    <a:pt x="1424" y="16291"/>
                  </a:cubicBezTo>
                  <a:cubicBezTo>
                    <a:pt x="1354" y="16161"/>
                    <a:pt x="1307" y="16032"/>
                    <a:pt x="1237" y="15902"/>
                  </a:cubicBezTo>
                  <a:cubicBezTo>
                    <a:pt x="1237" y="15876"/>
                    <a:pt x="1214" y="15876"/>
                    <a:pt x="1214" y="15850"/>
                  </a:cubicBezTo>
                  <a:cubicBezTo>
                    <a:pt x="1168" y="15747"/>
                    <a:pt x="1121" y="15617"/>
                    <a:pt x="1074" y="15514"/>
                  </a:cubicBezTo>
                  <a:cubicBezTo>
                    <a:pt x="1074" y="15514"/>
                    <a:pt x="1074" y="15514"/>
                    <a:pt x="1074" y="15514"/>
                  </a:cubicBezTo>
                  <a:cubicBezTo>
                    <a:pt x="-347" y="11888"/>
                    <a:pt x="725" y="7614"/>
                    <a:pt x="3637" y="5309"/>
                  </a:cubicBezTo>
                  <a:cubicBezTo>
                    <a:pt x="3637" y="5309"/>
                    <a:pt x="3637" y="5309"/>
                    <a:pt x="3637" y="5309"/>
                  </a:cubicBezTo>
                  <a:cubicBezTo>
                    <a:pt x="3731" y="5232"/>
                    <a:pt x="3824" y="5180"/>
                    <a:pt x="3917" y="5102"/>
                  </a:cubicBezTo>
                  <a:cubicBezTo>
                    <a:pt x="3940" y="5102"/>
                    <a:pt x="3940" y="5076"/>
                    <a:pt x="3964" y="5076"/>
                  </a:cubicBezTo>
                  <a:cubicBezTo>
                    <a:pt x="4080" y="4999"/>
                    <a:pt x="4173" y="4921"/>
                    <a:pt x="4290" y="4869"/>
                  </a:cubicBezTo>
                  <a:cubicBezTo>
                    <a:pt x="6061" y="3781"/>
                    <a:pt x="8088" y="3496"/>
                    <a:pt x="10022" y="4092"/>
                  </a:cubicBezTo>
                  <a:cubicBezTo>
                    <a:pt x="10138" y="4118"/>
                    <a:pt x="10232" y="4170"/>
                    <a:pt x="10348" y="4196"/>
                  </a:cubicBezTo>
                  <a:cubicBezTo>
                    <a:pt x="10581" y="4273"/>
                    <a:pt x="10791" y="4377"/>
                    <a:pt x="11001" y="4481"/>
                  </a:cubicBezTo>
                  <a:cubicBezTo>
                    <a:pt x="11210" y="4584"/>
                    <a:pt x="11420" y="4688"/>
                    <a:pt x="11630" y="4817"/>
                  </a:cubicBezTo>
                  <a:cubicBezTo>
                    <a:pt x="11770" y="4895"/>
                    <a:pt x="11909" y="4999"/>
                    <a:pt x="12026" y="5076"/>
                  </a:cubicBezTo>
                  <a:lnTo>
                    <a:pt x="12259" y="4636"/>
                  </a:lnTo>
                  <a:lnTo>
                    <a:pt x="14356" y="699"/>
                  </a:lnTo>
                  <a:cubicBezTo>
                    <a:pt x="14566" y="829"/>
                    <a:pt x="14775" y="932"/>
                    <a:pt x="14985" y="1036"/>
                  </a:cubicBezTo>
                  <a:cubicBezTo>
                    <a:pt x="15195" y="1140"/>
                    <a:pt x="15428" y="1243"/>
                    <a:pt x="15637" y="1321"/>
                  </a:cubicBezTo>
                  <a:cubicBezTo>
                    <a:pt x="17152" y="1891"/>
                    <a:pt x="18830" y="1968"/>
                    <a:pt x="20437" y="1450"/>
                  </a:cubicBezTo>
                  <a:lnTo>
                    <a:pt x="20507" y="1658"/>
                  </a:lnTo>
                  <a:cubicBezTo>
                    <a:pt x="20554" y="1787"/>
                    <a:pt x="20717" y="1813"/>
                    <a:pt x="20787" y="1683"/>
                  </a:cubicBezTo>
                  <a:lnTo>
                    <a:pt x="21160" y="984"/>
                  </a:lnTo>
                  <a:cubicBezTo>
                    <a:pt x="21253" y="958"/>
                    <a:pt x="21206" y="829"/>
                    <a:pt x="21113" y="803"/>
                  </a:cubicBezTo>
                  <a:close/>
                </a:path>
              </a:pathLst>
            </a:custGeom>
            <a:solidFill>
              <a:schemeClr val="tx2"/>
            </a:solidFill>
            <a:ln w="12700">
              <a:miter lim="400000"/>
            </a:ln>
          </p:spPr>
          <p:txBody>
            <a:bodyPr lIns="38100" tIns="38100" rIns="38100" bIns="38100" anchor="ctr"/>
            <a:lstStyle/>
            <a:p>
              <a:pPr>
                <a:defRPr sz="3000">
                  <a:solidFill>
                    <a:srgbClr val="FFFFFF"/>
                  </a:solidFill>
                </a:defRPr>
              </a:pPr>
              <a:endParaRPr>
                <a:solidFill>
                  <a:schemeClr val="accent1"/>
                </a:solidFill>
              </a:endParaRPr>
            </a:p>
          </p:txBody>
        </p:sp>
        <p:sp>
          <p:nvSpPr>
            <p:cNvPr id="5" name="Shape">
              <a:extLst>
                <a:ext uri="{FF2B5EF4-FFF2-40B4-BE49-F238E27FC236}">
                  <a16:creationId xmlns:a16="http://schemas.microsoft.com/office/drawing/2014/main" id="{5777A5C0-BA59-464B-9D24-87593934D89E}"/>
                </a:ext>
              </a:extLst>
            </p:cNvPr>
            <p:cNvSpPr/>
            <p:nvPr/>
          </p:nvSpPr>
          <p:spPr bwMode="gray">
            <a:xfrm>
              <a:off x="5337995" y="3099559"/>
              <a:ext cx="1504126" cy="2290568"/>
            </a:xfrm>
            <a:custGeom>
              <a:avLst/>
              <a:gdLst/>
              <a:ahLst/>
              <a:cxnLst>
                <a:cxn ang="0">
                  <a:pos x="wd2" y="hd2"/>
                </a:cxn>
                <a:cxn ang="5400000">
                  <a:pos x="wd2" y="hd2"/>
                </a:cxn>
                <a:cxn ang="10800000">
                  <a:pos x="wd2" y="hd2"/>
                </a:cxn>
                <a:cxn ang="16200000">
                  <a:pos x="wd2" y="hd2"/>
                </a:cxn>
              </a:cxnLst>
              <a:rect l="0" t="0" r="r" b="b"/>
              <a:pathLst>
                <a:path w="21600" h="21585" extrusionOk="0">
                  <a:moveTo>
                    <a:pt x="16459" y="13104"/>
                  </a:moveTo>
                  <a:cubicBezTo>
                    <a:pt x="16741" y="13001"/>
                    <a:pt x="16992" y="12878"/>
                    <a:pt x="17242" y="12754"/>
                  </a:cubicBezTo>
                  <a:cubicBezTo>
                    <a:pt x="17493" y="12631"/>
                    <a:pt x="17744" y="12507"/>
                    <a:pt x="17995" y="12363"/>
                  </a:cubicBezTo>
                  <a:cubicBezTo>
                    <a:pt x="18152" y="12281"/>
                    <a:pt x="18308" y="12178"/>
                    <a:pt x="18434" y="12096"/>
                  </a:cubicBezTo>
                  <a:cubicBezTo>
                    <a:pt x="20471" y="10759"/>
                    <a:pt x="21600" y="8990"/>
                    <a:pt x="21600" y="7097"/>
                  </a:cubicBezTo>
                  <a:cubicBezTo>
                    <a:pt x="21600" y="6974"/>
                    <a:pt x="21600" y="6850"/>
                    <a:pt x="21600" y="6727"/>
                  </a:cubicBezTo>
                  <a:cubicBezTo>
                    <a:pt x="21600" y="6706"/>
                    <a:pt x="21600" y="6686"/>
                    <a:pt x="21600" y="6665"/>
                  </a:cubicBezTo>
                  <a:cubicBezTo>
                    <a:pt x="21600" y="6562"/>
                    <a:pt x="21569" y="6459"/>
                    <a:pt x="21569" y="6357"/>
                  </a:cubicBezTo>
                  <a:cubicBezTo>
                    <a:pt x="21569" y="6357"/>
                    <a:pt x="21569" y="6357"/>
                    <a:pt x="21569" y="6336"/>
                  </a:cubicBezTo>
                  <a:cubicBezTo>
                    <a:pt x="21318" y="4731"/>
                    <a:pt x="20252" y="3230"/>
                    <a:pt x="18465" y="2057"/>
                  </a:cubicBezTo>
                  <a:cubicBezTo>
                    <a:pt x="16678" y="885"/>
                    <a:pt x="14421" y="185"/>
                    <a:pt x="11944" y="21"/>
                  </a:cubicBezTo>
                  <a:cubicBezTo>
                    <a:pt x="11944" y="21"/>
                    <a:pt x="11944" y="21"/>
                    <a:pt x="11944" y="21"/>
                  </a:cubicBezTo>
                  <a:cubicBezTo>
                    <a:pt x="11788" y="0"/>
                    <a:pt x="11631" y="0"/>
                    <a:pt x="11474" y="0"/>
                  </a:cubicBezTo>
                  <a:cubicBezTo>
                    <a:pt x="11443" y="0"/>
                    <a:pt x="11411" y="0"/>
                    <a:pt x="11380" y="0"/>
                  </a:cubicBezTo>
                  <a:cubicBezTo>
                    <a:pt x="11192" y="0"/>
                    <a:pt x="11004" y="0"/>
                    <a:pt x="10816" y="0"/>
                  </a:cubicBezTo>
                  <a:cubicBezTo>
                    <a:pt x="10628" y="0"/>
                    <a:pt x="10439" y="0"/>
                    <a:pt x="10251" y="0"/>
                  </a:cubicBezTo>
                  <a:cubicBezTo>
                    <a:pt x="10220" y="0"/>
                    <a:pt x="10189" y="0"/>
                    <a:pt x="10157" y="0"/>
                  </a:cubicBezTo>
                  <a:cubicBezTo>
                    <a:pt x="10001" y="0"/>
                    <a:pt x="9844" y="21"/>
                    <a:pt x="9687" y="21"/>
                  </a:cubicBezTo>
                  <a:cubicBezTo>
                    <a:pt x="9687" y="21"/>
                    <a:pt x="9687" y="21"/>
                    <a:pt x="9687" y="21"/>
                  </a:cubicBezTo>
                  <a:cubicBezTo>
                    <a:pt x="7210" y="185"/>
                    <a:pt x="4953" y="885"/>
                    <a:pt x="3166" y="2057"/>
                  </a:cubicBezTo>
                  <a:lnTo>
                    <a:pt x="3166" y="2057"/>
                  </a:lnTo>
                  <a:cubicBezTo>
                    <a:pt x="1223" y="3333"/>
                    <a:pt x="0" y="5102"/>
                    <a:pt x="0" y="7056"/>
                  </a:cubicBezTo>
                  <a:cubicBezTo>
                    <a:pt x="0" y="9010"/>
                    <a:pt x="1223" y="10779"/>
                    <a:pt x="3166" y="12055"/>
                  </a:cubicBezTo>
                  <a:lnTo>
                    <a:pt x="3166" y="12055"/>
                  </a:lnTo>
                  <a:cubicBezTo>
                    <a:pt x="3229" y="12096"/>
                    <a:pt x="3260" y="12117"/>
                    <a:pt x="3323" y="12158"/>
                  </a:cubicBezTo>
                  <a:cubicBezTo>
                    <a:pt x="3480" y="12261"/>
                    <a:pt x="3731" y="12219"/>
                    <a:pt x="3825" y="12117"/>
                  </a:cubicBezTo>
                  <a:lnTo>
                    <a:pt x="3825" y="12117"/>
                  </a:lnTo>
                  <a:cubicBezTo>
                    <a:pt x="3887" y="12034"/>
                    <a:pt x="3887" y="11931"/>
                    <a:pt x="3762" y="11870"/>
                  </a:cubicBezTo>
                  <a:cubicBezTo>
                    <a:pt x="1850" y="10656"/>
                    <a:pt x="627" y="8949"/>
                    <a:pt x="627" y="7056"/>
                  </a:cubicBezTo>
                  <a:cubicBezTo>
                    <a:pt x="627" y="3621"/>
                    <a:pt x="4640" y="761"/>
                    <a:pt x="9750" y="411"/>
                  </a:cubicBezTo>
                  <a:cubicBezTo>
                    <a:pt x="9750" y="411"/>
                    <a:pt x="9750" y="411"/>
                    <a:pt x="9781" y="411"/>
                  </a:cubicBezTo>
                  <a:cubicBezTo>
                    <a:pt x="9938" y="411"/>
                    <a:pt x="10063" y="391"/>
                    <a:pt x="10220" y="391"/>
                  </a:cubicBezTo>
                  <a:cubicBezTo>
                    <a:pt x="10251" y="391"/>
                    <a:pt x="10283" y="391"/>
                    <a:pt x="10283" y="391"/>
                  </a:cubicBezTo>
                  <a:cubicBezTo>
                    <a:pt x="10439" y="391"/>
                    <a:pt x="10628" y="391"/>
                    <a:pt x="10816" y="391"/>
                  </a:cubicBezTo>
                  <a:cubicBezTo>
                    <a:pt x="11004" y="391"/>
                    <a:pt x="11161" y="391"/>
                    <a:pt x="11349" y="391"/>
                  </a:cubicBezTo>
                  <a:cubicBezTo>
                    <a:pt x="11380" y="391"/>
                    <a:pt x="11411" y="391"/>
                    <a:pt x="11411" y="391"/>
                  </a:cubicBezTo>
                  <a:cubicBezTo>
                    <a:pt x="11568" y="391"/>
                    <a:pt x="11725" y="411"/>
                    <a:pt x="11850" y="411"/>
                  </a:cubicBezTo>
                  <a:cubicBezTo>
                    <a:pt x="11850" y="411"/>
                    <a:pt x="11850" y="411"/>
                    <a:pt x="11882" y="411"/>
                  </a:cubicBezTo>
                  <a:cubicBezTo>
                    <a:pt x="16647" y="741"/>
                    <a:pt x="20440" y="3230"/>
                    <a:pt x="20942" y="6357"/>
                  </a:cubicBezTo>
                  <a:cubicBezTo>
                    <a:pt x="20942" y="6357"/>
                    <a:pt x="20942" y="6357"/>
                    <a:pt x="20942" y="6377"/>
                  </a:cubicBezTo>
                  <a:cubicBezTo>
                    <a:pt x="20942" y="6480"/>
                    <a:pt x="20973" y="6562"/>
                    <a:pt x="20973" y="6665"/>
                  </a:cubicBezTo>
                  <a:cubicBezTo>
                    <a:pt x="20973" y="6686"/>
                    <a:pt x="20973" y="6706"/>
                    <a:pt x="20973" y="6706"/>
                  </a:cubicBezTo>
                  <a:cubicBezTo>
                    <a:pt x="20973" y="6809"/>
                    <a:pt x="20973" y="6933"/>
                    <a:pt x="20973" y="7056"/>
                  </a:cubicBezTo>
                  <a:cubicBezTo>
                    <a:pt x="20973" y="8846"/>
                    <a:pt x="19907" y="10512"/>
                    <a:pt x="17995" y="11767"/>
                  </a:cubicBezTo>
                  <a:cubicBezTo>
                    <a:pt x="17901" y="11829"/>
                    <a:pt x="17775" y="11911"/>
                    <a:pt x="17681" y="11973"/>
                  </a:cubicBezTo>
                  <a:cubicBezTo>
                    <a:pt x="17430" y="12117"/>
                    <a:pt x="17211" y="12240"/>
                    <a:pt x="16960" y="12363"/>
                  </a:cubicBezTo>
                  <a:cubicBezTo>
                    <a:pt x="16709" y="12487"/>
                    <a:pt x="16459" y="12610"/>
                    <a:pt x="16176" y="12713"/>
                  </a:cubicBezTo>
                  <a:cubicBezTo>
                    <a:pt x="15988" y="12795"/>
                    <a:pt x="15832" y="12857"/>
                    <a:pt x="15644" y="12919"/>
                  </a:cubicBezTo>
                  <a:lnTo>
                    <a:pt x="15957" y="13269"/>
                  </a:lnTo>
                  <a:lnTo>
                    <a:pt x="18716" y="16416"/>
                  </a:lnTo>
                  <a:cubicBezTo>
                    <a:pt x="18434" y="16519"/>
                    <a:pt x="18183" y="16642"/>
                    <a:pt x="17932" y="16766"/>
                  </a:cubicBezTo>
                  <a:cubicBezTo>
                    <a:pt x="17681" y="16889"/>
                    <a:pt x="17430" y="17033"/>
                    <a:pt x="17211" y="17157"/>
                  </a:cubicBezTo>
                  <a:cubicBezTo>
                    <a:pt x="15581" y="18103"/>
                    <a:pt x="14421" y="19378"/>
                    <a:pt x="13888" y="20818"/>
                  </a:cubicBezTo>
                  <a:lnTo>
                    <a:pt x="13512" y="20818"/>
                  </a:lnTo>
                  <a:cubicBezTo>
                    <a:pt x="13355" y="20818"/>
                    <a:pt x="13230" y="20942"/>
                    <a:pt x="13355" y="21024"/>
                  </a:cubicBezTo>
                  <a:lnTo>
                    <a:pt x="13951" y="21538"/>
                  </a:lnTo>
                  <a:cubicBezTo>
                    <a:pt x="14045" y="21600"/>
                    <a:pt x="14170" y="21600"/>
                    <a:pt x="14264" y="21538"/>
                  </a:cubicBezTo>
                  <a:lnTo>
                    <a:pt x="14891" y="21045"/>
                  </a:lnTo>
                  <a:cubicBezTo>
                    <a:pt x="15017" y="20962"/>
                    <a:pt x="14922" y="20818"/>
                    <a:pt x="14734" y="20818"/>
                  </a:cubicBezTo>
                  <a:lnTo>
                    <a:pt x="14515" y="20818"/>
                  </a:lnTo>
                  <a:cubicBezTo>
                    <a:pt x="15017" y="19522"/>
                    <a:pt x="16051" y="18391"/>
                    <a:pt x="17493" y="17506"/>
                  </a:cubicBezTo>
                  <a:cubicBezTo>
                    <a:pt x="17713" y="17362"/>
                    <a:pt x="17963" y="17239"/>
                    <a:pt x="18214" y="17095"/>
                  </a:cubicBezTo>
                  <a:cubicBezTo>
                    <a:pt x="18465" y="16971"/>
                    <a:pt x="18716" y="16848"/>
                    <a:pt x="18998" y="16745"/>
                  </a:cubicBezTo>
                  <a:cubicBezTo>
                    <a:pt x="19186" y="16663"/>
                    <a:pt x="19343" y="16601"/>
                    <a:pt x="19531" y="16539"/>
                  </a:cubicBezTo>
                  <a:lnTo>
                    <a:pt x="19217" y="16190"/>
                  </a:lnTo>
                  <a:lnTo>
                    <a:pt x="16459" y="13104"/>
                  </a:lnTo>
                  <a:close/>
                </a:path>
              </a:pathLst>
            </a:custGeom>
            <a:solidFill>
              <a:schemeClr val="tx2"/>
            </a:solidFill>
            <a:ln w="12700">
              <a:miter lim="400000"/>
            </a:ln>
          </p:spPr>
          <p:txBody>
            <a:bodyPr lIns="38100" tIns="38100" rIns="38100" bIns="38100" anchor="ctr"/>
            <a:lstStyle/>
            <a:p>
              <a:pPr>
                <a:defRPr sz="3000">
                  <a:solidFill>
                    <a:srgbClr val="FFFFFF"/>
                  </a:solidFill>
                </a:defRPr>
              </a:pPr>
              <a:endParaRPr>
                <a:solidFill>
                  <a:schemeClr val="accent1"/>
                </a:solidFill>
              </a:endParaRPr>
            </a:p>
          </p:txBody>
        </p:sp>
        <p:sp>
          <p:nvSpPr>
            <p:cNvPr id="6" name="Shape">
              <a:extLst>
                <a:ext uri="{FF2B5EF4-FFF2-40B4-BE49-F238E27FC236}">
                  <a16:creationId xmlns:a16="http://schemas.microsoft.com/office/drawing/2014/main" id="{E0B61DD7-0F5E-4447-BD04-E7A091B43F04}"/>
                </a:ext>
              </a:extLst>
            </p:cNvPr>
            <p:cNvSpPr/>
            <p:nvPr/>
          </p:nvSpPr>
          <p:spPr bwMode="gray">
            <a:xfrm>
              <a:off x="5599960" y="4758677"/>
              <a:ext cx="2192760" cy="1502910"/>
            </a:xfrm>
            <a:custGeom>
              <a:avLst/>
              <a:gdLst/>
              <a:ahLst/>
              <a:cxnLst>
                <a:cxn ang="0">
                  <a:pos x="wd2" y="hd2"/>
                </a:cxn>
                <a:cxn ang="5400000">
                  <a:pos x="wd2" y="hd2"/>
                </a:cxn>
                <a:cxn ang="10800000">
                  <a:pos x="wd2" y="hd2"/>
                </a:cxn>
                <a:cxn ang="16200000">
                  <a:pos x="wd2" y="hd2"/>
                </a:cxn>
              </a:cxnLst>
              <a:rect l="0" t="0" r="r" b="b"/>
              <a:pathLst>
                <a:path w="21187" h="20827" extrusionOk="0">
                  <a:moveTo>
                    <a:pt x="20929" y="7658"/>
                  </a:moveTo>
                  <a:lnTo>
                    <a:pt x="20929" y="7658"/>
                  </a:lnTo>
                  <a:cubicBezTo>
                    <a:pt x="20444" y="5086"/>
                    <a:pt x="19263" y="2787"/>
                    <a:pt x="17533" y="1365"/>
                  </a:cubicBezTo>
                  <a:cubicBezTo>
                    <a:pt x="15803" y="-57"/>
                    <a:pt x="13821" y="-329"/>
                    <a:pt x="12028" y="367"/>
                  </a:cubicBezTo>
                  <a:lnTo>
                    <a:pt x="12028" y="367"/>
                  </a:lnTo>
                  <a:cubicBezTo>
                    <a:pt x="11985" y="397"/>
                    <a:pt x="11943" y="397"/>
                    <a:pt x="11880" y="427"/>
                  </a:cubicBezTo>
                  <a:cubicBezTo>
                    <a:pt x="11753" y="488"/>
                    <a:pt x="11690" y="700"/>
                    <a:pt x="11753" y="881"/>
                  </a:cubicBezTo>
                  <a:lnTo>
                    <a:pt x="11753" y="881"/>
                  </a:lnTo>
                  <a:cubicBezTo>
                    <a:pt x="11796" y="1002"/>
                    <a:pt x="11901" y="1063"/>
                    <a:pt x="12006" y="1032"/>
                  </a:cubicBezTo>
                  <a:cubicBezTo>
                    <a:pt x="13736" y="306"/>
                    <a:pt x="15656" y="548"/>
                    <a:pt x="17322" y="1910"/>
                  </a:cubicBezTo>
                  <a:cubicBezTo>
                    <a:pt x="20381" y="4421"/>
                    <a:pt x="21583" y="9836"/>
                    <a:pt x="20191" y="14374"/>
                  </a:cubicBezTo>
                  <a:cubicBezTo>
                    <a:pt x="20191" y="14374"/>
                    <a:pt x="20191" y="14374"/>
                    <a:pt x="20191" y="14404"/>
                  </a:cubicBezTo>
                  <a:cubicBezTo>
                    <a:pt x="20149" y="14525"/>
                    <a:pt x="20106" y="14676"/>
                    <a:pt x="20064" y="14797"/>
                  </a:cubicBezTo>
                  <a:cubicBezTo>
                    <a:pt x="20064" y="14827"/>
                    <a:pt x="20043" y="14827"/>
                    <a:pt x="20043" y="14858"/>
                  </a:cubicBezTo>
                  <a:cubicBezTo>
                    <a:pt x="20001" y="15009"/>
                    <a:pt x="19938" y="15160"/>
                    <a:pt x="19874" y="15311"/>
                  </a:cubicBezTo>
                  <a:cubicBezTo>
                    <a:pt x="19811" y="15463"/>
                    <a:pt x="19748" y="15614"/>
                    <a:pt x="19685" y="15735"/>
                  </a:cubicBezTo>
                  <a:cubicBezTo>
                    <a:pt x="19685" y="15765"/>
                    <a:pt x="19663" y="15765"/>
                    <a:pt x="19663" y="15795"/>
                  </a:cubicBezTo>
                  <a:cubicBezTo>
                    <a:pt x="19600" y="15916"/>
                    <a:pt x="19558" y="16037"/>
                    <a:pt x="19495" y="16158"/>
                  </a:cubicBezTo>
                  <a:cubicBezTo>
                    <a:pt x="19495" y="16158"/>
                    <a:pt x="19495" y="16158"/>
                    <a:pt x="19495" y="16158"/>
                  </a:cubicBezTo>
                  <a:cubicBezTo>
                    <a:pt x="17617" y="19910"/>
                    <a:pt x="14137" y="21271"/>
                    <a:pt x="11184" y="19426"/>
                  </a:cubicBezTo>
                  <a:cubicBezTo>
                    <a:pt x="11184" y="19426"/>
                    <a:pt x="11184" y="19426"/>
                    <a:pt x="11163" y="19426"/>
                  </a:cubicBezTo>
                  <a:cubicBezTo>
                    <a:pt x="11078" y="19365"/>
                    <a:pt x="10973" y="19305"/>
                    <a:pt x="10888" y="19244"/>
                  </a:cubicBezTo>
                  <a:cubicBezTo>
                    <a:pt x="10867" y="19244"/>
                    <a:pt x="10867" y="19214"/>
                    <a:pt x="10846" y="19214"/>
                  </a:cubicBezTo>
                  <a:cubicBezTo>
                    <a:pt x="10741" y="19153"/>
                    <a:pt x="10635" y="19063"/>
                    <a:pt x="10530" y="18972"/>
                  </a:cubicBezTo>
                  <a:cubicBezTo>
                    <a:pt x="8948" y="17671"/>
                    <a:pt x="7809" y="15553"/>
                    <a:pt x="7324" y="13042"/>
                  </a:cubicBezTo>
                  <a:cubicBezTo>
                    <a:pt x="7303" y="12891"/>
                    <a:pt x="7281" y="12770"/>
                    <a:pt x="7260" y="12619"/>
                  </a:cubicBezTo>
                  <a:cubicBezTo>
                    <a:pt x="7218" y="12316"/>
                    <a:pt x="7176" y="12014"/>
                    <a:pt x="7155" y="11711"/>
                  </a:cubicBezTo>
                  <a:cubicBezTo>
                    <a:pt x="7134" y="11409"/>
                    <a:pt x="7113" y="11106"/>
                    <a:pt x="7092" y="10804"/>
                  </a:cubicBezTo>
                  <a:cubicBezTo>
                    <a:pt x="7092" y="10592"/>
                    <a:pt x="7092" y="10410"/>
                    <a:pt x="7092" y="10199"/>
                  </a:cubicBezTo>
                  <a:lnTo>
                    <a:pt x="6670" y="10199"/>
                  </a:lnTo>
                  <a:lnTo>
                    <a:pt x="2936" y="10229"/>
                  </a:lnTo>
                  <a:cubicBezTo>
                    <a:pt x="2936" y="9926"/>
                    <a:pt x="2915" y="9624"/>
                    <a:pt x="2894" y="9321"/>
                  </a:cubicBezTo>
                  <a:cubicBezTo>
                    <a:pt x="2873" y="9019"/>
                    <a:pt x="2831" y="8716"/>
                    <a:pt x="2788" y="8414"/>
                  </a:cubicBezTo>
                  <a:cubicBezTo>
                    <a:pt x="2493" y="6417"/>
                    <a:pt x="1797" y="4572"/>
                    <a:pt x="742" y="3120"/>
                  </a:cubicBezTo>
                  <a:lnTo>
                    <a:pt x="890" y="2847"/>
                  </a:lnTo>
                  <a:cubicBezTo>
                    <a:pt x="953" y="2726"/>
                    <a:pt x="890" y="2515"/>
                    <a:pt x="785" y="2515"/>
                  </a:cubicBezTo>
                  <a:lnTo>
                    <a:pt x="131" y="2515"/>
                  </a:lnTo>
                  <a:cubicBezTo>
                    <a:pt x="46" y="2515"/>
                    <a:pt x="-17" y="2636"/>
                    <a:pt x="4" y="2757"/>
                  </a:cubicBezTo>
                  <a:lnTo>
                    <a:pt x="152" y="3664"/>
                  </a:lnTo>
                  <a:cubicBezTo>
                    <a:pt x="173" y="3816"/>
                    <a:pt x="320" y="3876"/>
                    <a:pt x="384" y="3755"/>
                  </a:cubicBezTo>
                  <a:lnTo>
                    <a:pt x="468" y="3574"/>
                  </a:lnTo>
                  <a:cubicBezTo>
                    <a:pt x="1417" y="4905"/>
                    <a:pt x="2071" y="6599"/>
                    <a:pt x="2367" y="8414"/>
                  </a:cubicBezTo>
                  <a:cubicBezTo>
                    <a:pt x="2409" y="8716"/>
                    <a:pt x="2451" y="9019"/>
                    <a:pt x="2472" y="9321"/>
                  </a:cubicBezTo>
                  <a:cubicBezTo>
                    <a:pt x="2493" y="9624"/>
                    <a:pt x="2514" y="9926"/>
                    <a:pt x="2535" y="10229"/>
                  </a:cubicBezTo>
                  <a:cubicBezTo>
                    <a:pt x="2535" y="10441"/>
                    <a:pt x="2535" y="10622"/>
                    <a:pt x="2535" y="10834"/>
                  </a:cubicBezTo>
                  <a:lnTo>
                    <a:pt x="2957" y="10834"/>
                  </a:lnTo>
                  <a:lnTo>
                    <a:pt x="6691" y="10804"/>
                  </a:lnTo>
                  <a:cubicBezTo>
                    <a:pt x="6691" y="11106"/>
                    <a:pt x="6712" y="11409"/>
                    <a:pt x="6733" y="11711"/>
                  </a:cubicBezTo>
                  <a:cubicBezTo>
                    <a:pt x="6754" y="12014"/>
                    <a:pt x="6796" y="12316"/>
                    <a:pt x="6838" y="12619"/>
                  </a:cubicBezTo>
                  <a:cubicBezTo>
                    <a:pt x="6860" y="12800"/>
                    <a:pt x="6902" y="13012"/>
                    <a:pt x="6944" y="13194"/>
                  </a:cubicBezTo>
                  <a:cubicBezTo>
                    <a:pt x="7450" y="15886"/>
                    <a:pt x="8674" y="18125"/>
                    <a:pt x="10340" y="19486"/>
                  </a:cubicBezTo>
                  <a:cubicBezTo>
                    <a:pt x="10445" y="19577"/>
                    <a:pt x="10551" y="19668"/>
                    <a:pt x="10656" y="19728"/>
                  </a:cubicBezTo>
                  <a:cubicBezTo>
                    <a:pt x="10678" y="19728"/>
                    <a:pt x="10699" y="19758"/>
                    <a:pt x="10699" y="19758"/>
                  </a:cubicBezTo>
                  <a:cubicBezTo>
                    <a:pt x="10783" y="19819"/>
                    <a:pt x="10888" y="19879"/>
                    <a:pt x="10994" y="19940"/>
                  </a:cubicBezTo>
                  <a:cubicBezTo>
                    <a:pt x="10994" y="19940"/>
                    <a:pt x="10994" y="19940"/>
                    <a:pt x="11015" y="19940"/>
                  </a:cubicBezTo>
                  <a:cubicBezTo>
                    <a:pt x="12534" y="20908"/>
                    <a:pt x="14221" y="21089"/>
                    <a:pt x="15867" y="20454"/>
                  </a:cubicBezTo>
                  <a:cubicBezTo>
                    <a:pt x="17491" y="19819"/>
                    <a:pt x="18883" y="18427"/>
                    <a:pt x="19853" y="16491"/>
                  </a:cubicBezTo>
                  <a:cubicBezTo>
                    <a:pt x="19853" y="16491"/>
                    <a:pt x="19853" y="16491"/>
                    <a:pt x="19853" y="16491"/>
                  </a:cubicBezTo>
                  <a:cubicBezTo>
                    <a:pt x="19917" y="16370"/>
                    <a:pt x="19980" y="16249"/>
                    <a:pt x="20022" y="16128"/>
                  </a:cubicBezTo>
                  <a:cubicBezTo>
                    <a:pt x="20022" y="16098"/>
                    <a:pt x="20043" y="16098"/>
                    <a:pt x="20043" y="16068"/>
                  </a:cubicBezTo>
                  <a:cubicBezTo>
                    <a:pt x="20106" y="15916"/>
                    <a:pt x="20170" y="15765"/>
                    <a:pt x="20233" y="15614"/>
                  </a:cubicBezTo>
                  <a:cubicBezTo>
                    <a:pt x="20296" y="15463"/>
                    <a:pt x="20360" y="15311"/>
                    <a:pt x="20402" y="15160"/>
                  </a:cubicBezTo>
                  <a:cubicBezTo>
                    <a:pt x="20402" y="15130"/>
                    <a:pt x="20423" y="15100"/>
                    <a:pt x="20423" y="15100"/>
                  </a:cubicBezTo>
                  <a:cubicBezTo>
                    <a:pt x="20465" y="14948"/>
                    <a:pt x="20507" y="14827"/>
                    <a:pt x="20549" y="14676"/>
                  </a:cubicBezTo>
                  <a:cubicBezTo>
                    <a:pt x="20549" y="14676"/>
                    <a:pt x="20549" y="14676"/>
                    <a:pt x="20549" y="14676"/>
                  </a:cubicBezTo>
                  <a:cubicBezTo>
                    <a:pt x="21246" y="12407"/>
                    <a:pt x="21372" y="9987"/>
                    <a:pt x="20929" y="7658"/>
                  </a:cubicBezTo>
                  <a:close/>
                </a:path>
              </a:pathLst>
            </a:custGeom>
            <a:solidFill>
              <a:schemeClr val="tx2"/>
            </a:solidFill>
            <a:ln w="12700">
              <a:miter lim="400000"/>
            </a:ln>
          </p:spPr>
          <p:txBody>
            <a:bodyPr lIns="38100" tIns="38100" rIns="38100" bIns="38100" anchor="ctr"/>
            <a:lstStyle/>
            <a:p>
              <a:pPr>
                <a:defRPr sz="3000">
                  <a:solidFill>
                    <a:srgbClr val="FFFFFF"/>
                  </a:solidFill>
                </a:defRPr>
              </a:pPr>
              <a:endParaRPr>
                <a:solidFill>
                  <a:schemeClr val="accent1"/>
                </a:solidFill>
              </a:endParaRPr>
            </a:p>
          </p:txBody>
        </p:sp>
      </p:grpSp>
      <p:sp>
        <p:nvSpPr>
          <p:cNvPr id="20" name="Rectangle 19">
            <a:extLst>
              <a:ext uri="{FF2B5EF4-FFF2-40B4-BE49-F238E27FC236}">
                <a16:creationId xmlns:a16="http://schemas.microsoft.com/office/drawing/2014/main" id="{DEFD86B8-62CF-4D49-8062-272F94BF1032}"/>
              </a:ext>
            </a:extLst>
          </p:cNvPr>
          <p:cNvSpPr/>
          <p:nvPr/>
        </p:nvSpPr>
        <p:spPr>
          <a:xfrm>
            <a:off x="578074" y="3913560"/>
            <a:ext cx="3616277" cy="1569660"/>
          </a:xfrm>
          <a:prstGeom prst="rect">
            <a:avLst/>
          </a:prstGeom>
        </p:spPr>
        <p:txBody>
          <a:bodyPr wrap="square" lIns="0" tIns="0" rIns="0" bIns="0">
            <a:spAutoFit/>
          </a:bodyPr>
          <a:lstStyle/>
          <a:p>
            <a:pPr algn="ctr"/>
            <a:r>
              <a:rPr lang="en-US" b="1" u="sng"/>
              <a:t>Promotional Budget</a:t>
            </a:r>
          </a:p>
          <a:p>
            <a:pPr algn="ctr"/>
            <a:r>
              <a:rPr lang="en-US" sz="1400"/>
              <a:t>The features that are dominant in the logistic regression tells us that customers with higher income, with good credit history and have families have higher chance of accepting the loan. We can target them with promotional offers to maximize chances of conversion.</a:t>
            </a:r>
          </a:p>
        </p:txBody>
      </p:sp>
      <p:sp>
        <p:nvSpPr>
          <p:cNvPr id="21" name="Rectangle 20">
            <a:extLst>
              <a:ext uri="{FF2B5EF4-FFF2-40B4-BE49-F238E27FC236}">
                <a16:creationId xmlns:a16="http://schemas.microsoft.com/office/drawing/2014/main" id="{CA7292C7-73D7-4B0D-8716-829B02A2874F}"/>
              </a:ext>
            </a:extLst>
          </p:cNvPr>
          <p:cNvSpPr/>
          <p:nvPr/>
        </p:nvSpPr>
        <p:spPr>
          <a:xfrm>
            <a:off x="8149050" y="4017129"/>
            <a:ext cx="3491262" cy="1569660"/>
          </a:xfrm>
          <a:prstGeom prst="rect">
            <a:avLst/>
          </a:prstGeom>
        </p:spPr>
        <p:txBody>
          <a:bodyPr wrap="square" lIns="0" tIns="0" rIns="0" bIns="0">
            <a:spAutoFit/>
          </a:bodyPr>
          <a:lstStyle/>
          <a:p>
            <a:pPr algn="ctr"/>
            <a:r>
              <a:rPr lang="en-US" b="1" u="sng"/>
              <a:t>User Retention</a:t>
            </a:r>
            <a:endParaRPr lang="en-US" sz="1400" b="1" u="sng"/>
          </a:p>
          <a:p>
            <a:pPr algn="ctr"/>
            <a:r>
              <a:rPr lang="en-US" sz="1400"/>
              <a:t>Once we identify the high potential customers through our logistic regression model, we can push them to use different services provided by the firm like securities, CD accounts and Credit Card offers. Helps manage marketing budget and higher retention rates.</a:t>
            </a:r>
          </a:p>
        </p:txBody>
      </p:sp>
      <p:sp>
        <p:nvSpPr>
          <p:cNvPr id="22" name="Rectangle 21">
            <a:extLst>
              <a:ext uri="{FF2B5EF4-FFF2-40B4-BE49-F238E27FC236}">
                <a16:creationId xmlns:a16="http://schemas.microsoft.com/office/drawing/2014/main" id="{2ABF5AB7-74D2-47BB-933D-C320E2295F06}"/>
              </a:ext>
            </a:extLst>
          </p:cNvPr>
          <p:cNvSpPr/>
          <p:nvPr/>
        </p:nvSpPr>
        <p:spPr>
          <a:xfrm>
            <a:off x="2816873" y="1727524"/>
            <a:ext cx="6546369" cy="707886"/>
          </a:xfrm>
          <a:prstGeom prst="rect">
            <a:avLst/>
          </a:prstGeom>
        </p:spPr>
        <p:txBody>
          <a:bodyPr wrap="square" lIns="0" tIns="0" rIns="0" bIns="0">
            <a:spAutoFit/>
          </a:bodyPr>
          <a:lstStyle/>
          <a:p>
            <a:pPr algn="ctr"/>
            <a:r>
              <a:rPr lang="en-US" b="1" u="sng"/>
              <a:t>New User Acquisition</a:t>
            </a:r>
            <a:endParaRPr lang="en-US" sz="1600" b="1" u="sng"/>
          </a:p>
          <a:p>
            <a:pPr algn="ctr"/>
            <a:r>
              <a:rPr lang="en-US" sz="1400"/>
              <a:t>With our prediction model, we can predict the probability that a customer who will accept the loan with 97% accuracy. This model can be used on all new customer registration.</a:t>
            </a:r>
          </a:p>
        </p:txBody>
      </p:sp>
      <p:pic>
        <p:nvPicPr>
          <p:cNvPr id="10" name="Graphic 9" descr="Influencer with solid fill">
            <a:extLst>
              <a:ext uri="{FF2B5EF4-FFF2-40B4-BE49-F238E27FC236}">
                <a16:creationId xmlns:a16="http://schemas.microsoft.com/office/drawing/2014/main" id="{16DB6255-B622-519E-68C8-433260E498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43402" y="4514108"/>
            <a:ext cx="831273" cy="831273"/>
          </a:xfrm>
          <a:prstGeom prst="rect">
            <a:avLst/>
          </a:prstGeom>
        </p:spPr>
      </p:pic>
      <p:pic>
        <p:nvPicPr>
          <p:cNvPr id="12" name="Graphic 11" descr="Target Audience with solid fill">
            <a:extLst>
              <a:ext uri="{FF2B5EF4-FFF2-40B4-BE49-F238E27FC236}">
                <a16:creationId xmlns:a16="http://schemas.microsoft.com/office/drawing/2014/main" id="{5C659A15-01C4-D705-A85A-52FB572305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60567" y="2831469"/>
            <a:ext cx="831273" cy="831273"/>
          </a:xfrm>
          <a:prstGeom prst="rect">
            <a:avLst/>
          </a:prstGeom>
        </p:spPr>
      </p:pic>
      <p:pic>
        <p:nvPicPr>
          <p:cNvPr id="14" name="Graphic 13" descr="Bank outline">
            <a:extLst>
              <a:ext uri="{FF2B5EF4-FFF2-40B4-BE49-F238E27FC236}">
                <a16:creationId xmlns:a16="http://schemas.microsoft.com/office/drawing/2014/main" id="{11759A09-9306-1D17-EC63-EBFC81325B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30340" y="4462877"/>
            <a:ext cx="831273" cy="831273"/>
          </a:xfrm>
          <a:prstGeom prst="rect">
            <a:avLst/>
          </a:prstGeom>
        </p:spPr>
      </p:pic>
    </p:spTree>
    <p:extLst>
      <p:ext uri="{BB962C8B-B14F-4D97-AF65-F5344CB8AC3E}">
        <p14:creationId xmlns:p14="http://schemas.microsoft.com/office/powerpoint/2010/main" val="765366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3DDD-8CCC-761A-71B7-433375AEDEB0}"/>
              </a:ext>
            </a:extLst>
          </p:cNvPr>
          <p:cNvSpPr>
            <a:spLocks noGrp="1"/>
          </p:cNvSpPr>
          <p:nvPr>
            <p:ph type="title"/>
          </p:nvPr>
        </p:nvSpPr>
        <p:spPr/>
        <p:txBody>
          <a:bodyPr/>
          <a:lstStyle/>
          <a:p>
            <a:r>
              <a:rPr lang="en-US" altLang="zh-CN"/>
              <a:t>Limitations</a:t>
            </a:r>
            <a:endParaRPr lang="en-US"/>
          </a:p>
        </p:txBody>
      </p:sp>
      <p:sp>
        <p:nvSpPr>
          <p:cNvPr id="4" name="Slide Number Placeholder 3">
            <a:extLst>
              <a:ext uri="{FF2B5EF4-FFF2-40B4-BE49-F238E27FC236}">
                <a16:creationId xmlns:a16="http://schemas.microsoft.com/office/drawing/2014/main" id="{D26799A9-7C6D-B469-3CB6-D32D9ADDF964}"/>
              </a:ext>
            </a:extLst>
          </p:cNvPr>
          <p:cNvSpPr>
            <a:spLocks noGrp="1"/>
          </p:cNvSpPr>
          <p:nvPr>
            <p:ph type="sldNum" sz="quarter" idx="12"/>
          </p:nvPr>
        </p:nvSpPr>
        <p:spPr/>
        <p:txBody>
          <a:bodyPr/>
          <a:lstStyle/>
          <a:p>
            <a:fld id="{CA3C94AB-CBD4-7F45-9F72-A46191FF5935}" type="slidenum">
              <a:rPr lang="en-US" smtClean="0"/>
              <a:t>30</a:t>
            </a:fld>
            <a:endParaRPr lang="en-US"/>
          </a:p>
        </p:txBody>
      </p:sp>
    </p:spTree>
    <p:extLst>
      <p:ext uri="{BB962C8B-B14F-4D97-AF65-F5344CB8AC3E}">
        <p14:creationId xmlns:p14="http://schemas.microsoft.com/office/powerpoint/2010/main" val="3423061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9CAD906-19D7-43ED-98C7-F64785A43A02}"/>
              </a:ext>
            </a:extLst>
          </p:cNvPr>
          <p:cNvGrpSpPr/>
          <p:nvPr/>
        </p:nvGrpSpPr>
        <p:grpSpPr bwMode="gray">
          <a:xfrm>
            <a:off x="1576289" y="1805891"/>
            <a:ext cx="9039421" cy="1915263"/>
            <a:chOff x="1576289" y="2616380"/>
            <a:chExt cx="9039421" cy="1915263"/>
          </a:xfrm>
        </p:grpSpPr>
        <p:sp>
          <p:nvSpPr>
            <p:cNvPr id="5" name="Oval 4">
              <a:extLst>
                <a:ext uri="{FF2B5EF4-FFF2-40B4-BE49-F238E27FC236}">
                  <a16:creationId xmlns:a16="http://schemas.microsoft.com/office/drawing/2014/main" id="{38E36F17-8B4D-476F-8CAB-9D1EBE620FA1}"/>
                </a:ext>
              </a:extLst>
            </p:cNvPr>
            <p:cNvSpPr/>
            <p:nvPr/>
          </p:nvSpPr>
          <p:spPr bwMode="gray">
            <a:xfrm>
              <a:off x="5657522" y="2616380"/>
              <a:ext cx="209231" cy="209228"/>
            </a:xfrm>
            <a:prstGeom prst="ellipse">
              <a:avLst/>
            </a:prstGeom>
            <a:solidFill>
              <a:srgbClr val="203864"/>
            </a:solidFill>
            <a:ln w="317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6">
                <a:solidFill>
                  <a:schemeClr val="accent1"/>
                </a:solidFill>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6C896ACE-3089-40B7-9C6A-2B5ABD4BEC44}"/>
                </a:ext>
              </a:extLst>
            </p:cNvPr>
            <p:cNvSpPr/>
            <p:nvPr/>
          </p:nvSpPr>
          <p:spPr bwMode="gray">
            <a:xfrm>
              <a:off x="5991539" y="2616380"/>
              <a:ext cx="209231" cy="209228"/>
            </a:xfrm>
            <a:prstGeom prst="ellipse">
              <a:avLst/>
            </a:prstGeom>
            <a:solidFill>
              <a:srgbClr val="203864"/>
            </a:solidFill>
            <a:ln w="317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6">
                <a:solidFill>
                  <a:schemeClr val="accent1"/>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D9993BE0-EF9C-48ED-9007-CAFBA684959E}"/>
                </a:ext>
              </a:extLst>
            </p:cNvPr>
            <p:cNvSpPr/>
            <p:nvPr/>
          </p:nvSpPr>
          <p:spPr bwMode="gray">
            <a:xfrm>
              <a:off x="6325555" y="2616380"/>
              <a:ext cx="209231" cy="209228"/>
            </a:xfrm>
            <a:prstGeom prst="ellipse">
              <a:avLst/>
            </a:prstGeom>
            <a:solidFill>
              <a:srgbClr val="203864"/>
            </a:solidFill>
            <a:ln w="317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6">
                <a:solidFill>
                  <a:schemeClr val="accent1"/>
                </a:solidFill>
                <a:latin typeface="Arial" panose="020B0604020202020204" pitchFamily="34" charset="0"/>
                <a:cs typeface="Arial" panose="020B0604020202020204" pitchFamily="34" charset="0"/>
              </a:endParaRPr>
            </a:p>
          </p:txBody>
        </p:sp>
        <p:cxnSp>
          <p:nvCxnSpPr>
            <p:cNvPr id="8" name="Connector: Elbow 7">
              <a:extLst>
                <a:ext uri="{FF2B5EF4-FFF2-40B4-BE49-F238E27FC236}">
                  <a16:creationId xmlns:a16="http://schemas.microsoft.com/office/drawing/2014/main" id="{4E398519-E133-4111-B7C5-DDBA99E6EF71}"/>
                </a:ext>
              </a:extLst>
            </p:cNvPr>
            <p:cNvCxnSpPr>
              <a:cxnSpLocks/>
              <a:stCxn id="5" idx="2"/>
              <a:endCxn id="28" idx="0"/>
            </p:cNvCxnSpPr>
            <p:nvPr/>
          </p:nvCxnSpPr>
          <p:spPr bwMode="gray">
            <a:xfrm rot="10800000" flipV="1">
              <a:off x="2178128" y="2720993"/>
              <a:ext cx="3479394" cy="606973"/>
            </a:xfrm>
            <a:prstGeom prst="bentConnector2">
              <a:avLst/>
            </a:prstGeom>
            <a:ln w="15875" cap="rnd">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673F625-7486-48AA-B0DB-88160DE10022}"/>
                </a:ext>
              </a:extLst>
            </p:cNvPr>
            <p:cNvCxnSpPr>
              <a:cxnSpLocks/>
              <a:stCxn id="7" idx="6"/>
              <a:endCxn id="18" idx="0"/>
            </p:cNvCxnSpPr>
            <p:nvPr/>
          </p:nvCxnSpPr>
          <p:spPr bwMode="gray">
            <a:xfrm>
              <a:off x="6534786" y="2720994"/>
              <a:ext cx="3479085" cy="606973"/>
            </a:xfrm>
            <a:prstGeom prst="bentConnector2">
              <a:avLst/>
            </a:prstGeom>
            <a:ln w="15875" cap="rnd">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Connector: Elbow 52">
              <a:extLst>
                <a:ext uri="{FF2B5EF4-FFF2-40B4-BE49-F238E27FC236}">
                  <a16:creationId xmlns:a16="http://schemas.microsoft.com/office/drawing/2014/main" id="{1A840377-BD3A-4A6A-B95E-863BFB60DF2B}"/>
                </a:ext>
              </a:extLst>
            </p:cNvPr>
            <p:cNvCxnSpPr>
              <a:cxnSpLocks/>
              <a:stCxn id="6" idx="4"/>
              <a:endCxn id="23" idx="4"/>
            </p:cNvCxnSpPr>
            <p:nvPr/>
          </p:nvCxnSpPr>
          <p:spPr bwMode="gray">
            <a:xfrm flipH="1">
              <a:off x="6095999" y="2825608"/>
              <a:ext cx="156" cy="502359"/>
            </a:xfrm>
            <a:prstGeom prst="straightConnector1">
              <a:avLst/>
            </a:prstGeom>
            <a:ln w="15875" cap="rnd">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8F180AFD-CBEF-473F-A563-6422D54A48F2}"/>
                </a:ext>
              </a:extLst>
            </p:cNvPr>
            <p:cNvGrpSpPr/>
            <p:nvPr/>
          </p:nvGrpSpPr>
          <p:grpSpPr bwMode="gray">
            <a:xfrm>
              <a:off x="5494160" y="3327967"/>
              <a:ext cx="1203678" cy="1203676"/>
              <a:chOff x="5494160" y="3327967"/>
              <a:chExt cx="1203678" cy="1203676"/>
            </a:xfrm>
          </p:grpSpPr>
          <p:sp>
            <p:nvSpPr>
              <p:cNvPr id="22" name="Oval 21">
                <a:extLst>
                  <a:ext uri="{FF2B5EF4-FFF2-40B4-BE49-F238E27FC236}">
                    <a16:creationId xmlns:a16="http://schemas.microsoft.com/office/drawing/2014/main" id="{B25C7770-C494-490D-9CBF-9AC2A1B4E190}"/>
                  </a:ext>
                </a:extLst>
              </p:cNvPr>
              <p:cNvSpPr/>
              <p:nvPr/>
            </p:nvSpPr>
            <p:spPr bwMode="gray">
              <a:xfrm>
                <a:off x="5592042" y="3425848"/>
                <a:ext cx="1007915" cy="1007914"/>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23" name="Oval 22">
                <a:extLst>
                  <a:ext uri="{FF2B5EF4-FFF2-40B4-BE49-F238E27FC236}">
                    <a16:creationId xmlns:a16="http://schemas.microsoft.com/office/drawing/2014/main" id="{3F87E5F9-8704-4908-9964-7C0194D6A08D}"/>
                  </a:ext>
                </a:extLst>
              </p:cNvPr>
              <p:cNvSpPr/>
              <p:nvPr/>
            </p:nvSpPr>
            <p:spPr bwMode="gray">
              <a:xfrm flipV="1">
                <a:off x="5494160" y="3327967"/>
                <a:ext cx="1203678" cy="1203676"/>
              </a:xfrm>
              <a:prstGeom prst="ellipse">
                <a:avLst/>
              </a:prstGeom>
              <a:ln w="15875" cap="rnd">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24" name="Arc 23">
                <a:extLst>
                  <a:ext uri="{FF2B5EF4-FFF2-40B4-BE49-F238E27FC236}">
                    <a16:creationId xmlns:a16="http://schemas.microsoft.com/office/drawing/2014/main" id="{F414339E-D4DB-43C7-86BD-83669142F713}"/>
                  </a:ext>
                </a:extLst>
              </p:cNvPr>
              <p:cNvSpPr/>
              <p:nvPr/>
            </p:nvSpPr>
            <p:spPr bwMode="gray">
              <a:xfrm flipV="1">
                <a:off x="5494160" y="3327967"/>
                <a:ext cx="1203678" cy="1203676"/>
              </a:xfrm>
              <a:prstGeom prst="arc">
                <a:avLst>
                  <a:gd name="adj1" fmla="val 10730055"/>
                  <a:gd name="adj2" fmla="val 0"/>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id="{60929030-AD74-4C17-95BD-3D43BCBEE2F2}"/>
                </a:ext>
              </a:extLst>
            </p:cNvPr>
            <p:cNvGrpSpPr/>
            <p:nvPr/>
          </p:nvGrpSpPr>
          <p:grpSpPr bwMode="gray">
            <a:xfrm>
              <a:off x="9412032" y="3327967"/>
              <a:ext cx="1203678" cy="1203676"/>
              <a:chOff x="9412032" y="3327967"/>
              <a:chExt cx="1203678" cy="1203676"/>
            </a:xfrm>
          </p:grpSpPr>
          <p:sp>
            <p:nvSpPr>
              <p:cNvPr id="17" name="Oval 16">
                <a:extLst>
                  <a:ext uri="{FF2B5EF4-FFF2-40B4-BE49-F238E27FC236}">
                    <a16:creationId xmlns:a16="http://schemas.microsoft.com/office/drawing/2014/main" id="{EB5253BF-4CC3-4135-9D5F-1D1C975B1B42}"/>
                  </a:ext>
                </a:extLst>
              </p:cNvPr>
              <p:cNvSpPr/>
              <p:nvPr/>
            </p:nvSpPr>
            <p:spPr bwMode="gray">
              <a:xfrm>
                <a:off x="9509914" y="3425848"/>
                <a:ext cx="1007915" cy="1007914"/>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18" name="Oval 17">
                <a:extLst>
                  <a:ext uri="{FF2B5EF4-FFF2-40B4-BE49-F238E27FC236}">
                    <a16:creationId xmlns:a16="http://schemas.microsoft.com/office/drawing/2014/main" id="{D82B7DF7-5C55-451E-8780-536BF3010CE3}"/>
                  </a:ext>
                </a:extLst>
              </p:cNvPr>
              <p:cNvSpPr/>
              <p:nvPr/>
            </p:nvSpPr>
            <p:spPr bwMode="gray">
              <a:xfrm>
                <a:off x="9412032" y="3327967"/>
                <a:ext cx="1203678" cy="1203676"/>
              </a:xfrm>
              <a:prstGeom prst="ellipse">
                <a:avLst/>
              </a:prstGeom>
              <a:ln w="15875" cap="rnd">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19" name="Arc 18">
                <a:extLst>
                  <a:ext uri="{FF2B5EF4-FFF2-40B4-BE49-F238E27FC236}">
                    <a16:creationId xmlns:a16="http://schemas.microsoft.com/office/drawing/2014/main" id="{2B31DA20-3573-44BB-B390-573E3CD2093F}"/>
                  </a:ext>
                </a:extLst>
              </p:cNvPr>
              <p:cNvSpPr/>
              <p:nvPr/>
            </p:nvSpPr>
            <p:spPr bwMode="gray">
              <a:xfrm>
                <a:off x="9412032" y="3327967"/>
                <a:ext cx="1203678" cy="1203676"/>
              </a:xfrm>
              <a:prstGeom prst="arc">
                <a:avLst>
                  <a:gd name="adj1" fmla="val 10730055"/>
                  <a:gd name="adj2" fmla="val 0"/>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77A7E116-D2A9-423F-8C03-D96175B1AEFA}"/>
                </a:ext>
              </a:extLst>
            </p:cNvPr>
            <p:cNvGrpSpPr/>
            <p:nvPr/>
          </p:nvGrpSpPr>
          <p:grpSpPr bwMode="gray">
            <a:xfrm>
              <a:off x="1576289" y="3327967"/>
              <a:ext cx="1203678" cy="1203676"/>
              <a:chOff x="1576289" y="3327967"/>
              <a:chExt cx="1203678" cy="1203676"/>
            </a:xfrm>
          </p:grpSpPr>
          <p:sp>
            <p:nvSpPr>
              <p:cNvPr id="27" name="Oval 26">
                <a:extLst>
                  <a:ext uri="{FF2B5EF4-FFF2-40B4-BE49-F238E27FC236}">
                    <a16:creationId xmlns:a16="http://schemas.microsoft.com/office/drawing/2014/main" id="{5A03B843-4C8B-466A-9497-0A50D4824D9D}"/>
                  </a:ext>
                </a:extLst>
              </p:cNvPr>
              <p:cNvSpPr/>
              <p:nvPr/>
            </p:nvSpPr>
            <p:spPr bwMode="gray">
              <a:xfrm>
                <a:off x="1674171" y="3425848"/>
                <a:ext cx="1007915" cy="1007914"/>
              </a:xfrm>
              <a:prstGeom prst="ellipse">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28" name="Oval 27">
                <a:extLst>
                  <a:ext uri="{FF2B5EF4-FFF2-40B4-BE49-F238E27FC236}">
                    <a16:creationId xmlns:a16="http://schemas.microsoft.com/office/drawing/2014/main" id="{07FC9942-D105-454D-AB6D-426B8A60B7A7}"/>
                  </a:ext>
                </a:extLst>
              </p:cNvPr>
              <p:cNvSpPr/>
              <p:nvPr/>
            </p:nvSpPr>
            <p:spPr bwMode="gray">
              <a:xfrm>
                <a:off x="1576289" y="3327967"/>
                <a:ext cx="1203678" cy="1203676"/>
              </a:xfrm>
              <a:prstGeom prst="ellipse">
                <a:avLst/>
              </a:prstGeom>
              <a:ln w="15875" cap="rnd">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29" name="Arc 28">
                <a:extLst>
                  <a:ext uri="{FF2B5EF4-FFF2-40B4-BE49-F238E27FC236}">
                    <a16:creationId xmlns:a16="http://schemas.microsoft.com/office/drawing/2014/main" id="{A777353B-6BC8-4489-9EB3-5C5446C6B2AD}"/>
                  </a:ext>
                </a:extLst>
              </p:cNvPr>
              <p:cNvSpPr/>
              <p:nvPr/>
            </p:nvSpPr>
            <p:spPr bwMode="gray">
              <a:xfrm>
                <a:off x="1576289" y="3327967"/>
                <a:ext cx="1203678" cy="1203676"/>
              </a:xfrm>
              <a:prstGeom prst="arc">
                <a:avLst>
                  <a:gd name="adj1" fmla="val 10730055"/>
                  <a:gd name="adj2" fmla="val 0"/>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grpSp>
      <p:sp>
        <p:nvSpPr>
          <p:cNvPr id="16" name="Rectangle 15">
            <a:extLst>
              <a:ext uri="{FF2B5EF4-FFF2-40B4-BE49-F238E27FC236}">
                <a16:creationId xmlns:a16="http://schemas.microsoft.com/office/drawing/2014/main" id="{070073D1-CCDC-49A6-8D63-6C2715D44604}"/>
              </a:ext>
            </a:extLst>
          </p:cNvPr>
          <p:cNvSpPr/>
          <p:nvPr/>
        </p:nvSpPr>
        <p:spPr bwMode="auto">
          <a:xfrm>
            <a:off x="4766769" y="4414429"/>
            <a:ext cx="2878517" cy="830997"/>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Bef>
                <a:spcPts val="1500"/>
              </a:spcBef>
              <a:spcAft>
                <a:spcPts val="0"/>
              </a:spcAft>
            </a:pPr>
            <a:r>
              <a:rPr lang="en-US" sz="1800"/>
              <a:t>Since our dataset is only for California, it may vary across the country</a:t>
            </a:r>
          </a:p>
        </p:txBody>
      </p:sp>
      <p:sp>
        <p:nvSpPr>
          <p:cNvPr id="2" name="Title 1">
            <a:extLst>
              <a:ext uri="{FF2B5EF4-FFF2-40B4-BE49-F238E27FC236}">
                <a16:creationId xmlns:a16="http://schemas.microsoft.com/office/drawing/2014/main" id="{8AB993CD-A012-43B7-9162-F40CD0EBA39D}"/>
              </a:ext>
            </a:extLst>
          </p:cNvPr>
          <p:cNvSpPr>
            <a:spLocks noGrp="1"/>
          </p:cNvSpPr>
          <p:nvPr>
            <p:ph type="title"/>
          </p:nvPr>
        </p:nvSpPr>
        <p:spPr/>
        <p:txBody>
          <a:bodyPr>
            <a:normAutofit/>
          </a:bodyPr>
          <a:lstStyle/>
          <a:p>
            <a:r>
              <a:rPr lang="en-US" sz="2900" b="1"/>
              <a:t>We see limitations due to our dataset, location factor and some exceptional circumstances.</a:t>
            </a:r>
          </a:p>
        </p:txBody>
      </p:sp>
      <p:sp>
        <p:nvSpPr>
          <p:cNvPr id="21" name="Rectangle 20">
            <a:extLst>
              <a:ext uri="{FF2B5EF4-FFF2-40B4-BE49-F238E27FC236}">
                <a16:creationId xmlns:a16="http://schemas.microsoft.com/office/drawing/2014/main" id="{A0A92FFC-4634-41D8-BDDB-9D69C5EC031E}"/>
              </a:ext>
            </a:extLst>
          </p:cNvPr>
          <p:cNvSpPr/>
          <p:nvPr/>
        </p:nvSpPr>
        <p:spPr bwMode="auto">
          <a:xfrm>
            <a:off x="8574615" y="4007017"/>
            <a:ext cx="2658459" cy="276999"/>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Bef>
                <a:spcPts val="1500"/>
              </a:spcBef>
              <a:spcAft>
                <a:spcPts val="0"/>
              </a:spcAft>
            </a:pPr>
            <a:r>
              <a:rPr lang="en-US" u="sng"/>
              <a:t>E</a:t>
            </a:r>
            <a:r>
              <a:rPr lang="en-US" sz="1800" u="sng"/>
              <a:t>xceptional Cases   </a:t>
            </a:r>
          </a:p>
        </p:txBody>
      </p:sp>
      <p:sp>
        <p:nvSpPr>
          <p:cNvPr id="26" name="Rectangle 25">
            <a:extLst>
              <a:ext uri="{FF2B5EF4-FFF2-40B4-BE49-F238E27FC236}">
                <a16:creationId xmlns:a16="http://schemas.microsoft.com/office/drawing/2014/main" id="{FAFB0307-87F5-48C6-A789-F93B85D67A9A}"/>
              </a:ext>
            </a:extLst>
          </p:cNvPr>
          <p:cNvSpPr/>
          <p:nvPr/>
        </p:nvSpPr>
        <p:spPr bwMode="auto">
          <a:xfrm>
            <a:off x="738870" y="3924628"/>
            <a:ext cx="2878517" cy="1300356"/>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Bef>
                <a:spcPts val="1500"/>
              </a:spcBef>
              <a:spcAft>
                <a:spcPts val="0"/>
              </a:spcAft>
            </a:pPr>
            <a:r>
              <a:rPr lang="en-US" sz="1800" u="sng"/>
              <a:t>Dataset</a:t>
            </a:r>
          </a:p>
          <a:p>
            <a:pPr algn="ctr">
              <a:spcBef>
                <a:spcPts val="1500"/>
              </a:spcBef>
              <a:spcAft>
                <a:spcPts val="0"/>
              </a:spcAft>
            </a:pPr>
            <a:r>
              <a:rPr lang="en-US" sz="1800"/>
              <a:t>Our </a:t>
            </a:r>
            <a:r>
              <a:rPr lang="en-US"/>
              <a:t>d</a:t>
            </a:r>
            <a:r>
              <a:rPr lang="en-US" sz="1800"/>
              <a:t>ataset is very skewed. Only 10% of the customers accept loans  </a:t>
            </a:r>
          </a:p>
        </p:txBody>
      </p:sp>
      <p:sp>
        <p:nvSpPr>
          <p:cNvPr id="11" name="Rectangle 10">
            <a:extLst>
              <a:ext uri="{FF2B5EF4-FFF2-40B4-BE49-F238E27FC236}">
                <a16:creationId xmlns:a16="http://schemas.microsoft.com/office/drawing/2014/main" id="{8D4D8EBD-5FE9-E431-A44E-F91447E7B1FA}"/>
              </a:ext>
            </a:extLst>
          </p:cNvPr>
          <p:cNvSpPr/>
          <p:nvPr/>
        </p:nvSpPr>
        <p:spPr bwMode="auto">
          <a:xfrm>
            <a:off x="8574616" y="4405101"/>
            <a:ext cx="2658459" cy="1854354"/>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Bef>
                <a:spcPts val="1500"/>
              </a:spcBef>
            </a:pPr>
            <a:r>
              <a:rPr lang="en-US" sz="1800">
                <a:latin typeface="Arial" panose="020B0604020202020204" pitchFamily="34" charset="0"/>
              </a:rPr>
              <a:t> </a:t>
            </a:r>
            <a:r>
              <a:rPr lang="en-US" sz="1800"/>
              <a:t>Our model may not apply to exceptional situations    (a customer with low income and no education might get a loan)</a:t>
            </a:r>
          </a:p>
          <a:p>
            <a:pPr algn="ctr">
              <a:spcBef>
                <a:spcPts val="1500"/>
              </a:spcBef>
              <a:spcAft>
                <a:spcPts val="0"/>
              </a:spcAft>
            </a:pPr>
            <a:endParaRPr lang="en-US">
              <a:latin typeface="Arial" panose="020B0604020202020204" pitchFamily="34" charset="0"/>
            </a:endParaRPr>
          </a:p>
        </p:txBody>
      </p:sp>
      <p:pic>
        <p:nvPicPr>
          <p:cNvPr id="36" name="Graphic 35" descr="Statistics outline">
            <a:extLst>
              <a:ext uri="{FF2B5EF4-FFF2-40B4-BE49-F238E27FC236}">
                <a16:creationId xmlns:a16="http://schemas.microsoft.com/office/drawing/2014/main" id="{D26F7DE4-159E-874A-B154-E7431956E0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6053" y="2744949"/>
            <a:ext cx="748734" cy="748734"/>
          </a:xfrm>
          <a:prstGeom prst="rect">
            <a:avLst/>
          </a:prstGeom>
        </p:spPr>
      </p:pic>
      <p:sp>
        <p:nvSpPr>
          <p:cNvPr id="39" name="Rectangle 38">
            <a:extLst>
              <a:ext uri="{FF2B5EF4-FFF2-40B4-BE49-F238E27FC236}">
                <a16:creationId xmlns:a16="http://schemas.microsoft.com/office/drawing/2014/main" id="{7DB209C1-C4B2-C73F-BEE6-8695F23E5FAF}"/>
              </a:ext>
            </a:extLst>
          </p:cNvPr>
          <p:cNvSpPr/>
          <p:nvPr/>
        </p:nvSpPr>
        <p:spPr bwMode="auto">
          <a:xfrm>
            <a:off x="4766769" y="4007018"/>
            <a:ext cx="2658459" cy="276999"/>
          </a:xfrm>
          <a:prstGeom prst="rect">
            <a:avLst/>
          </a:prstGeom>
          <a:noFill/>
          <a:ln w="12700" cap="flat" cmpd="sng" algn="ctr">
            <a:noFill/>
            <a:prstDash val="solid"/>
            <a:round/>
            <a:headEnd type="none" w="med" len="med"/>
            <a:tailEnd type="none"/>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Bef>
                <a:spcPts val="1500"/>
              </a:spcBef>
              <a:spcAft>
                <a:spcPts val="0"/>
              </a:spcAft>
            </a:pPr>
            <a:r>
              <a:rPr lang="en-US" u="sng"/>
              <a:t>Location</a:t>
            </a:r>
            <a:endParaRPr lang="en-US" sz="1800" u="sng"/>
          </a:p>
        </p:txBody>
      </p:sp>
      <p:pic>
        <p:nvPicPr>
          <p:cNvPr id="40" name="Graphic 39" descr="Marker with solid fill">
            <a:extLst>
              <a:ext uri="{FF2B5EF4-FFF2-40B4-BE49-F238E27FC236}">
                <a16:creationId xmlns:a16="http://schemas.microsoft.com/office/drawing/2014/main" id="{1587EA29-0368-3D6D-4D59-0AFC91EA21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3389" y="2638632"/>
            <a:ext cx="914400" cy="914400"/>
          </a:xfrm>
          <a:prstGeom prst="rect">
            <a:avLst/>
          </a:prstGeom>
        </p:spPr>
      </p:pic>
      <p:pic>
        <p:nvPicPr>
          <p:cNvPr id="20" name="Graphic 19" descr="Search Inventory with solid fill">
            <a:extLst>
              <a:ext uri="{FF2B5EF4-FFF2-40B4-BE49-F238E27FC236}">
                <a16:creationId xmlns:a16="http://schemas.microsoft.com/office/drawing/2014/main" id="{DBB7C1F4-3C4B-DB98-6D84-B0B7A0F4C7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56671" y="2615359"/>
            <a:ext cx="914400" cy="914400"/>
          </a:xfrm>
          <a:prstGeom prst="rect">
            <a:avLst/>
          </a:prstGeom>
        </p:spPr>
      </p:pic>
    </p:spTree>
    <p:extLst>
      <p:ext uri="{BB962C8B-B14F-4D97-AF65-F5344CB8AC3E}">
        <p14:creationId xmlns:p14="http://schemas.microsoft.com/office/powerpoint/2010/main" val="4138628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3DDD-8CCC-761A-71B7-433375AEDEB0}"/>
              </a:ext>
            </a:extLst>
          </p:cNvPr>
          <p:cNvSpPr>
            <a:spLocks noGrp="1"/>
          </p:cNvSpPr>
          <p:nvPr>
            <p:ph type="title"/>
          </p:nvPr>
        </p:nvSpPr>
        <p:spPr/>
        <p:txBody>
          <a:bodyPr/>
          <a:lstStyle/>
          <a:p>
            <a:r>
              <a:rPr lang="en-US" altLang="zh-CN">
                <a:latin typeface="Athelas"/>
                <a:ea typeface="等线 Light"/>
              </a:rPr>
              <a:t>Appendix</a:t>
            </a:r>
            <a:endParaRPr lang="en-US"/>
          </a:p>
        </p:txBody>
      </p:sp>
      <p:sp>
        <p:nvSpPr>
          <p:cNvPr id="3" name="Text Placeholder 2">
            <a:extLst>
              <a:ext uri="{FF2B5EF4-FFF2-40B4-BE49-F238E27FC236}">
                <a16:creationId xmlns:a16="http://schemas.microsoft.com/office/drawing/2014/main" id="{1C06BC7E-005E-D962-04F9-59D698D000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18A5372-D9C7-1C11-1D1F-92DB06BA8379}"/>
              </a:ext>
            </a:extLst>
          </p:cNvPr>
          <p:cNvSpPr>
            <a:spLocks noGrp="1"/>
          </p:cNvSpPr>
          <p:nvPr>
            <p:ph type="sldNum" sz="quarter" idx="12"/>
          </p:nvPr>
        </p:nvSpPr>
        <p:spPr/>
        <p:txBody>
          <a:bodyPr/>
          <a:lstStyle/>
          <a:p>
            <a:fld id="{CA3C94AB-CBD4-7F45-9F72-A46191FF5935}" type="slidenum">
              <a:rPr lang="en-US" smtClean="0"/>
              <a:t>32</a:t>
            </a:fld>
            <a:endParaRPr lang="en-US"/>
          </a:p>
        </p:txBody>
      </p:sp>
    </p:spTree>
    <p:extLst>
      <p:ext uri="{BB962C8B-B14F-4D97-AF65-F5344CB8AC3E}">
        <p14:creationId xmlns:p14="http://schemas.microsoft.com/office/powerpoint/2010/main" val="2085454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50FD-67E7-88AD-8BB5-408C06578144}"/>
              </a:ext>
            </a:extLst>
          </p:cNvPr>
          <p:cNvSpPr>
            <a:spLocks noGrp="1"/>
          </p:cNvSpPr>
          <p:nvPr>
            <p:ph type="title"/>
          </p:nvPr>
        </p:nvSpPr>
        <p:spPr/>
        <p:txBody>
          <a:bodyPr/>
          <a:lstStyle/>
          <a:p>
            <a:r>
              <a:rPr lang="en-US"/>
              <a:t>Box plots of Cluster Analysis</a:t>
            </a:r>
          </a:p>
        </p:txBody>
      </p:sp>
      <p:sp>
        <p:nvSpPr>
          <p:cNvPr id="3" name="Slide Number Placeholder 2">
            <a:extLst>
              <a:ext uri="{FF2B5EF4-FFF2-40B4-BE49-F238E27FC236}">
                <a16:creationId xmlns:a16="http://schemas.microsoft.com/office/drawing/2014/main" id="{355C955A-0837-7E7F-734B-11512595E6DF}"/>
              </a:ext>
            </a:extLst>
          </p:cNvPr>
          <p:cNvSpPr>
            <a:spLocks noGrp="1"/>
          </p:cNvSpPr>
          <p:nvPr>
            <p:ph type="sldNum" sz="quarter" idx="12"/>
          </p:nvPr>
        </p:nvSpPr>
        <p:spPr/>
        <p:txBody>
          <a:bodyPr/>
          <a:lstStyle/>
          <a:p>
            <a:fld id="{CA3C94AB-CBD4-7F45-9F72-A46191FF5935}" type="slidenum">
              <a:rPr lang="en-US" smtClean="0"/>
              <a:t>33</a:t>
            </a:fld>
            <a:endParaRPr lang="en-US"/>
          </a:p>
        </p:txBody>
      </p:sp>
      <p:pic>
        <p:nvPicPr>
          <p:cNvPr id="4" name="Picture 3">
            <a:extLst>
              <a:ext uri="{FF2B5EF4-FFF2-40B4-BE49-F238E27FC236}">
                <a16:creationId xmlns:a16="http://schemas.microsoft.com/office/drawing/2014/main" id="{7C5BB812-9859-53D8-7A46-87B81378F6B7}"/>
              </a:ext>
            </a:extLst>
          </p:cNvPr>
          <p:cNvPicPr>
            <a:picLocks noChangeAspect="1"/>
          </p:cNvPicPr>
          <p:nvPr/>
        </p:nvPicPr>
        <p:blipFill>
          <a:blip r:embed="rId2"/>
          <a:stretch>
            <a:fillRect/>
          </a:stretch>
        </p:blipFill>
        <p:spPr>
          <a:xfrm>
            <a:off x="568568" y="1845807"/>
            <a:ext cx="5417925" cy="3321939"/>
          </a:xfrm>
          <a:prstGeom prst="rect">
            <a:avLst/>
          </a:prstGeom>
        </p:spPr>
      </p:pic>
      <p:pic>
        <p:nvPicPr>
          <p:cNvPr id="5" name="Picture 4">
            <a:extLst>
              <a:ext uri="{FF2B5EF4-FFF2-40B4-BE49-F238E27FC236}">
                <a16:creationId xmlns:a16="http://schemas.microsoft.com/office/drawing/2014/main" id="{E4F3A9CB-F791-00A2-978B-71B1C8C89EF9}"/>
              </a:ext>
            </a:extLst>
          </p:cNvPr>
          <p:cNvPicPr>
            <a:picLocks noChangeAspect="1"/>
          </p:cNvPicPr>
          <p:nvPr/>
        </p:nvPicPr>
        <p:blipFill>
          <a:blip r:embed="rId3"/>
          <a:stretch>
            <a:fillRect/>
          </a:stretch>
        </p:blipFill>
        <p:spPr>
          <a:xfrm>
            <a:off x="6205509" y="1860882"/>
            <a:ext cx="5438066" cy="3306864"/>
          </a:xfrm>
          <a:prstGeom prst="rect">
            <a:avLst/>
          </a:prstGeom>
        </p:spPr>
      </p:pic>
    </p:spTree>
    <p:extLst>
      <p:ext uri="{BB962C8B-B14F-4D97-AF65-F5344CB8AC3E}">
        <p14:creationId xmlns:p14="http://schemas.microsoft.com/office/powerpoint/2010/main" val="1802547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50FD-67E7-88AD-8BB5-408C06578144}"/>
              </a:ext>
            </a:extLst>
          </p:cNvPr>
          <p:cNvSpPr>
            <a:spLocks noGrp="1"/>
          </p:cNvSpPr>
          <p:nvPr>
            <p:ph type="title"/>
          </p:nvPr>
        </p:nvSpPr>
        <p:spPr/>
        <p:txBody>
          <a:bodyPr/>
          <a:lstStyle/>
          <a:p>
            <a:r>
              <a:rPr lang="en-US"/>
              <a:t>Box plots of Cluster Analysis </a:t>
            </a:r>
          </a:p>
        </p:txBody>
      </p:sp>
      <p:sp>
        <p:nvSpPr>
          <p:cNvPr id="3" name="Slide Number Placeholder 2">
            <a:extLst>
              <a:ext uri="{FF2B5EF4-FFF2-40B4-BE49-F238E27FC236}">
                <a16:creationId xmlns:a16="http://schemas.microsoft.com/office/drawing/2014/main" id="{355C955A-0837-7E7F-734B-11512595E6DF}"/>
              </a:ext>
            </a:extLst>
          </p:cNvPr>
          <p:cNvSpPr>
            <a:spLocks noGrp="1"/>
          </p:cNvSpPr>
          <p:nvPr>
            <p:ph type="sldNum" sz="quarter" idx="12"/>
          </p:nvPr>
        </p:nvSpPr>
        <p:spPr/>
        <p:txBody>
          <a:bodyPr/>
          <a:lstStyle/>
          <a:p>
            <a:fld id="{CA3C94AB-CBD4-7F45-9F72-A46191FF5935}" type="slidenum">
              <a:rPr lang="en-US" smtClean="0"/>
              <a:t>34</a:t>
            </a:fld>
            <a:endParaRPr lang="en-US"/>
          </a:p>
        </p:txBody>
      </p:sp>
      <p:pic>
        <p:nvPicPr>
          <p:cNvPr id="6" name="Picture 5">
            <a:extLst>
              <a:ext uri="{FF2B5EF4-FFF2-40B4-BE49-F238E27FC236}">
                <a16:creationId xmlns:a16="http://schemas.microsoft.com/office/drawing/2014/main" id="{493752F6-F67B-B8AE-5D9D-D627652FF430}"/>
              </a:ext>
            </a:extLst>
          </p:cNvPr>
          <p:cNvPicPr>
            <a:picLocks noChangeAspect="1"/>
          </p:cNvPicPr>
          <p:nvPr/>
        </p:nvPicPr>
        <p:blipFill>
          <a:blip r:embed="rId2"/>
          <a:stretch>
            <a:fillRect/>
          </a:stretch>
        </p:blipFill>
        <p:spPr>
          <a:xfrm>
            <a:off x="568568" y="1865580"/>
            <a:ext cx="5403102" cy="3302166"/>
          </a:xfrm>
          <a:prstGeom prst="rect">
            <a:avLst/>
          </a:prstGeom>
        </p:spPr>
      </p:pic>
      <p:pic>
        <p:nvPicPr>
          <p:cNvPr id="7" name="Picture 6">
            <a:extLst>
              <a:ext uri="{FF2B5EF4-FFF2-40B4-BE49-F238E27FC236}">
                <a16:creationId xmlns:a16="http://schemas.microsoft.com/office/drawing/2014/main" id="{8DDE7811-23C2-734D-EE4C-C0A7BAFD7913}"/>
              </a:ext>
            </a:extLst>
          </p:cNvPr>
          <p:cNvPicPr>
            <a:picLocks noChangeAspect="1"/>
          </p:cNvPicPr>
          <p:nvPr/>
        </p:nvPicPr>
        <p:blipFill>
          <a:blip r:embed="rId3"/>
          <a:stretch>
            <a:fillRect/>
          </a:stretch>
        </p:blipFill>
        <p:spPr>
          <a:xfrm>
            <a:off x="6095999" y="1865580"/>
            <a:ext cx="5653109" cy="3302166"/>
          </a:xfrm>
          <a:prstGeom prst="rect">
            <a:avLst/>
          </a:prstGeom>
        </p:spPr>
      </p:pic>
    </p:spTree>
    <p:extLst>
      <p:ext uri="{BB962C8B-B14F-4D97-AF65-F5344CB8AC3E}">
        <p14:creationId xmlns:p14="http://schemas.microsoft.com/office/powerpoint/2010/main" val="2453405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50FD-67E7-88AD-8BB5-408C06578144}"/>
              </a:ext>
            </a:extLst>
          </p:cNvPr>
          <p:cNvSpPr>
            <a:spLocks noGrp="1"/>
          </p:cNvSpPr>
          <p:nvPr>
            <p:ph type="title"/>
          </p:nvPr>
        </p:nvSpPr>
        <p:spPr/>
        <p:txBody>
          <a:bodyPr/>
          <a:lstStyle/>
          <a:p>
            <a:r>
              <a:rPr lang="en-US"/>
              <a:t>Box plots of Cluster Analysis </a:t>
            </a:r>
          </a:p>
        </p:txBody>
      </p:sp>
      <p:sp>
        <p:nvSpPr>
          <p:cNvPr id="3" name="Slide Number Placeholder 2">
            <a:extLst>
              <a:ext uri="{FF2B5EF4-FFF2-40B4-BE49-F238E27FC236}">
                <a16:creationId xmlns:a16="http://schemas.microsoft.com/office/drawing/2014/main" id="{355C955A-0837-7E7F-734B-11512595E6DF}"/>
              </a:ext>
            </a:extLst>
          </p:cNvPr>
          <p:cNvSpPr>
            <a:spLocks noGrp="1"/>
          </p:cNvSpPr>
          <p:nvPr>
            <p:ph type="sldNum" sz="quarter" idx="12"/>
          </p:nvPr>
        </p:nvSpPr>
        <p:spPr/>
        <p:txBody>
          <a:bodyPr/>
          <a:lstStyle/>
          <a:p>
            <a:fld id="{CA3C94AB-CBD4-7F45-9F72-A46191FF5935}" type="slidenum">
              <a:rPr lang="en-US" smtClean="0"/>
              <a:t>35</a:t>
            </a:fld>
            <a:endParaRPr lang="en-US"/>
          </a:p>
        </p:txBody>
      </p:sp>
      <p:pic>
        <p:nvPicPr>
          <p:cNvPr id="4" name="Picture 3">
            <a:extLst>
              <a:ext uri="{FF2B5EF4-FFF2-40B4-BE49-F238E27FC236}">
                <a16:creationId xmlns:a16="http://schemas.microsoft.com/office/drawing/2014/main" id="{79D3EFB5-78DC-857B-9B3E-9770A157334F}"/>
              </a:ext>
            </a:extLst>
          </p:cNvPr>
          <p:cNvPicPr>
            <a:picLocks noChangeAspect="1"/>
          </p:cNvPicPr>
          <p:nvPr/>
        </p:nvPicPr>
        <p:blipFill>
          <a:blip r:embed="rId2"/>
          <a:stretch>
            <a:fillRect/>
          </a:stretch>
        </p:blipFill>
        <p:spPr>
          <a:xfrm>
            <a:off x="6093068" y="1710116"/>
            <a:ext cx="5698641" cy="3437767"/>
          </a:xfrm>
          <a:prstGeom prst="rect">
            <a:avLst/>
          </a:prstGeom>
        </p:spPr>
      </p:pic>
      <p:pic>
        <p:nvPicPr>
          <p:cNvPr id="5" name="Content Placeholder 5">
            <a:extLst>
              <a:ext uri="{FF2B5EF4-FFF2-40B4-BE49-F238E27FC236}">
                <a16:creationId xmlns:a16="http://schemas.microsoft.com/office/drawing/2014/main" id="{F2E81DE5-DF58-2DD5-D4E3-E63B19298AD2}"/>
              </a:ext>
            </a:extLst>
          </p:cNvPr>
          <p:cNvPicPr>
            <a:picLocks noChangeAspect="1"/>
          </p:cNvPicPr>
          <p:nvPr/>
        </p:nvPicPr>
        <p:blipFill>
          <a:blip r:embed="rId3"/>
          <a:stretch>
            <a:fillRect/>
          </a:stretch>
        </p:blipFill>
        <p:spPr>
          <a:xfrm>
            <a:off x="568568" y="1710116"/>
            <a:ext cx="5742709" cy="3503674"/>
          </a:xfrm>
          <a:prstGeom prst="rect">
            <a:avLst/>
          </a:prstGeom>
        </p:spPr>
      </p:pic>
    </p:spTree>
    <p:extLst>
      <p:ext uri="{BB962C8B-B14F-4D97-AF65-F5344CB8AC3E}">
        <p14:creationId xmlns:p14="http://schemas.microsoft.com/office/powerpoint/2010/main" val="90592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4C1B-A2EA-49C6-C2A8-DBCE4AFDA4CF}"/>
              </a:ext>
            </a:extLst>
          </p:cNvPr>
          <p:cNvSpPr>
            <a:spLocks noGrp="1"/>
          </p:cNvSpPr>
          <p:nvPr>
            <p:ph type="title"/>
          </p:nvPr>
        </p:nvSpPr>
        <p:spPr/>
        <p:txBody>
          <a:bodyPr>
            <a:normAutofit/>
          </a:bodyPr>
          <a:lstStyle/>
          <a:p>
            <a:r>
              <a:rPr lang="en-US" sz="3600"/>
              <a:t>Model 2: We improved on the </a:t>
            </a:r>
          </a:p>
        </p:txBody>
      </p:sp>
      <p:sp>
        <p:nvSpPr>
          <p:cNvPr id="3" name="Slide Number Placeholder 2">
            <a:extLst>
              <a:ext uri="{FF2B5EF4-FFF2-40B4-BE49-F238E27FC236}">
                <a16:creationId xmlns:a16="http://schemas.microsoft.com/office/drawing/2014/main" id="{7671A54B-708B-22FF-AB32-BCCC64387B72}"/>
              </a:ext>
            </a:extLst>
          </p:cNvPr>
          <p:cNvSpPr>
            <a:spLocks noGrp="1"/>
          </p:cNvSpPr>
          <p:nvPr>
            <p:ph type="sldNum" sz="quarter" idx="12"/>
          </p:nvPr>
        </p:nvSpPr>
        <p:spPr/>
        <p:txBody>
          <a:bodyPr/>
          <a:lstStyle/>
          <a:p>
            <a:fld id="{CA3C94AB-CBD4-7F45-9F72-A46191FF5935}" type="slidenum">
              <a:rPr lang="en-US" smtClean="0"/>
              <a:t>36</a:t>
            </a:fld>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27DC488-EA6F-DC8B-7E36-FA0640388762}"/>
                  </a:ext>
                </a:extLst>
              </p:cNvPr>
              <p:cNvSpPr txBox="1"/>
              <p:nvPr/>
            </p:nvSpPr>
            <p:spPr>
              <a:xfrm>
                <a:off x="3343852" y="3313538"/>
                <a:ext cx="8009948" cy="1082604"/>
              </a:xfrm>
              <a:prstGeom prst="rect">
                <a:avLst/>
              </a:prstGeom>
              <a:noFill/>
            </p:spPr>
            <p:txBody>
              <a:bodyPr wrap="square" lIns="0" tIns="0" rIns="0" bIns="0" rtlCol="0">
                <a:spAutoFit/>
              </a:bodyPr>
              <a:lstStyle/>
              <a:p>
                <a:pPr algn="just"/>
                <a14:m>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𝑒𝑟𝑠𝑜𝑛𝑎𝑙</m:t>
                    </m:r>
                    <m:r>
                      <a:rPr lang="en-US" b="0" i="1" smtClean="0">
                        <a:latin typeface="Cambria Math" panose="02040503050406030204" pitchFamily="18" charset="0"/>
                      </a:rPr>
                      <m:t> </m:t>
                    </m:r>
                    <m:r>
                      <a:rPr lang="en-US" b="0" i="1" smtClean="0">
                        <a:latin typeface="Cambria Math" panose="02040503050406030204" pitchFamily="18" charset="0"/>
                      </a:rPr>
                      <m:t>𝐿𝑜𝑎𝑛</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𝐴𝑔𝑒</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b="0" i="0" baseline="-25000" smtClean="0">
                        <a:latin typeface="Cambria Math" panose="02040503050406030204" pitchFamily="18" charset="0"/>
                        <a:ea typeface="Cambria Math" panose="02040503050406030204" pitchFamily="18" charset="0"/>
                      </a:rPr>
                      <m:t>2</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Income</m:t>
                    </m:r>
                    <m:r>
                      <a:rPr lang="en-US" b="0" i="0"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β</m:t>
                    </m:r>
                    <m:r>
                      <a:rPr lang="en-US" b="0" i="1" baseline="-25000"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𝐹𝑎𝑚𝑖𝑙𝑦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𝐶𝐶𝐴𝑣𝑔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5</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𝑀𝑜𝑟𝑡𝑎𝑔𝑎𝑔𝑒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6</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𝑆𝑒𝑐𝑢𝑟𝑖𝑡𝑖𝑒𝑠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𝐴𝑐𝑐𝑜𝑢𝑛𝑡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7</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𝐶𝐷</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𝐴𝑐𝑐𝑜𝑢𝑛𝑡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𝑂𝑛𝑙𝑖𝑛𝑒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9</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𝐶𝑟𝑒𝑑𝑖𝑡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𝐶𝑎𝑟𝑑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𝐸𝑑𝑢𝑐𝑎𝑡𝑖𝑜𝑛</m:t>
                    </m:r>
                    <m:r>
                      <a:rPr lang="en-US" b="0" i="1" smtClean="0">
                        <a:latin typeface="Cambria Math" panose="02040503050406030204" pitchFamily="18" charset="0"/>
                        <a:ea typeface="Cambria Math" panose="02040503050406030204" pitchFamily="18" charset="0"/>
                      </a:rPr>
                      <m:t> 1+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11</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𝐸𝑑𝑢𝑐𝑎𝑡𝑖𝑜𝑛</m:t>
                    </m:r>
                    <m:r>
                      <a:rPr lang="en-US" b="0" i="1" smtClean="0">
                        <a:latin typeface="Cambria Math" panose="02040503050406030204" pitchFamily="18" charset="0"/>
                        <a:ea typeface="Cambria Math" panose="02040503050406030204" pitchFamily="18" charset="0"/>
                      </a:rPr>
                      <m:t> 2+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12</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𝑅𝑒𝑔𝑖𝑜𝑛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𝐵𝑎𝑦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13</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𝑅𝑒𝑔𝑖𝑜𝑛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𝐶𝑒𝑛𝑡𝑟𝑎𝑙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14</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𝑅𝑒𝑔𝑖𝑜𝑛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𝐿𝐴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baseline="-25000" smtClean="0">
                        <a:latin typeface="Cambria Math" panose="02040503050406030204" pitchFamily="18" charset="0"/>
                        <a:ea typeface="Cambria Math" panose="02040503050406030204" pitchFamily="18" charset="0"/>
                      </a:rPr>
                      <m:t>15</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𝑅𝑒𝑔𝑖𝑜𝑛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𝑆𝑜𝑢𝑡h𝑒𝑟𝑛</m:t>
                    </m:r>
                  </m:oMath>
                </a14:m>
                <a:r>
                  <a:rPr lang="en-US" baseline="-25000"/>
                  <a:t>I</a:t>
                </a:r>
              </a:p>
            </p:txBody>
          </p:sp>
        </mc:Choice>
        <mc:Fallback>
          <p:sp>
            <p:nvSpPr>
              <p:cNvPr id="4" name="TextBox 3">
                <a:extLst>
                  <a:ext uri="{FF2B5EF4-FFF2-40B4-BE49-F238E27FC236}">
                    <a16:creationId xmlns:a16="http://schemas.microsoft.com/office/drawing/2014/main" id="{E27DC488-EA6F-DC8B-7E36-FA0640388762}"/>
                  </a:ext>
                </a:extLst>
              </p:cNvPr>
              <p:cNvSpPr txBox="1">
                <a:spLocks noRot="1" noChangeAspect="1" noMove="1" noResize="1" noEditPoints="1" noAdjustHandles="1" noChangeArrowheads="1" noChangeShapeType="1" noTextEdit="1"/>
              </p:cNvSpPr>
              <p:nvPr/>
            </p:nvSpPr>
            <p:spPr>
              <a:xfrm>
                <a:off x="3343852" y="3313538"/>
                <a:ext cx="8009948" cy="1082604"/>
              </a:xfrm>
              <a:prstGeom prst="rect">
                <a:avLst/>
              </a:prstGeom>
              <a:blipFill>
                <a:blip r:embed="rId2"/>
                <a:stretch>
                  <a:fillRect l="-1065" t="-565" b="-11864"/>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4DDFB9E5-9784-9023-1216-8307A2FF6762}"/>
              </a:ext>
            </a:extLst>
          </p:cNvPr>
          <p:cNvSpPr/>
          <p:nvPr/>
        </p:nvSpPr>
        <p:spPr>
          <a:xfrm>
            <a:off x="959236" y="3307993"/>
            <a:ext cx="2115671" cy="109369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Estimation</a:t>
            </a:r>
          </a:p>
        </p:txBody>
      </p:sp>
      <p:sp>
        <p:nvSpPr>
          <p:cNvPr id="8" name="Rectangle 7">
            <a:extLst>
              <a:ext uri="{FF2B5EF4-FFF2-40B4-BE49-F238E27FC236}">
                <a16:creationId xmlns:a16="http://schemas.microsoft.com/office/drawing/2014/main" id="{5B2A5BF4-0513-46F0-BBF4-F696F05F6EC9}"/>
              </a:ext>
            </a:extLst>
          </p:cNvPr>
          <p:cNvSpPr/>
          <p:nvPr/>
        </p:nvSpPr>
        <p:spPr>
          <a:xfrm>
            <a:off x="959235" y="4814058"/>
            <a:ext cx="2115671" cy="109369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Performance</a:t>
            </a:r>
          </a:p>
        </p:txBody>
      </p:sp>
      <p:sp>
        <p:nvSpPr>
          <p:cNvPr id="9" name="TextBox 8">
            <a:extLst>
              <a:ext uri="{FF2B5EF4-FFF2-40B4-BE49-F238E27FC236}">
                <a16:creationId xmlns:a16="http://schemas.microsoft.com/office/drawing/2014/main" id="{0D0B8983-CABD-2CAA-252F-16D7E10306FF}"/>
              </a:ext>
            </a:extLst>
          </p:cNvPr>
          <p:cNvSpPr txBox="1"/>
          <p:nvPr/>
        </p:nvSpPr>
        <p:spPr>
          <a:xfrm>
            <a:off x="3343852" y="5037740"/>
            <a:ext cx="7360023" cy="646331"/>
          </a:xfrm>
          <a:prstGeom prst="rect">
            <a:avLst/>
          </a:prstGeom>
          <a:noFill/>
        </p:spPr>
        <p:txBody>
          <a:bodyPr wrap="square" rtlCol="0">
            <a:spAutoFit/>
          </a:bodyPr>
          <a:lstStyle/>
          <a:p>
            <a:r>
              <a:rPr lang="en-US"/>
              <a:t>Out-of-sample Accuracy = 0.96</a:t>
            </a:r>
          </a:p>
          <a:p>
            <a:r>
              <a:rPr lang="en-US"/>
              <a:t>Out-of-sample R-Squared = 0.53</a:t>
            </a:r>
          </a:p>
        </p:txBody>
      </p:sp>
      <p:sp>
        <p:nvSpPr>
          <p:cNvPr id="10" name="Rectangle 9">
            <a:extLst>
              <a:ext uri="{FF2B5EF4-FFF2-40B4-BE49-F238E27FC236}">
                <a16:creationId xmlns:a16="http://schemas.microsoft.com/office/drawing/2014/main" id="{3A092A5E-379F-73F0-29F0-23244B3F802B}"/>
              </a:ext>
            </a:extLst>
          </p:cNvPr>
          <p:cNvSpPr/>
          <p:nvPr/>
        </p:nvSpPr>
        <p:spPr>
          <a:xfrm>
            <a:off x="959234" y="1855479"/>
            <a:ext cx="2115671" cy="109369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 Data</a:t>
            </a:r>
          </a:p>
        </p:txBody>
      </p:sp>
      <p:sp>
        <p:nvSpPr>
          <p:cNvPr id="11" name="TextBox 10">
            <a:extLst>
              <a:ext uri="{FF2B5EF4-FFF2-40B4-BE49-F238E27FC236}">
                <a16:creationId xmlns:a16="http://schemas.microsoft.com/office/drawing/2014/main" id="{0A2F74BD-67BC-93C2-179B-1C9EA8A8D771}"/>
              </a:ext>
            </a:extLst>
          </p:cNvPr>
          <p:cNvSpPr txBox="1"/>
          <p:nvPr/>
        </p:nvSpPr>
        <p:spPr>
          <a:xfrm>
            <a:off x="3343852" y="1940661"/>
            <a:ext cx="7360023" cy="923330"/>
          </a:xfrm>
          <a:prstGeom prst="rect">
            <a:avLst/>
          </a:prstGeom>
          <a:noFill/>
        </p:spPr>
        <p:txBody>
          <a:bodyPr wrap="square" rtlCol="0">
            <a:spAutoFit/>
          </a:bodyPr>
          <a:lstStyle/>
          <a:p>
            <a:r>
              <a:rPr lang="en-US"/>
              <a:t>Training Data Set </a:t>
            </a:r>
            <a:r>
              <a:rPr lang="en-US">
                <a:latin typeface="Calibri" panose="020F0502020204030204" pitchFamily="34" charset="0"/>
                <a:cs typeface="Calibri" panose="020F0502020204030204" pitchFamily="34" charset="0"/>
              </a:rPr>
              <a:t>→</a:t>
            </a:r>
            <a:r>
              <a:rPr lang="en-US"/>
              <a:t>  80%</a:t>
            </a:r>
          </a:p>
          <a:p>
            <a:r>
              <a:rPr lang="en-US"/>
              <a:t>Testing Data Set </a:t>
            </a:r>
            <a:r>
              <a:rPr lang="en-US">
                <a:latin typeface="Calibri" panose="020F0502020204030204" pitchFamily="34" charset="0"/>
                <a:cs typeface="Calibri" panose="020F0502020204030204" pitchFamily="34" charset="0"/>
              </a:rPr>
              <a:t>→</a:t>
            </a:r>
            <a:r>
              <a:rPr lang="en-US"/>
              <a:t> 20%</a:t>
            </a:r>
          </a:p>
          <a:p>
            <a:r>
              <a:rPr lang="en-US"/>
              <a:t>Target Variable </a:t>
            </a:r>
            <a:r>
              <a:rPr lang="en-US">
                <a:latin typeface="Calibri" panose="020F0502020204030204" pitchFamily="34" charset="0"/>
                <a:cs typeface="Calibri" panose="020F0502020204030204" pitchFamily="34" charset="0"/>
              </a:rPr>
              <a:t>→</a:t>
            </a:r>
            <a:r>
              <a:rPr lang="en-US"/>
              <a:t> </a:t>
            </a:r>
            <a:r>
              <a:rPr lang="en-US" err="1"/>
              <a:t>Personal_Loan</a:t>
            </a:r>
            <a:r>
              <a:rPr lang="en-US"/>
              <a:t> (Binary Variable) </a:t>
            </a:r>
          </a:p>
        </p:txBody>
      </p:sp>
    </p:spTree>
    <p:extLst>
      <p:ext uri="{BB962C8B-B14F-4D97-AF65-F5344CB8AC3E}">
        <p14:creationId xmlns:p14="http://schemas.microsoft.com/office/powerpoint/2010/main" val="3430591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144B565-F3B2-99C5-8317-5F379C002642}"/>
              </a:ext>
            </a:extLst>
          </p:cNvPr>
          <p:cNvSpPr txBox="1">
            <a:spLocks noGrp="1"/>
          </p:cNvSpPr>
          <p:nvPr>
            <p:ph type="title"/>
          </p:nvPr>
        </p:nvSpPr>
        <p:spPr/>
        <p:txBody>
          <a:bodyPr>
            <a:noAutofit/>
          </a:bodyPr>
          <a:lstStyle>
            <a:lvl1pPr algn="l" defTabSz="914400" rtl="0" eaLnBrk="1" latinLnBrk="0" hangingPunct="1">
              <a:lnSpc>
                <a:spcPct val="90000"/>
              </a:lnSpc>
              <a:spcBef>
                <a:spcPct val="0"/>
              </a:spcBef>
              <a:buNone/>
              <a:defRPr sz="4400" kern="1200">
                <a:solidFill>
                  <a:schemeClr val="tx1"/>
                </a:solidFill>
                <a:latin typeface="Athelas" panose="02000503000000020003" pitchFamily="2" charset="77"/>
                <a:ea typeface="+mj-ea"/>
                <a:cs typeface="+mj-cs"/>
              </a:defRPr>
            </a:lvl1pPr>
          </a:lstStyle>
          <a:p>
            <a:r>
              <a:rPr lang="en-US" sz="3200"/>
              <a:t>Bank managers can also target customers for personal loans specifically based on the logistic regression models</a:t>
            </a:r>
          </a:p>
        </p:txBody>
      </p:sp>
      <p:sp>
        <p:nvSpPr>
          <p:cNvPr id="4" name="Slide Number Placeholder 3">
            <a:extLst>
              <a:ext uri="{FF2B5EF4-FFF2-40B4-BE49-F238E27FC236}">
                <a16:creationId xmlns:a16="http://schemas.microsoft.com/office/drawing/2014/main" id="{66FA43FB-8A68-7B95-E18A-2187FD91C2F5}"/>
              </a:ext>
            </a:extLst>
          </p:cNvPr>
          <p:cNvSpPr>
            <a:spLocks noGrp="1"/>
          </p:cNvSpPr>
          <p:nvPr>
            <p:ph type="sldNum" sz="quarter" idx="12"/>
          </p:nvPr>
        </p:nvSpPr>
        <p:spPr/>
        <p:txBody>
          <a:bodyPr/>
          <a:lstStyle/>
          <a:p>
            <a:fld id="{CA3C94AB-CBD4-7F45-9F72-A46191FF5935}" type="slidenum">
              <a:rPr lang="en-US" smtClean="0"/>
              <a:pPr/>
              <a:t>37</a:t>
            </a:fld>
            <a:endParaRPr lang="en-US"/>
          </a:p>
        </p:txBody>
      </p:sp>
      <p:sp>
        <p:nvSpPr>
          <p:cNvPr id="8" name="TextBox 7">
            <a:extLst>
              <a:ext uri="{FF2B5EF4-FFF2-40B4-BE49-F238E27FC236}">
                <a16:creationId xmlns:a16="http://schemas.microsoft.com/office/drawing/2014/main" id="{533F2818-9AC2-3852-6526-E702103F0915}"/>
              </a:ext>
            </a:extLst>
          </p:cNvPr>
          <p:cNvSpPr txBox="1"/>
          <p:nvPr/>
        </p:nvSpPr>
        <p:spPr>
          <a:xfrm>
            <a:off x="3150421" y="2899010"/>
            <a:ext cx="8009948" cy="184666"/>
          </a:xfrm>
          <a:prstGeom prst="rect">
            <a:avLst/>
          </a:prstGeom>
          <a:noFill/>
        </p:spPr>
        <p:txBody>
          <a:bodyPr wrap="square" lIns="0" tIns="0" rIns="0" bIns="0" rtlCol="0">
            <a:spAutoFit/>
          </a:bodyPr>
          <a:lstStyle/>
          <a:p>
            <a:pPr algn="just"/>
            <a:endParaRPr lang="en-US" baseline="-25000"/>
          </a:p>
        </p:txBody>
      </p:sp>
      <p:sp>
        <p:nvSpPr>
          <p:cNvPr id="9" name="Rectangle 8">
            <a:extLst>
              <a:ext uri="{FF2B5EF4-FFF2-40B4-BE49-F238E27FC236}">
                <a16:creationId xmlns:a16="http://schemas.microsoft.com/office/drawing/2014/main" id="{F6E6F1D3-470F-FA5A-FA73-0D9EACA0A6D1}"/>
              </a:ext>
            </a:extLst>
          </p:cNvPr>
          <p:cNvSpPr/>
          <p:nvPr/>
        </p:nvSpPr>
        <p:spPr>
          <a:xfrm>
            <a:off x="765805" y="2893465"/>
            <a:ext cx="2257810" cy="1093694"/>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Promotional Budget</a:t>
            </a:r>
          </a:p>
        </p:txBody>
      </p:sp>
      <p:sp>
        <p:nvSpPr>
          <p:cNvPr id="10" name="Rectangle 9">
            <a:extLst>
              <a:ext uri="{FF2B5EF4-FFF2-40B4-BE49-F238E27FC236}">
                <a16:creationId xmlns:a16="http://schemas.microsoft.com/office/drawing/2014/main" id="{973AD37C-B8B3-11BA-7227-5F2BF99B403C}"/>
              </a:ext>
            </a:extLst>
          </p:cNvPr>
          <p:cNvSpPr/>
          <p:nvPr/>
        </p:nvSpPr>
        <p:spPr>
          <a:xfrm>
            <a:off x="765804" y="4399530"/>
            <a:ext cx="2257812" cy="1093694"/>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Retention</a:t>
            </a:r>
          </a:p>
        </p:txBody>
      </p:sp>
      <p:sp>
        <p:nvSpPr>
          <p:cNvPr id="12" name="Rectangle 11">
            <a:extLst>
              <a:ext uri="{FF2B5EF4-FFF2-40B4-BE49-F238E27FC236}">
                <a16:creationId xmlns:a16="http://schemas.microsoft.com/office/drawing/2014/main" id="{39C7238D-15D2-B790-B08C-A8287E4FEECE}"/>
              </a:ext>
            </a:extLst>
          </p:cNvPr>
          <p:cNvSpPr/>
          <p:nvPr/>
        </p:nvSpPr>
        <p:spPr>
          <a:xfrm>
            <a:off x="765803" y="1440951"/>
            <a:ext cx="2257812" cy="1093694"/>
          </a:xfrm>
          <a:prstGeom prst="rect">
            <a:avLst/>
          </a:prstGeom>
          <a:solidFill>
            <a:srgbClr val="2038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New User Acquisition</a:t>
            </a:r>
          </a:p>
        </p:txBody>
      </p:sp>
      <p:sp>
        <p:nvSpPr>
          <p:cNvPr id="13" name="TextBox 12">
            <a:extLst>
              <a:ext uri="{FF2B5EF4-FFF2-40B4-BE49-F238E27FC236}">
                <a16:creationId xmlns:a16="http://schemas.microsoft.com/office/drawing/2014/main" id="{3EBA0530-E150-19BF-215F-E02E96CCCD7D}"/>
              </a:ext>
            </a:extLst>
          </p:cNvPr>
          <p:cNvSpPr txBox="1"/>
          <p:nvPr/>
        </p:nvSpPr>
        <p:spPr>
          <a:xfrm>
            <a:off x="3150421" y="1526133"/>
            <a:ext cx="7360023" cy="923330"/>
          </a:xfrm>
          <a:prstGeom prst="rect">
            <a:avLst/>
          </a:prstGeom>
          <a:noFill/>
        </p:spPr>
        <p:txBody>
          <a:bodyPr wrap="square" rtlCol="0">
            <a:spAutoFit/>
          </a:bodyPr>
          <a:lstStyle/>
          <a:p>
            <a:r>
              <a:rPr lang="en-US"/>
              <a:t>With our prediction model, we can predict the probability of a customer who will accept the loan with 97% accuracy. This model can be used on all the new customer registration.</a:t>
            </a:r>
          </a:p>
        </p:txBody>
      </p:sp>
      <p:sp>
        <p:nvSpPr>
          <p:cNvPr id="14" name="TextBox 13">
            <a:extLst>
              <a:ext uri="{FF2B5EF4-FFF2-40B4-BE49-F238E27FC236}">
                <a16:creationId xmlns:a16="http://schemas.microsoft.com/office/drawing/2014/main" id="{43E31368-4B65-59F1-A425-869ECF505BBC}"/>
              </a:ext>
            </a:extLst>
          </p:cNvPr>
          <p:cNvSpPr txBox="1"/>
          <p:nvPr/>
        </p:nvSpPr>
        <p:spPr>
          <a:xfrm>
            <a:off x="3150420" y="2828835"/>
            <a:ext cx="7360023" cy="1200329"/>
          </a:xfrm>
          <a:prstGeom prst="rect">
            <a:avLst/>
          </a:prstGeom>
          <a:noFill/>
        </p:spPr>
        <p:txBody>
          <a:bodyPr wrap="square" rtlCol="0">
            <a:spAutoFit/>
          </a:bodyPr>
          <a:lstStyle/>
          <a:p>
            <a:r>
              <a:rPr lang="en-US">
                <a:highlight>
                  <a:srgbClr val="FFFF00"/>
                </a:highlight>
              </a:rPr>
              <a:t>Once the consumers are identified who need loan and have higher chance of conversion. We can save our marketing budget from targeting everyone and instead provide the high potential customers to ensure higher CLV, acceptance and retention. </a:t>
            </a:r>
          </a:p>
        </p:txBody>
      </p:sp>
      <p:sp>
        <p:nvSpPr>
          <p:cNvPr id="16" name="TextBox 15">
            <a:extLst>
              <a:ext uri="{FF2B5EF4-FFF2-40B4-BE49-F238E27FC236}">
                <a16:creationId xmlns:a16="http://schemas.microsoft.com/office/drawing/2014/main" id="{E69DE3C1-AC22-DF5D-2754-CFB6E4CC474A}"/>
              </a:ext>
            </a:extLst>
          </p:cNvPr>
          <p:cNvSpPr txBox="1"/>
          <p:nvPr/>
        </p:nvSpPr>
        <p:spPr>
          <a:xfrm>
            <a:off x="3150417" y="4429600"/>
            <a:ext cx="7360023" cy="1200329"/>
          </a:xfrm>
          <a:prstGeom prst="rect">
            <a:avLst/>
          </a:prstGeom>
          <a:noFill/>
        </p:spPr>
        <p:txBody>
          <a:bodyPr wrap="square" rtlCol="0">
            <a:spAutoFit/>
          </a:bodyPr>
          <a:lstStyle/>
          <a:p>
            <a:r>
              <a:rPr lang="en-US"/>
              <a:t>Once we identify the high potential customers through our logistic regression model, we can push them to use different services provided by the firm like securities, CD accounts and Credit Card offers. Helps manage marketing budget and higher retention rates.</a:t>
            </a:r>
          </a:p>
        </p:txBody>
      </p:sp>
    </p:spTree>
    <p:extLst>
      <p:ext uri="{BB962C8B-B14F-4D97-AF65-F5344CB8AC3E}">
        <p14:creationId xmlns:p14="http://schemas.microsoft.com/office/powerpoint/2010/main" val="316857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3FCF-6C81-0C06-E124-46D9FE47DB2A}"/>
              </a:ext>
            </a:extLst>
          </p:cNvPr>
          <p:cNvSpPr>
            <a:spLocks noGrp="1"/>
          </p:cNvSpPr>
          <p:nvPr>
            <p:ph type="title"/>
          </p:nvPr>
        </p:nvSpPr>
        <p:spPr/>
        <p:txBody>
          <a:bodyPr/>
          <a:lstStyle/>
          <a:p>
            <a:r>
              <a:rPr lang="en-US" altLang="zh-CN"/>
              <a:t>Data Explanation</a:t>
            </a:r>
            <a:endParaRPr lang="en-US"/>
          </a:p>
        </p:txBody>
      </p:sp>
      <p:sp>
        <p:nvSpPr>
          <p:cNvPr id="3" name="Text Placeholder 2">
            <a:extLst>
              <a:ext uri="{FF2B5EF4-FFF2-40B4-BE49-F238E27FC236}">
                <a16:creationId xmlns:a16="http://schemas.microsoft.com/office/drawing/2014/main" id="{8B9E8828-F456-EAC9-16AA-C273CA89102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9386462-106D-BB44-32E9-745548B3BABD}"/>
              </a:ext>
            </a:extLst>
          </p:cNvPr>
          <p:cNvSpPr>
            <a:spLocks noGrp="1"/>
          </p:cNvSpPr>
          <p:nvPr>
            <p:ph type="sldNum" sz="quarter" idx="12"/>
          </p:nvPr>
        </p:nvSpPr>
        <p:spPr/>
        <p:txBody>
          <a:bodyPr/>
          <a:lstStyle/>
          <a:p>
            <a:fld id="{CA3C94AB-CBD4-7F45-9F72-A46191FF5935}" type="slidenum">
              <a:rPr lang="en-US" smtClean="0"/>
              <a:t>3</a:t>
            </a:fld>
            <a:endParaRPr lang="en-US"/>
          </a:p>
        </p:txBody>
      </p:sp>
    </p:spTree>
    <p:extLst>
      <p:ext uri="{BB962C8B-B14F-4D97-AF65-F5344CB8AC3E}">
        <p14:creationId xmlns:p14="http://schemas.microsoft.com/office/powerpoint/2010/main" val="1092001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28DE887-31E6-D742-8FAC-E540D6B97288}"/>
              </a:ext>
            </a:extLst>
          </p:cNvPr>
          <p:cNvSpPr/>
          <p:nvPr/>
        </p:nvSpPr>
        <p:spPr>
          <a:xfrm>
            <a:off x="6689049" y="2564475"/>
            <a:ext cx="4605442" cy="1846659"/>
          </a:xfrm>
          <a:prstGeom prst="rect">
            <a:avLst/>
          </a:prstGeom>
        </p:spPr>
        <p:txBody>
          <a:bodyPr wrap="square" lIns="0" tIns="0" rIns="0" bIns="0">
            <a:spAutoFit/>
          </a:bodyPr>
          <a:lstStyle/>
          <a:p>
            <a:pPr marL="0" lvl="1">
              <a:buClr>
                <a:schemeClr val="tx1"/>
              </a:buClr>
              <a:buSzPct val="110000"/>
            </a:pPr>
            <a:r>
              <a:rPr lang="en-US" sz="2000">
                <a:solidFill>
                  <a:schemeClr val="tx1">
                    <a:lumMod val="65000"/>
                    <a:lumOff val="35000"/>
                  </a:schemeClr>
                </a:solidFill>
              </a:rPr>
              <a:t>Monthly average Credit Card Spend</a:t>
            </a:r>
          </a:p>
          <a:p>
            <a:pPr marL="0" lvl="1">
              <a:buClr>
                <a:schemeClr val="tx1"/>
              </a:buClr>
              <a:buSzPct val="110000"/>
            </a:pPr>
            <a:r>
              <a:rPr lang="en-US" sz="2000">
                <a:solidFill>
                  <a:schemeClr val="tx1">
                    <a:lumMod val="65000"/>
                    <a:lumOff val="35000"/>
                  </a:schemeClr>
                </a:solidFill>
              </a:rPr>
              <a:t>Securities Account (0/1 flag)</a:t>
            </a:r>
          </a:p>
          <a:p>
            <a:pPr marL="0" lvl="1">
              <a:buClr>
                <a:schemeClr val="tx1"/>
              </a:buClr>
              <a:buSzPct val="110000"/>
            </a:pPr>
            <a:r>
              <a:rPr lang="en-US" sz="2000">
                <a:solidFill>
                  <a:schemeClr val="tx1">
                    <a:lumMod val="65000"/>
                    <a:lumOff val="35000"/>
                  </a:schemeClr>
                </a:solidFill>
              </a:rPr>
              <a:t>Certificate of Deposit Account (0/1 flag)</a:t>
            </a:r>
          </a:p>
          <a:p>
            <a:pPr marL="0" lvl="1">
              <a:buClr>
                <a:schemeClr val="tx1"/>
              </a:buClr>
              <a:buSzPct val="110000"/>
            </a:pPr>
            <a:r>
              <a:rPr lang="en-US" sz="2000">
                <a:solidFill>
                  <a:schemeClr val="tx1">
                    <a:lumMod val="65000"/>
                    <a:lumOff val="35000"/>
                  </a:schemeClr>
                </a:solidFill>
              </a:rPr>
              <a:t>Online Bank Services (0/1 flag)</a:t>
            </a:r>
          </a:p>
          <a:p>
            <a:pPr marL="0" lvl="1">
              <a:buClr>
                <a:schemeClr val="tx1"/>
              </a:buClr>
              <a:buSzPct val="110000"/>
            </a:pPr>
            <a:r>
              <a:rPr lang="en-US" sz="2000">
                <a:solidFill>
                  <a:schemeClr val="tx1">
                    <a:lumMod val="65000"/>
                    <a:lumOff val="35000"/>
                  </a:schemeClr>
                </a:solidFill>
              </a:rPr>
              <a:t>Credit Card (0/1 flag)</a:t>
            </a:r>
          </a:p>
          <a:p>
            <a:pPr marL="0" lvl="1">
              <a:buClr>
                <a:schemeClr val="tx1"/>
              </a:buClr>
              <a:buSzPct val="110000"/>
            </a:pPr>
            <a:r>
              <a:rPr lang="en-US" sz="2000">
                <a:solidFill>
                  <a:schemeClr val="tx1">
                    <a:lumMod val="65000"/>
                    <a:lumOff val="35000"/>
                  </a:schemeClr>
                </a:solidFill>
              </a:rPr>
              <a:t>Personal Loan (0/1 flag)</a:t>
            </a:r>
          </a:p>
        </p:txBody>
      </p:sp>
      <p:sp>
        <p:nvSpPr>
          <p:cNvPr id="2" name="Title 1">
            <a:extLst>
              <a:ext uri="{FF2B5EF4-FFF2-40B4-BE49-F238E27FC236}">
                <a16:creationId xmlns:a16="http://schemas.microsoft.com/office/drawing/2014/main" id="{B2D3473F-883D-1C49-BC82-D266337AC5E1}"/>
              </a:ext>
            </a:extLst>
          </p:cNvPr>
          <p:cNvSpPr>
            <a:spLocks noGrp="1"/>
          </p:cNvSpPr>
          <p:nvPr>
            <p:ph type="title"/>
          </p:nvPr>
        </p:nvSpPr>
        <p:spPr/>
        <p:txBody>
          <a:bodyPr>
            <a:normAutofit/>
          </a:bodyPr>
          <a:lstStyle/>
          <a:p>
            <a:r>
              <a:rPr lang="en-US"/>
              <a:t>Data Explanation</a:t>
            </a:r>
          </a:p>
        </p:txBody>
      </p:sp>
      <p:sp>
        <p:nvSpPr>
          <p:cNvPr id="7" name="Slide Number Placeholder 6">
            <a:extLst>
              <a:ext uri="{FF2B5EF4-FFF2-40B4-BE49-F238E27FC236}">
                <a16:creationId xmlns:a16="http://schemas.microsoft.com/office/drawing/2014/main" id="{D2084322-B2A7-D86B-B9C0-E113E53380E6}"/>
              </a:ext>
            </a:extLst>
          </p:cNvPr>
          <p:cNvSpPr>
            <a:spLocks noGrp="1"/>
          </p:cNvSpPr>
          <p:nvPr>
            <p:ph type="sldNum" sz="quarter" idx="12"/>
          </p:nvPr>
        </p:nvSpPr>
        <p:spPr/>
        <p:txBody>
          <a:bodyPr/>
          <a:lstStyle/>
          <a:p>
            <a:fld id="{CA3C94AB-CBD4-7F45-9F72-A46191FF5935}" type="slidenum">
              <a:rPr lang="en-US" smtClean="0"/>
              <a:t>4</a:t>
            </a:fld>
            <a:endParaRPr lang="en-US"/>
          </a:p>
        </p:txBody>
      </p:sp>
      <p:sp>
        <p:nvSpPr>
          <p:cNvPr id="14" name="Rectangle 13">
            <a:extLst>
              <a:ext uri="{FF2B5EF4-FFF2-40B4-BE49-F238E27FC236}">
                <a16:creationId xmlns:a16="http://schemas.microsoft.com/office/drawing/2014/main" id="{220E7DAB-0B2D-E14B-8C88-62586676816F}"/>
              </a:ext>
            </a:extLst>
          </p:cNvPr>
          <p:cNvSpPr/>
          <p:nvPr/>
        </p:nvSpPr>
        <p:spPr>
          <a:xfrm>
            <a:off x="897510" y="2009031"/>
            <a:ext cx="3383280" cy="307777"/>
          </a:xfrm>
          <a:prstGeom prst="rect">
            <a:avLst/>
          </a:prstGeom>
        </p:spPr>
        <p:txBody>
          <a:bodyPr wrap="square" lIns="0" tIns="0" rIns="0" bIns="0" anchor="ctr">
            <a:spAutoFit/>
          </a:bodyPr>
          <a:lstStyle/>
          <a:p>
            <a:pPr marL="0" lvl="1" algn="l">
              <a:spcBef>
                <a:spcPts val="0"/>
              </a:spcBef>
              <a:spcAft>
                <a:spcPts val="0"/>
              </a:spcAft>
            </a:pPr>
            <a:r>
              <a:rPr lang="en-US" sz="2000" b="1">
                <a:solidFill>
                  <a:srgbClr val="203864"/>
                </a:solidFill>
                <a:latin typeface="Arial" panose="020B0604020202020204" pitchFamily="34" charset="0"/>
                <a:ea typeface="Calibri" panose="020F0502020204030204" pitchFamily="34" charset="0"/>
                <a:cs typeface="Times New Roman" panose="02020603050405020304" pitchFamily="18" charset="0"/>
              </a:rPr>
              <a:t>Demographic Data</a:t>
            </a:r>
          </a:p>
        </p:txBody>
      </p:sp>
      <p:sp>
        <p:nvSpPr>
          <p:cNvPr id="15" name="Rectangle 14">
            <a:extLst>
              <a:ext uri="{FF2B5EF4-FFF2-40B4-BE49-F238E27FC236}">
                <a16:creationId xmlns:a16="http://schemas.microsoft.com/office/drawing/2014/main" id="{6550DC1F-7405-C645-8835-8B0A8E0302E4}"/>
              </a:ext>
            </a:extLst>
          </p:cNvPr>
          <p:cNvSpPr/>
          <p:nvPr/>
        </p:nvSpPr>
        <p:spPr>
          <a:xfrm>
            <a:off x="6689050" y="2009031"/>
            <a:ext cx="3383280" cy="307777"/>
          </a:xfrm>
          <a:prstGeom prst="rect">
            <a:avLst/>
          </a:prstGeom>
        </p:spPr>
        <p:txBody>
          <a:bodyPr wrap="square" lIns="0" tIns="0" rIns="0" bIns="0" anchor="ctr">
            <a:spAutoFit/>
          </a:bodyPr>
          <a:lstStyle/>
          <a:p>
            <a:pPr marL="0" lvl="1" algn="l">
              <a:spcBef>
                <a:spcPts val="0"/>
              </a:spcBef>
              <a:spcAft>
                <a:spcPts val="0"/>
              </a:spcAft>
            </a:pPr>
            <a:r>
              <a:rPr lang="en-US" sz="2000" b="1">
                <a:solidFill>
                  <a:srgbClr val="203864"/>
                </a:solidFill>
                <a:latin typeface="Arial" panose="020B0604020202020204" pitchFamily="34" charset="0"/>
                <a:ea typeface="Calibri" panose="020F0502020204030204" pitchFamily="34" charset="0"/>
                <a:cs typeface="Times New Roman" panose="02020603050405020304" pitchFamily="18" charset="0"/>
              </a:rPr>
              <a:t>Financial Data</a:t>
            </a:r>
          </a:p>
        </p:txBody>
      </p:sp>
      <p:sp>
        <p:nvSpPr>
          <p:cNvPr id="17" name="Rectangle 16">
            <a:extLst>
              <a:ext uri="{FF2B5EF4-FFF2-40B4-BE49-F238E27FC236}">
                <a16:creationId xmlns:a16="http://schemas.microsoft.com/office/drawing/2014/main" id="{6F8E77D1-6858-BA4E-BABF-CEC2E1EBB6BD}"/>
              </a:ext>
            </a:extLst>
          </p:cNvPr>
          <p:cNvSpPr/>
          <p:nvPr/>
        </p:nvSpPr>
        <p:spPr>
          <a:xfrm>
            <a:off x="897509" y="2564475"/>
            <a:ext cx="4734665" cy="2462213"/>
          </a:xfrm>
          <a:prstGeom prst="rect">
            <a:avLst/>
          </a:prstGeom>
        </p:spPr>
        <p:txBody>
          <a:bodyPr wrap="square" lIns="0" tIns="0" rIns="0" bIns="0">
            <a:spAutoFit/>
          </a:bodyPr>
          <a:lstStyle/>
          <a:p>
            <a:pPr marL="0" lvl="1" algn="l">
              <a:spcAft>
                <a:spcPts val="0"/>
              </a:spcAft>
              <a:buClr>
                <a:schemeClr val="tx1"/>
              </a:buClr>
              <a:buSzPct val="110000"/>
            </a:pPr>
            <a:r>
              <a:rPr lang="en-US" sz="2000">
                <a:solidFill>
                  <a:schemeClr val="tx1">
                    <a:lumMod val="65000"/>
                    <a:lumOff val="35000"/>
                  </a:schemeClr>
                </a:solidFill>
              </a:rPr>
              <a:t>Customer ID</a:t>
            </a:r>
            <a:endParaRPr lang="en-US" sz="2000">
              <a:solidFill>
                <a:schemeClr val="tx1">
                  <a:lumMod val="65000"/>
                  <a:lumOff val="35000"/>
                </a:schemeClr>
              </a:solidFill>
              <a:latin typeface="+mn-lt"/>
            </a:endParaRPr>
          </a:p>
          <a:p>
            <a:pPr marL="0" lvl="1" algn="l">
              <a:spcAft>
                <a:spcPts val="0"/>
              </a:spcAft>
              <a:buClr>
                <a:schemeClr val="tx1"/>
              </a:buClr>
              <a:buSzPct val="110000"/>
            </a:pPr>
            <a:r>
              <a:rPr lang="en-US" sz="2000">
                <a:solidFill>
                  <a:schemeClr val="tx1">
                    <a:lumMod val="65000"/>
                    <a:lumOff val="35000"/>
                  </a:schemeClr>
                </a:solidFill>
                <a:latin typeface="+mn-lt"/>
              </a:rPr>
              <a:t>Age (in years)</a:t>
            </a:r>
          </a:p>
          <a:p>
            <a:pPr marL="0" lvl="1" algn="l">
              <a:spcAft>
                <a:spcPts val="0"/>
              </a:spcAft>
              <a:buClr>
                <a:schemeClr val="tx1"/>
              </a:buClr>
              <a:buSzPct val="110000"/>
            </a:pPr>
            <a:r>
              <a:rPr lang="en-US" sz="2000">
                <a:solidFill>
                  <a:schemeClr val="tx1">
                    <a:lumMod val="65000"/>
                    <a:lumOff val="35000"/>
                  </a:schemeClr>
                </a:solidFill>
              </a:rPr>
              <a:t>Experience (in years)</a:t>
            </a:r>
          </a:p>
          <a:p>
            <a:pPr marL="0" lvl="1" algn="l">
              <a:spcAft>
                <a:spcPts val="0"/>
              </a:spcAft>
              <a:buClr>
                <a:schemeClr val="tx1"/>
              </a:buClr>
              <a:buSzPct val="110000"/>
            </a:pPr>
            <a:r>
              <a:rPr lang="en-US" sz="2000">
                <a:solidFill>
                  <a:schemeClr val="tx1">
                    <a:lumMod val="65000"/>
                    <a:lumOff val="35000"/>
                  </a:schemeClr>
                </a:solidFill>
              </a:rPr>
              <a:t>Income (in thousands of dollars)</a:t>
            </a:r>
          </a:p>
          <a:p>
            <a:pPr marL="0" lvl="1" algn="l">
              <a:spcAft>
                <a:spcPts val="0"/>
              </a:spcAft>
              <a:buClr>
                <a:schemeClr val="tx1"/>
              </a:buClr>
              <a:buSzPct val="110000"/>
            </a:pPr>
            <a:r>
              <a:rPr lang="en-US" sz="2000">
                <a:solidFill>
                  <a:schemeClr val="tx1">
                    <a:lumMod val="65000"/>
                    <a:lumOff val="35000"/>
                  </a:schemeClr>
                </a:solidFill>
              </a:rPr>
              <a:t>Family size</a:t>
            </a:r>
          </a:p>
          <a:p>
            <a:pPr marL="0" lvl="1" algn="l">
              <a:spcAft>
                <a:spcPts val="0"/>
              </a:spcAft>
              <a:buClr>
                <a:schemeClr val="tx1"/>
              </a:buClr>
              <a:buSzPct val="110000"/>
            </a:pPr>
            <a:r>
              <a:rPr lang="en-US" sz="2000">
                <a:solidFill>
                  <a:schemeClr val="tx1">
                    <a:lumMod val="65000"/>
                    <a:lumOff val="35000"/>
                  </a:schemeClr>
                </a:solidFill>
              </a:rPr>
              <a:t>Education Level (Undergrad, Grad, Advanced)</a:t>
            </a:r>
          </a:p>
          <a:p>
            <a:pPr marL="0" lvl="1" algn="l">
              <a:spcAft>
                <a:spcPts val="0"/>
              </a:spcAft>
              <a:buClr>
                <a:schemeClr val="tx1"/>
              </a:buClr>
              <a:buSzPct val="110000"/>
            </a:pPr>
            <a:r>
              <a:rPr lang="en-US" sz="2000">
                <a:solidFill>
                  <a:schemeClr val="tx1">
                    <a:lumMod val="65000"/>
                    <a:lumOff val="35000"/>
                  </a:schemeClr>
                </a:solidFill>
              </a:rPr>
              <a:t>Mortgage (in thousands of dollars)</a:t>
            </a:r>
          </a:p>
          <a:p>
            <a:pPr marL="0" lvl="1" algn="l">
              <a:spcAft>
                <a:spcPts val="0"/>
              </a:spcAft>
              <a:buClr>
                <a:schemeClr val="tx1"/>
              </a:buClr>
              <a:buSzPct val="110000"/>
            </a:pPr>
            <a:r>
              <a:rPr lang="en-US" sz="2000">
                <a:solidFill>
                  <a:schemeClr val="tx1">
                    <a:lumMod val="65000"/>
                    <a:lumOff val="35000"/>
                  </a:schemeClr>
                </a:solidFill>
              </a:rPr>
              <a:t>ZIP Code</a:t>
            </a:r>
            <a:endParaRPr lang="en-US" sz="2000">
              <a:solidFill>
                <a:schemeClr val="tx1">
                  <a:lumMod val="65000"/>
                  <a:lumOff val="35000"/>
                </a:schemeClr>
              </a:solidFill>
              <a:latin typeface="+mn-lt"/>
            </a:endParaRPr>
          </a:p>
        </p:txBody>
      </p:sp>
      <p:pic>
        <p:nvPicPr>
          <p:cNvPr id="21" name="Graphic 20">
            <a:extLst>
              <a:ext uri="{FF2B5EF4-FFF2-40B4-BE49-F238E27FC236}">
                <a16:creationId xmlns:a16="http://schemas.microsoft.com/office/drawing/2014/main" id="{59A60F30-C114-8E45-A75D-BD0460F54F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black">
          <a:xfrm>
            <a:off x="4587922" y="1842879"/>
            <a:ext cx="640080" cy="640080"/>
          </a:xfrm>
          <a:prstGeom prst="rect">
            <a:avLst/>
          </a:prstGeom>
        </p:spPr>
      </p:pic>
      <p:grpSp>
        <p:nvGrpSpPr>
          <p:cNvPr id="3" name="Group 2">
            <a:extLst>
              <a:ext uri="{FF2B5EF4-FFF2-40B4-BE49-F238E27FC236}">
                <a16:creationId xmlns:a16="http://schemas.microsoft.com/office/drawing/2014/main" id="{D561A153-448C-4A8C-AC51-EDA556AC8456}"/>
              </a:ext>
            </a:extLst>
          </p:cNvPr>
          <p:cNvGrpSpPr/>
          <p:nvPr/>
        </p:nvGrpSpPr>
        <p:grpSpPr bwMode="gray">
          <a:xfrm>
            <a:off x="549275" y="1516717"/>
            <a:ext cx="11090261" cy="3897965"/>
            <a:chOff x="549275" y="1857375"/>
            <a:chExt cx="11090261" cy="4455361"/>
          </a:xfrm>
        </p:grpSpPr>
        <p:sp>
          <p:nvSpPr>
            <p:cNvPr id="16" name="Freeform: Shape 15">
              <a:extLst>
                <a:ext uri="{FF2B5EF4-FFF2-40B4-BE49-F238E27FC236}">
                  <a16:creationId xmlns:a16="http://schemas.microsoft.com/office/drawing/2014/main" id="{1DF5551A-1D05-4BE4-B106-33CA84DE4630}"/>
                </a:ext>
              </a:extLst>
            </p:cNvPr>
            <p:cNvSpPr>
              <a:spLocks noChangeAspect="1"/>
            </p:cNvSpPr>
            <p:nvPr/>
          </p:nvSpPr>
          <p:spPr bwMode="gray">
            <a:xfrm>
              <a:off x="549275" y="1857375"/>
              <a:ext cx="5526870" cy="4346137"/>
            </a:xfrm>
            <a:custGeom>
              <a:avLst/>
              <a:gdLst>
                <a:gd name="connsiteX0" fmla="*/ 706611 w 5526870"/>
                <a:gd name="connsiteY0" fmla="*/ 0 h 4346137"/>
                <a:gd name="connsiteX1" fmla="*/ 4505988 w 5526870"/>
                <a:gd name="connsiteY1" fmla="*/ 0 h 4346137"/>
                <a:gd name="connsiteX2" fmla="*/ 4579787 w 5526870"/>
                <a:gd name="connsiteY2" fmla="*/ 3010 h 4346137"/>
                <a:gd name="connsiteX3" fmla="*/ 4650071 w 5526870"/>
                <a:gd name="connsiteY3" fmla="*/ 15172 h 4346137"/>
                <a:gd name="connsiteX4" fmla="*/ 4720857 w 5526870"/>
                <a:gd name="connsiteY4" fmla="*/ 30720 h 4346137"/>
                <a:gd name="connsiteX5" fmla="*/ 4788130 w 5526870"/>
                <a:gd name="connsiteY5" fmla="*/ 54920 h 4346137"/>
                <a:gd name="connsiteX6" fmla="*/ 4855652 w 5526870"/>
                <a:gd name="connsiteY6" fmla="*/ 85767 h 4346137"/>
                <a:gd name="connsiteX7" fmla="*/ 4917277 w 5526870"/>
                <a:gd name="connsiteY7" fmla="*/ 119747 h 4346137"/>
                <a:gd name="connsiteX8" fmla="*/ 4978400 w 5526870"/>
                <a:gd name="connsiteY8" fmla="*/ 159496 h 4346137"/>
                <a:gd name="connsiteX9" fmla="*/ 5033497 w 5526870"/>
                <a:gd name="connsiteY9" fmla="*/ 205389 h 4346137"/>
                <a:gd name="connsiteX10" fmla="*/ 5086211 w 5526870"/>
                <a:gd name="connsiteY10" fmla="*/ 255044 h 4346137"/>
                <a:gd name="connsiteX11" fmla="*/ 5135536 w 5526870"/>
                <a:gd name="connsiteY11" fmla="*/ 307205 h 4346137"/>
                <a:gd name="connsiteX12" fmla="*/ 5181346 w 5526870"/>
                <a:gd name="connsiteY12" fmla="*/ 365137 h 4346137"/>
                <a:gd name="connsiteX13" fmla="*/ 5217995 w 5526870"/>
                <a:gd name="connsiteY13" fmla="*/ 426452 h 4346137"/>
                <a:gd name="connsiteX14" fmla="*/ 5251756 w 5526870"/>
                <a:gd name="connsiteY14" fmla="*/ 491278 h 4346137"/>
                <a:gd name="connsiteX15" fmla="*/ 5279368 w 5526870"/>
                <a:gd name="connsiteY15" fmla="*/ 555478 h 4346137"/>
                <a:gd name="connsiteX16" fmla="*/ 5300830 w 5526870"/>
                <a:gd name="connsiteY16" fmla="*/ 625571 h 4346137"/>
                <a:gd name="connsiteX17" fmla="*/ 5313129 w 5526870"/>
                <a:gd name="connsiteY17" fmla="*/ 696165 h 4346137"/>
                <a:gd name="connsiteX18" fmla="*/ 5526870 w 5526870"/>
                <a:gd name="connsiteY18" fmla="*/ 2121099 h 4346137"/>
                <a:gd name="connsiteX19" fmla="*/ 5463865 w 5526870"/>
                <a:gd name="connsiteY19" fmla="*/ 2130880 h 4346137"/>
                <a:gd name="connsiteX20" fmla="*/ 5253137 w 5526870"/>
                <a:gd name="connsiteY20" fmla="*/ 706197 h 4346137"/>
                <a:gd name="connsiteX21" fmla="*/ 5253012 w 5526870"/>
                <a:gd name="connsiteY21" fmla="*/ 705319 h 4346137"/>
                <a:gd name="connsiteX22" fmla="*/ 5252760 w 5526870"/>
                <a:gd name="connsiteY22" fmla="*/ 704567 h 4346137"/>
                <a:gd name="connsiteX23" fmla="*/ 5236947 w 5526870"/>
                <a:gd name="connsiteY23" fmla="*/ 638863 h 4346137"/>
                <a:gd name="connsiteX24" fmla="*/ 5236820 w 5526870"/>
                <a:gd name="connsiteY24" fmla="*/ 638235 h 4346137"/>
                <a:gd name="connsiteX25" fmla="*/ 5236695 w 5526870"/>
                <a:gd name="connsiteY25" fmla="*/ 637608 h 4346137"/>
                <a:gd name="connsiteX26" fmla="*/ 5217995 w 5526870"/>
                <a:gd name="connsiteY26" fmla="*/ 577923 h 4346137"/>
                <a:gd name="connsiteX27" fmla="*/ 5217743 w 5526870"/>
                <a:gd name="connsiteY27" fmla="*/ 577421 h 4346137"/>
                <a:gd name="connsiteX28" fmla="*/ 5217618 w 5526870"/>
                <a:gd name="connsiteY28" fmla="*/ 577045 h 4346137"/>
                <a:gd name="connsiteX29" fmla="*/ 5195403 w 5526870"/>
                <a:gd name="connsiteY29" fmla="*/ 517485 h 4346137"/>
                <a:gd name="connsiteX30" fmla="*/ 5195026 w 5526870"/>
                <a:gd name="connsiteY30" fmla="*/ 516481 h 4346137"/>
                <a:gd name="connsiteX31" fmla="*/ 5194399 w 5526870"/>
                <a:gd name="connsiteY31" fmla="*/ 515479 h 4346137"/>
                <a:gd name="connsiteX32" fmla="*/ 5163273 w 5526870"/>
                <a:gd name="connsiteY32" fmla="*/ 455668 h 4346137"/>
                <a:gd name="connsiteX33" fmla="*/ 5162896 w 5526870"/>
                <a:gd name="connsiteY33" fmla="*/ 454789 h 4346137"/>
                <a:gd name="connsiteX34" fmla="*/ 5162394 w 5526870"/>
                <a:gd name="connsiteY34" fmla="*/ 454164 h 4346137"/>
                <a:gd name="connsiteX35" fmla="*/ 5127879 w 5526870"/>
                <a:gd name="connsiteY35" fmla="*/ 400747 h 4346137"/>
                <a:gd name="connsiteX36" fmla="*/ 5127504 w 5526870"/>
                <a:gd name="connsiteY36" fmla="*/ 400119 h 4346137"/>
                <a:gd name="connsiteX37" fmla="*/ 5127002 w 5526870"/>
                <a:gd name="connsiteY37" fmla="*/ 399619 h 4346137"/>
                <a:gd name="connsiteX38" fmla="*/ 5086086 w 5526870"/>
                <a:gd name="connsiteY38" fmla="*/ 346453 h 4346137"/>
                <a:gd name="connsiteX39" fmla="*/ 5085584 w 5526870"/>
                <a:gd name="connsiteY39" fmla="*/ 345701 h 4346137"/>
                <a:gd name="connsiteX40" fmla="*/ 5084956 w 5526870"/>
                <a:gd name="connsiteY40" fmla="*/ 345074 h 4346137"/>
                <a:gd name="connsiteX41" fmla="*/ 5041028 w 5526870"/>
                <a:gd name="connsiteY41" fmla="*/ 297801 h 4346137"/>
                <a:gd name="connsiteX42" fmla="*/ 5040652 w 5526870"/>
                <a:gd name="connsiteY42" fmla="*/ 297300 h 4346137"/>
                <a:gd name="connsiteX43" fmla="*/ 5040149 w 5526870"/>
                <a:gd name="connsiteY43" fmla="*/ 296923 h 4346137"/>
                <a:gd name="connsiteX44" fmla="*/ 4993210 w 5526870"/>
                <a:gd name="connsiteY44" fmla="*/ 253037 h 4346137"/>
                <a:gd name="connsiteX45" fmla="*/ 4992708 w 5526870"/>
                <a:gd name="connsiteY45" fmla="*/ 252535 h 4346137"/>
                <a:gd name="connsiteX46" fmla="*/ 4992206 w 5526870"/>
                <a:gd name="connsiteY46" fmla="*/ 252160 h 4346137"/>
                <a:gd name="connsiteX47" fmla="*/ 4942002 w 5526870"/>
                <a:gd name="connsiteY47" fmla="*/ 211283 h 4346137"/>
                <a:gd name="connsiteX48" fmla="*/ 4941250 w 5526870"/>
                <a:gd name="connsiteY48" fmla="*/ 210531 h 4346137"/>
                <a:gd name="connsiteX49" fmla="*/ 4940371 w 5526870"/>
                <a:gd name="connsiteY49" fmla="*/ 210029 h 4346137"/>
                <a:gd name="connsiteX50" fmla="*/ 4886778 w 5526870"/>
                <a:gd name="connsiteY50" fmla="*/ 175547 h 4346137"/>
                <a:gd name="connsiteX51" fmla="*/ 4886151 w 5526870"/>
                <a:gd name="connsiteY51" fmla="*/ 175170 h 4346137"/>
                <a:gd name="connsiteX52" fmla="*/ 4885649 w 5526870"/>
                <a:gd name="connsiteY52" fmla="*/ 174919 h 4346137"/>
                <a:gd name="connsiteX53" fmla="*/ 4829296 w 5526870"/>
                <a:gd name="connsiteY53" fmla="*/ 143822 h 4346137"/>
                <a:gd name="connsiteX54" fmla="*/ 4828794 w 5526870"/>
                <a:gd name="connsiteY54" fmla="*/ 143572 h 4346137"/>
                <a:gd name="connsiteX55" fmla="*/ 4828292 w 5526870"/>
                <a:gd name="connsiteY55" fmla="*/ 143321 h 4346137"/>
                <a:gd name="connsiteX56" fmla="*/ 4768676 w 5526870"/>
                <a:gd name="connsiteY56" fmla="*/ 114857 h 4346137"/>
                <a:gd name="connsiteX57" fmla="*/ 4767797 w 5526870"/>
                <a:gd name="connsiteY57" fmla="*/ 114482 h 4346137"/>
                <a:gd name="connsiteX58" fmla="*/ 4766793 w 5526870"/>
                <a:gd name="connsiteY58" fmla="*/ 114230 h 4346137"/>
                <a:gd name="connsiteX59" fmla="*/ 4703914 w 5526870"/>
                <a:gd name="connsiteY59" fmla="*/ 92037 h 4346137"/>
                <a:gd name="connsiteX60" fmla="*/ 4702658 w 5526870"/>
                <a:gd name="connsiteY60" fmla="*/ 91534 h 4346137"/>
                <a:gd name="connsiteX61" fmla="*/ 4701277 w 5526870"/>
                <a:gd name="connsiteY61" fmla="*/ 91284 h 4346137"/>
                <a:gd name="connsiteX62" fmla="*/ 4638649 w 5526870"/>
                <a:gd name="connsiteY62" fmla="*/ 78870 h 4346137"/>
                <a:gd name="connsiteX63" fmla="*/ 4575769 w 5526870"/>
                <a:gd name="connsiteY63" fmla="*/ 66457 h 4346137"/>
                <a:gd name="connsiteX64" fmla="*/ 4574515 w 5526870"/>
                <a:gd name="connsiteY64" fmla="*/ 66206 h 4346137"/>
                <a:gd name="connsiteX65" fmla="*/ 4573134 w 5526870"/>
                <a:gd name="connsiteY65" fmla="*/ 66081 h 4346137"/>
                <a:gd name="connsiteX66" fmla="*/ 4507367 w 5526870"/>
                <a:gd name="connsiteY66" fmla="*/ 62946 h 4346137"/>
                <a:gd name="connsiteX67" fmla="*/ 4506865 w 5526870"/>
                <a:gd name="connsiteY67" fmla="*/ 62946 h 4346137"/>
                <a:gd name="connsiteX68" fmla="*/ 4506363 w 5526870"/>
                <a:gd name="connsiteY68" fmla="*/ 62946 h 4346137"/>
                <a:gd name="connsiteX69" fmla="*/ 706234 w 5526870"/>
                <a:gd name="connsiteY69" fmla="*/ 62946 h 4346137"/>
                <a:gd name="connsiteX70" fmla="*/ 705732 w 5526870"/>
                <a:gd name="connsiteY70" fmla="*/ 62946 h 4346137"/>
                <a:gd name="connsiteX71" fmla="*/ 705230 w 5526870"/>
                <a:gd name="connsiteY71" fmla="*/ 62946 h 4346137"/>
                <a:gd name="connsiteX72" fmla="*/ 642351 w 5526870"/>
                <a:gd name="connsiteY72" fmla="*/ 66081 h 4346137"/>
                <a:gd name="connsiteX73" fmla="*/ 640969 w 5526870"/>
                <a:gd name="connsiteY73" fmla="*/ 66206 h 4346137"/>
                <a:gd name="connsiteX74" fmla="*/ 639589 w 5526870"/>
                <a:gd name="connsiteY74" fmla="*/ 66457 h 4346137"/>
                <a:gd name="connsiteX75" fmla="*/ 576835 w 5526870"/>
                <a:gd name="connsiteY75" fmla="*/ 78870 h 4346137"/>
                <a:gd name="connsiteX76" fmla="*/ 516968 w 5526870"/>
                <a:gd name="connsiteY76" fmla="*/ 91284 h 4346137"/>
                <a:gd name="connsiteX77" fmla="*/ 515462 w 5526870"/>
                <a:gd name="connsiteY77" fmla="*/ 91660 h 4346137"/>
                <a:gd name="connsiteX78" fmla="*/ 513955 w 5526870"/>
                <a:gd name="connsiteY78" fmla="*/ 92162 h 4346137"/>
                <a:gd name="connsiteX79" fmla="*/ 457476 w 5526870"/>
                <a:gd name="connsiteY79" fmla="*/ 114355 h 4346137"/>
                <a:gd name="connsiteX80" fmla="*/ 456724 w 5526870"/>
                <a:gd name="connsiteY80" fmla="*/ 114732 h 4346137"/>
                <a:gd name="connsiteX81" fmla="*/ 455970 w 5526870"/>
                <a:gd name="connsiteY81" fmla="*/ 115108 h 4346137"/>
                <a:gd name="connsiteX82" fmla="*/ 399617 w 5526870"/>
                <a:gd name="connsiteY82" fmla="*/ 143447 h 4346137"/>
                <a:gd name="connsiteX83" fmla="*/ 398739 w 5526870"/>
                <a:gd name="connsiteY83" fmla="*/ 143822 h 4346137"/>
                <a:gd name="connsiteX84" fmla="*/ 398111 w 5526870"/>
                <a:gd name="connsiteY84" fmla="*/ 144324 h 4346137"/>
                <a:gd name="connsiteX85" fmla="*/ 347908 w 5526870"/>
                <a:gd name="connsiteY85" fmla="*/ 175295 h 4346137"/>
                <a:gd name="connsiteX86" fmla="*/ 347531 w 5526870"/>
                <a:gd name="connsiteY86" fmla="*/ 175547 h 4346137"/>
                <a:gd name="connsiteX87" fmla="*/ 347156 w 5526870"/>
                <a:gd name="connsiteY87" fmla="*/ 175797 h 4346137"/>
                <a:gd name="connsiteX88" fmla="*/ 297078 w 5526870"/>
                <a:gd name="connsiteY88" fmla="*/ 210279 h 4346137"/>
                <a:gd name="connsiteX89" fmla="*/ 295822 w 5526870"/>
                <a:gd name="connsiteY89" fmla="*/ 211156 h 4346137"/>
                <a:gd name="connsiteX90" fmla="*/ 294818 w 5526870"/>
                <a:gd name="connsiteY90" fmla="*/ 212035 h 4346137"/>
                <a:gd name="connsiteX91" fmla="*/ 250891 w 5526870"/>
                <a:gd name="connsiteY91" fmla="*/ 252912 h 4346137"/>
                <a:gd name="connsiteX92" fmla="*/ 250389 w 5526870"/>
                <a:gd name="connsiteY92" fmla="*/ 253413 h 4346137"/>
                <a:gd name="connsiteX93" fmla="*/ 250012 w 5526870"/>
                <a:gd name="connsiteY93" fmla="*/ 253915 h 4346137"/>
                <a:gd name="connsiteX94" fmla="*/ 209097 w 5526870"/>
                <a:gd name="connsiteY94" fmla="*/ 297801 h 4346137"/>
                <a:gd name="connsiteX95" fmla="*/ 208468 w 5526870"/>
                <a:gd name="connsiteY95" fmla="*/ 298553 h 4346137"/>
                <a:gd name="connsiteX96" fmla="*/ 207716 w 5526870"/>
                <a:gd name="connsiteY96" fmla="*/ 299557 h 4346137"/>
                <a:gd name="connsiteX97" fmla="*/ 173201 w 5526870"/>
                <a:gd name="connsiteY97" fmla="*/ 346829 h 4346137"/>
                <a:gd name="connsiteX98" fmla="*/ 172574 w 5526870"/>
                <a:gd name="connsiteY98" fmla="*/ 347456 h 4346137"/>
                <a:gd name="connsiteX99" fmla="*/ 172197 w 5526870"/>
                <a:gd name="connsiteY99" fmla="*/ 348334 h 4346137"/>
                <a:gd name="connsiteX100" fmla="*/ 140694 w 5526870"/>
                <a:gd name="connsiteY100" fmla="*/ 401499 h 4346137"/>
                <a:gd name="connsiteX101" fmla="*/ 140444 w 5526870"/>
                <a:gd name="connsiteY101" fmla="*/ 401876 h 4346137"/>
                <a:gd name="connsiteX102" fmla="*/ 140319 w 5526870"/>
                <a:gd name="connsiteY102" fmla="*/ 402251 h 4346137"/>
                <a:gd name="connsiteX103" fmla="*/ 111953 w 5526870"/>
                <a:gd name="connsiteY103" fmla="*/ 455542 h 4346137"/>
                <a:gd name="connsiteX104" fmla="*/ 111201 w 5526870"/>
                <a:gd name="connsiteY104" fmla="*/ 456921 h 4346137"/>
                <a:gd name="connsiteX105" fmla="*/ 110699 w 5526870"/>
                <a:gd name="connsiteY105" fmla="*/ 458426 h 4346137"/>
                <a:gd name="connsiteX106" fmla="*/ 91997 w 5526870"/>
                <a:gd name="connsiteY106" fmla="*/ 515103 h 4346137"/>
                <a:gd name="connsiteX107" fmla="*/ 91747 w 5526870"/>
                <a:gd name="connsiteY107" fmla="*/ 515729 h 4346137"/>
                <a:gd name="connsiteX108" fmla="*/ 91622 w 5526870"/>
                <a:gd name="connsiteY108" fmla="*/ 516481 h 4346137"/>
                <a:gd name="connsiteX109" fmla="*/ 76059 w 5526870"/>
                <a:gd name="connsiteY109" fmla="*/ 579052 h 4346137"/>
                <a:gd name="connsiteX110" fmla="*/ 75807 w 5526870"/>
                <a:gd name="connsiteY110" fmla="*/ 579803 h 4346137"/>
                <a:gd name="connsiteX111" fmla="*/ 75682 w 5526870"/>
                <a:gd name="connsiteY111" fmla="*/ 580556 h 4346137"/>
                <a:gd name="connsiteX112" fmla="*/ 66018 w 5526870"/>
                <a:gd name="connsiteY112" fmla="*/ 640242 h 4346137"/>
                <a:gd name="connsiteX113" fmla="*/ 65891 w 5526870"/>
                <a:gd name="connsiteY113" fmla="*/ 641245 h 4346137"/>
                <a:gd name="connsiteX114" fmla="*/ 65766 w 5526870"/>
                <a:gd name="connsiteY114" fmla="*/ 642374 h 4346137"/>
                <a:gd name="connsiteX115" fmla="*/ 62754 w 5526870"/>
                <a:gd name="connsiteY115" fmla="*/ 708078 h 4346137"/>
                <a:gd name="connsiteX116" fmla="*/ 62629 w 5526870"/>
                <a:gd name="connsiteY116" fmla="*/ 708454 h 4346137"/>
                <a:gd name="connsiteX117" fmla="*/ 62629 w 5526870"/>
                <a:gd name="connsiteY117" fmla="*/ 708956 h 4346137"/>
                <a:gd name="connsiteX118" fmla="*/ 62629 w 5526870"/>
                <a:gd name="connsiteY118" fmla="*/ 3579888 h 4346137"/>
                <a:gd name="connsiteX119" fmla="*/ 62629 w 5526870"/>
                <a:gd name="connsiteY119" fmla="*/ 3580390 h 4346137"/>
                <a:gd name="connsiteX120" fmla="*/ 62754 w 5526870"/>
                <a:gd name="connsiteY120" fmla="*/ 3580766 h 4346137"/>
                <a:gd name="connsiteX121" fmla="*/ 65766 w 5526870"/>
                <a:gd name="connsiteY121" fmla="*/ 3643712 h 4346137"/>
                <a:gd name="connsiteX122" fmla="*/ 65891 w 5526870"/>
                <a:gd name="connsiteY122" fmla="*/ 3644590 h 4346137"/>
                <a:gd name="connsiteX123" fmla="*/ 66018 w 5526870"/>
                <a:gd name="connsiteY123" fmla="*/ 3645592 h 4346137"/>
                <a:gd name="connsiteX124" fmla="*/ 75682 w 5526870"/>
                <a:gd name="connsiteY124" fmla="*/ 3708163 h 4346137"/>
                <a:gd name="connsiteX125" fmla="*/ 75807 w 5526870"/>
                <a:gd name="connsiteY125" fmla="*/ 3709166 h 4346137"/>
                <a:gd name="connsiteX126" fmla="*/ 76059 w 5526870"/>
                <a:gd name="connsiteY126" fmla="*/ 3710044 h 4346137"/>
                <a:gd name="connsiteX127" fmla="*/ 91622 w 5526870"/>
                <a:gd name="connsiteY127" fmla="*/ 3769854 h 4346137"/>
                <a:gd name="connsiteX128" fmla="*/ 91747 w 5526870"/>
                <a:gd name="connsiteY128" fmla="*/ 3770356 h 4346137"/>
                <a:gd name="connsiteX129" fmla="*/ 91997 w 5526870"/>
                <a:gd name="connsiteY129" fmla="*/ 3770983 h 4346137"/>
                <a:gd name="connsiteX130" fmla="*/ 110699 w 5526870"/>
                <a:gd name="connsiteY130" fmla="*/ 3827283 h 4346137"/>
                <a:gd name="connsiteX131" fmla="*/ 111074 w 5526870"/>
                <a:gd name="connsiteY131" fmla="*/ 3828536 h 4346137"/>
                <a:gd name="connsiteX132" fmla="*/ 111703 w 5526870"/>
                <a:gd name="connsiteY132" fmla="*/ 3829791 h 4346137"/>
                <a:gd name="connsiteX133" fmla="*/ 140067 w 5526870"/>
                <a:gd name="connsiteY133" fmla="*/ 3886468 h 4346137"/>
                <a:gd name="connsiteX134" fmla="*/ 140444 w 5526870"/>
                <a:gd name="connsiteY134" fmla="*/ 3887220 h 4346137"/>
                <a:gd name="connsiteX135" fmla="*/ 140946 w 5526870"/>
                <a:gd name="connsiteY135" fmla="*/ 3888098 h 4346137"/>
                <a:gd name="connsiteX136" fmla="*/ 172449 w 5526870"/>
                <a:gd name="connsiteY136" fmla="*/ 3938128 h 4346137"/>
                <a:gd name="connsiteX137" fmla="*/ 172824 w 5526870"/>
                <a:gd name="connsiteY137" fmla="*/ 3938755 h 4346137"/>
                <a:gd name="connsiteX138" fmla="*/ 173201 w 5526870"/>
                <a:gd name="connsiteY138" fmla="*/ 3939256 h 4346137"/>
                <a:gd name="connsiteX139" fmla="*/ 207716 w 5526870"/>
                <a:gd name="connsiteY139" fmla="*/ 3986278 h 4346137"/>
                <a:gd name="connsiteX140" fmla="*/ 208218 w 5526870"/>
                <a:gd name="connsiteY140" fmla="*/ 3986904 h 4346137"/>
                <a:gd name="connsiteX141" fmla="*/ 208720 w 5526870"/>
                <a:gd name="connsiteY141" fmla="*/ 3987532 h 4346137"/>
                <a:gd name="connsiteX142" fmla="*/ 249510 w 5526870"/>
                <a:gd name="connsiteY142" fmla="*/ 4034554 h 4346137"/>
                <a:gd name="connsiteX143" fmla="*/ 250264 w 5526870"/>
                <a:gd name="connsiteY143" fmla="*/ 4035305 h 4346137"/>
                <a:gd name="connsiteX144" fmla="*/ 251016 w 5526870"/>
                <a:gd name="connsiteY144" fmla="*/ 4035932 h 4346137"/>
                <a:gd name="connsiteX145" fmla="*/ 294944 w 5526870"/>
                <a:gd name="connsiteY145" fmla="*/ 4076684 h 4346137"/>
                <a:gd name="connsiteX146" fmla="*/ 295822 w 5526870"/>
                <a:gd name="connsiteY146" fmla="*/ 4077688 h 4346137"/>
                <a:gd name="connsiteX147" fmla="*/ 296953 w 5526870"/>
                <a:gd name="connsiteY147" fmla="*/ 4078440 h 4346137"/>
                <a:gd name="connsiteX148" fmla="*/ 347156 w 5526870"/>
                <a:gd name="connsiteY148" fmla="*/ 4113047 h 4346137"/>
                <a:gd name="connsiteX149" fmla="*/ 347531 w 5526870"/>
                <a:gd name="connsiteY149" fmla="*/ 4113173 h 4346137"/>
                <a:gd name="connsiteX150" fmla="*/ 347908 w 5526870"/>
                <a:gd name="connsiteY150" fmla="*/ 4113423 h 4346137"/>
                <a:gd name="connsiteX151" fmla="*/ 397986 w 5526870"/>
                <a:gd name="connsiteY151" fmla="*/ 4144897 h 4346137"/>
                <a:gd name="connsiteX152" fmla="*/ 399115 w 5526870"/>
                <a:gd name="connsiteY152" fmla="*/ 4145523 h 4346137"/>
                <a:gd name="connsiteX153" fmla="*/ 400371 w 5526870"/>
                <a:gd name="connsiteY153" fmla="*/ 4146150 h 4346137"/>
                <a:gd name="connsiteX154" fmla="*/ 456724 w 5526870"/>
                <a:gd name="connsiteY154" fmla="*/ 4171355 h 4346137"/>
                <a:gd name="connsiteX155" fmla="*/ 457226 w 5526870"/>
                <a:gd name="connsiteY155" fmla="*/ 4171480 h 4346137"/>
                <a:gd name="connsiteX156" fmla="*/ 457603 w 5526870"/>
                <a:gd name="connsiteY156" fmla="*/ 4171730 h 4346137"/>
                <a:gd name="connsiteX157" fmla="*/ 513955 w 5526870"/>
                <a:gd name="connsiteY157" fmla="*/ 4193548 h 4346137"/>
                <a:gd name="connsiteX158" fmla="*/ 514960 w 5526870"/>
                <a:gd name="connsiteY158" fmla="*/ 4193798 h 4346137"/>
                <a:gd name="connsiteX159" fmla="*/ 515964 w 5526870"/>
                <a:gd name="connsiteY159" fmla="*/ 4194175 h 4346137"/>
                <a:gd name="connsiteX160" fmla="*/ 575831 w 5526870"/>
                <a:gd name="connsiteY160" fmla="*/ 4209974 h 4346137"/>
                <a:gd name="connsiteX161" fmla="*/ 576835 w 5526870"/>
                <a:gd name="connsiteY161" fmla="*/ 4210225 h 4346137"/>
                <a:gd name="connsiteX162" fmla="*/ 577839 w 5526870"/>
                <a:gd name="connsiteY162" fmla="*/ 4210476 h 4346137"/>
                <a:gd name="connsiteX163" fmla="*/ 640468 w 5526870"/>
                <a:gd name="connsiteY163" fmla="*/ 4219755 h 4346137"/>
                <a:gd name="connsiteX164" fmla="*/ 641347 w 5526870"/>
                <a:gd name="connsiteY164" fmla="*/ 4219880 h 4346137"/>
                <a:gd name="connsiteX165" fmla="*/ 642351 w 5526870"/>
                <a:gd name="connsiteY165" fmla="*/ 4220006 h 4346137"/>
                <a:gd name="connsiteX166" fmla="*/ 705230 w 5526870"/>
                <a:gd name="connsiteY166" fmla="*/ 4223015 h 4346137"/>
                <a:gd name="connsiteX167" fmla="*/ 705732 w 5526870"/>
                <a:gd name="connsiteY167" fmla="*/ 4223140 h 4346137"/>
                <a:gd name="connsiteX168" fmla="*/ 706234 w 5526870"/>
                <a:gd name="connsiteY168" fmla="*/ 4223140 h 4346137"/>
                <a:gd name="connsiteX169" fmla="*/ 4937454 w 5526870"/>
                <a:gd name="connsiteY169" fmla="*/ 4223140 h 4346137"/>
                <a:gd name="connsiteX170" fmla="*/ 4938269 w 5526870"/>
                <a:gd name="connsiteY170" fmla="*/ 4219105 h 4346137"/>
                <a:gd name="connsiteX171" fmla="*/ 5022523 w 5526870"/>
                <a:gd name="connsiteY171" fmla="*/ 4163257 h 4346137"/>
                <a:gd name="connsiteX172" fmla="*/ 5113963 w 5526870"/>
                <a:gd name="connsiteY172" fmla="*/ 4254697 h 4346137"/>
                <a:gd name="connsiteX173" fmla="*/ 5022523 w 5526870"/>
                <a:gd name="connsiteY173" fmla="*/ 4346137 h 4346137"/>
                <a:gd name="connsiteX174" fmla="*/ 4938269 w 5526870"/>
                <a:gd name="connsiteY174" fmla="*/ 4290290 h 4346137"/>
                <a:gd name="connsiteX175" fmla="*/ 4937395 w 5526870"/>
                <a:gd name="connsiteY175" fmla="*/ 4285960 h 4346137"/>
                <a:gd name="connsiteX176" fmla="*/ 706611 w 5526870"/>
                <a:gd name="connsiteY176" fmla="*/ 4285960 h 4346137"/>
                <a:gd name="connsiteX177" fmla="*/ 635572 w 5526870"/>
                <a:gd name="connsiteY177" fmla="*/ 4282700 h 4346137"/>
                <a:gd name="connsiteX178" fmla="*/ 568552 w 5526870"/>
                <a:gd name="connsiteY178" fmla="*/ 4273548 h 4346137"/>
                <a:gd name="connsiteX179" fmla="*/ 501405 w 5526870"/>
                <a:gd name="connsiteY179" fmla="*/ 4255365 h 4346137"/>
                <a:gd name="connsiteX180" fmla="*/ 436893 w 5526870"/>
                <a:gd name="connsiteY180" fmla="*/ 4233798 h 4346137"/>
                <a:gd name="connsiteX181" fmla="*/ 373135 w 5526870"/>
                <a:gd name="connsiteY181" fmla="*/ 4203329 h 4346137"/>
                <a:gd name="connsiteX182" fmla="*/ 314774 w 5526870"/>
                <a:gd name="connsiteY182" fmla="*/ 4166590 h 4346137"/>
                <a:gd name="connsiteX183" fmla="*/ 259927 w 5526870"/>
                <a:gd name="connsiteY183" fmla="*/ 4126841 h 4346137"/>
                <a:gd name="connsiteX184" fmla="*/ 207966 w 5526870"/>
                <a:gd name="connsiteY184" fmla="*/ 4077938 h 4346137"/>
                <a:gd name="connsiteX185" fmla="*/ 158767 w 5526870"/>
                <a:gd name="connsiteY185" fmla="*/ 4025776 h 4346137"/>
                <a:gd name="connsiteX186" fmla="*/ 116221 w 5526870"/>
                <a:gd name="connsiteY186" fmla="*/ 3970855 h 4346137"/>
                <a:gd name="connsiteX187" fmla="*/ 82585 w 5526870"/>
                <a:gd name="connsiteY187" fmla="*/ 3913175 h 4346137"/>
                <a:gd name="connsiteX188" fmla="*/ 51834 w 5526870"/>
                <a:gd name="connsiteY188" fmla="*/ 3848599 h 4346137"/>
                <a:gd name="connsiteX189" fmla="*/ 27612 w 5526870"/>
                <a:gd name="connsiteY189" fmla="*/ 3784777 h 4346137"/>
                <a:gd name="connsiteX190" fmla="*/ 12174 w 5526870"/>
                <a:gd name="connsiteY190" fmla="*/ 3717818 h 4346137"/>
                <a:gd name="connsiteX191" fmla="*/ 3012 w 5526870"/>
                <a:gd name="connsiteY191" fmla="*/ 3650357 h 4346137"/>
                <a:gd name="connsiteX192" fmla="*/ 0 w 5526870"/>
                <a:gd name="connsiteY192" fmla="*/ 3579513 h 4346137"/>
                <a:gd name="connsiteX193" fmla="*/ 0 w 5526870"/>
                <a:gd name="connsiteY193" fmla="*/ 709331 h 4346137"/>
                <a:gd name="connsiteX194" fmla="*/ 3012 w 5526870"/>
                <a:gd name="connsiteY194" fmla="*/ 638737 h 4346137"/>
                <a:gd name="connsiteX195" fmla="*/ 12174 w 5526870"/>
                <a:gd name="connsiteY195" fmla="*/ 568143 h 4346137"/>
                <a:gd name="connsiteX196" fmla="*/ 27612 w 5526870"/>
                <a:gd name="connsiteY196" fmla="*/ 501185 h 4346137"/>
                <a:gd name="connsiteX197" fmla="*/ 51709 w 5526870"/>
                <a:gd name="connsiteY197" fmla="*/ 437235 h 4346137"/>
                <a:gd name="connsiteX198" fmla="*/ 82458 w 5526870"/>
                <a:gd name="connsiteY198" fmla="*/ 376046 h 4346137"/>
                <a:gd name="connsiteX199" fmla="*/ 116221 w 5526870"/>
                <a:gd name="connsiteY199" fmla="*/ 317739 h 4346137"/>
                <a:gd name="connsiteX200" fmla="*/ 158894 w 5526870"/>
                <a:gd name="connsiteY200" fmla="*/ 260059 h 4346137"/>
                <a:gd name="connsiteX201" fmla="*/ 207716 w 5526870"/>
                <a:gd name="connsiteY201" fmla="*/ 208022 h 4346137"/>
                <a:gd name="connsiteX202" fmla="*/ 259927 w 5526870"/>
                <a:gd name="connsiteY202" fmla="*/ 161878 h 4346137"/>
                <a:gd name="connsiteX203" fmla="*/ 315151 w 5526870"/>
                <a:gd name="connsiteY203" fmla="*/ 118995 h 4346137"/>
                <a:gd name="connsiteX204" fmla="*/ 372885 w 5526870"/>
                <a:gd name="connsiteY204" fmla="*/ 82507 h 4346137"/>
                <a:gd name="connsiteX205" fmla="*/ 436893 w 5526870"/>
                <a:gd name="connsiteY205" fmla="*/ 54920 h 4346137"/>
                <a:gd name="connsiteX206" fmla="*/ 501405 w 5526870"/>
                <a:gd name="connsiteY206" fmla="*/ 30720 h 4346137"/>
                <a:gd name="connsiteX207" fmla="*/ 568552 w 5526870"/>
                <a:gd name="connsiteY207" fmla="*/ 15172 h 4346137"/>
                <a:gd name="connsiteX208" fmla="*/ 635949 w 5526870"/>
                <a:gd name="connsiteY208" fmla="*/ 3010 h 434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5526870" h="4346137">
                  <a:moveTo>
                    <a:pt x="706611" y="0"/>
                  </a:moveTo>
                  <a:lnTo>
                    <a:pt x="4505988" y="0"/>
                  </a:lnTo>
                  <a:lnTo>
                    <a:pt x="4579787" y="3010"/>
                  </a:lnTo>
                  <a:lnTo>
                    <a:pt x="4650071" y="15172"/>
                  </a:lnTo>
                  <a:lnTo>
                    <a:pt x="4720857" y="30720"/>
                  </a:lnTo>
                  <a:lnTo>
                    <a:pt x="4788130" y="54920"/>
                  </a:lnTo>
                  <a:lnTo>
                    <a:pt x="4855652" y="85767"/>
                  </a:lnTo>
                  <a:lnTo>
                    <a:pt x="4917277" y="119747"/>
                  </a:lnTo>
                  <a:lnTo>
                    <a:pt x="4978400" y="159496"/>
                  </a:lnTo>
                  <a:lnTo>
                    <a:pt x="5033497" y="205389"/>
                  </a:lnTo>
                  <a:lnTo>
                    <a:pt x="5086211" y="255044"/>
                  </a:lnTo>
                  <a:lnTo>
                    <a:pt x="5135536" y="307205"/>
                  </a:lnTo>
                  <a:lnTo>
                    <a:pt x="5181346" y="365137"/>
                  </a:lnTo>
                  <a:lnTo>
                    <a:pt x="5217995" y="426452"/>
                  </a:lnTo>
                  <a:lnTo>
                    <a:pt x="5251756" y="491278"/>
                  </a:lnTo>
                  <a:lnTo>
                    <a:pt x="5279368" y="555478"/>
                  </a:lnTo>
                  <a:lnTo>
                    <a:pt x="5300830" y="625571"/>
                  </a:lnTo>
                  <a:lnTo>
                    <a:pt x="5313129" y="696165"/>
                  </a:lnTo>
                  <a:lnTo>
                    <a:pt x="5526870" y="2121099"/>
                  </a:lnTo>
                  <a:lnTo>
                    <a:pt x="5463865" y="2130880"/>
                  </a:lnTo>
                  <a:lnTo>
                    <a:pt x="5253137" y="706197"/>
                  </a:lnTo>
                  <a:lnTo>
                    <a:pt x="5253012" y="705319"/>
                  </a:lnTo>
                  <a:lnTo>
                    <a:pt x="5252760" y="704567"/>
                  </a:lnTo>
                  <a:lnTo>
                    <a:pt x="5236947" y="638863"/>
                  </a:lnTo>
                  <a:lnTo>
                    <a:pt x="5236820" y="638235"/>
                  </a:lnTo>
                  <a:lnTo>
                    <a:pt x="5236695" y="637608"/>
                  </a:lnTo>
                  <a:lnTo>
                    <a:pt x="5217995" y="577923"/>
                  </a:lnTo>
                  <a:lnTo>
                    <a:pt x="5217743" y="577421"/>
                  </a:lnTo>
                  <a:lnTo>
                    <a:pt x="5217618" y="577045"/>
                  </a:lnTo>
                  <a:lnTo>
                    <a:pt x="5195403" y="517485"/>
                  </a:lnTo>
                  <a:lnTo>
                    <a:pt x="5195026" y="516481"/>
                  </a:lnTo>
                  <a:lnTo>
                    <a:pt x="5194399" y="515479"/>
                  </a:lnTo>
                  <a:lnTo>
                    <a:pt x="5163273" y="455668"/>
                  </a:lnTo>
                  <a:lnTo>
                    <a:pt x="5162896" y="454789"/>
                  </a:lnTo>
                  <a:lnTo>
                    <a:pt x="5162394" y="454164"/>
                  </a:lnTo>
                  <a:lnTo>
                    <a:pt x="5127879" y="400747"/>
                  </a:lnTo>
                  <a:lnTo>
                    <a:pt x="5127504" y="400119"/>
                  </a:lnTo>
                  <a:lnTo>
                    <a:pt x="5127002" y="399619"/>
                  </a:lnTo>
                  <a:lnTo>
                    <a:pt x="5086086" y="346453"/>
                  </a:lnTo>
                  <a:lnTo>
                    <a:pt x="5085584" y="345701"/>
                  </a:lnTo>
                  <a:lnTo>
                    <a:pt x="5084956" y="345074"/>
                  </a:lnTo>
                  <a:lnTo>
                    <a:pt x="5041028" y="297801"/>
                  </a:lnTo>
                  <a:lnTo>
                    <a:pt x="5040652" y="297300"/>
                  </a:lnTo>
                  <a:lnTo>
                    <a:pt x="5040149" y="296923"/>
                  </a:lnTo>
                  <a:lnTo>
                    <a:pt x="4993210" y="253037"/>
                  </a:lnTo>
                  <a:lnTo>
                    <a:pt x="4992708" y="252535"/>
                  </a:lnTo>
                  <a:lnTo>
                    <a:pt x="4992206" y="252160"/>
                  </a:lnTo>
                  <a:lnTo>
                    <a:pt x="4942002" y="211283"/>
                  </a:lnTo>
                  <a:lnTo>
                    <a:pt x="4941250" y="210531"/>
                  </a:lnTo>
                  <a:lnTo>
                    <a:pt x="4940371" y="210029"/>
                  </a:lnTo>
                  <a:lnTo>
                    <a:pt x="4886778" y="175547"/>
                  </a:lnTo>
                  <a:lnTo>
                    <a:pt x="4886151" y="175170"/>
                  </a:lnTo>
                  <a:lnTo>
                    <a:pt x="4885649" y="174919"/>
                  </a:lnTo>
                  <a:lnTo>
                    <a:pt x="4829296" y="143822"/>
                  </a:lnTo>
                  <a:lnTo>
                    <a:pt x="4828794" y="143572"/>
                  </a:lnTo>
                  <a:lnTo>
                    <a:pt x="4828292" y="143321"/>
                  </a:lnTo>
                  <a:lnTo>
                    <a:pt x="4768676" y="114857"/>
                  </a:lnTo>
                  <a:lnTo>
                    <a:pt x="4767797" y="114482"/>
                  </a:lnTo>
                  <a:lnTo>
                    <a:pt x="4766793" y="114230"/>
                  </a:lnTo>
                  <a:lnTo>
                    <a:pt x="4703914" y="92037"/>
                  </a:lnTo>
                  <a:lnTo>
                    <a:pt x="4702658" y="91534"/>
                  </a:lnTo>
                  <a:lnTo>
                    <a:pt x="4701277" y="91284"/>
                  </a:lnTo>
                  <a:lnTo>
                    <a:pt x="4638649" y="78870"/>
                  </a:lnTo>
                  <a:lnTo>
                    <a:pt x="4575769" y="66457"/>
                  </a:lnTo>
                  <a:lnTo>
                    <a:pt x="4574515" y="66206"/>
                  </a:lnTo>
                  <a:lnTo>
                    <a:pt x="4573134" y="66081"/>
                  </a:lnTo>
                  <a:lnTo>
                    <a:pt x="4507367" y="62946"/>
                  </a:lnTo>
                  <a:lnTo>
                    <a:pt x="4506865" y="62946"/>
                  </a:lnTo>
                  <a:lnTo>
                    <a:pt x="4506363" y="62946"/>
                  </a:lnTo>
                  <a:lnTo>
                    <a:pt x="706234" y="62946"/>
                  </a:lnTo>
                  <a:lnTo>
                    <a:pt x="705732" y="62946"/>
                  </a:lnTo>
                  <a:lnTo>
                    <a:pt x="705230" y="62946"/>
                  </a:lnTo>
                  <a:lnTo>
                    <a:pt x="642351" y="66081"/>
                  </a:lnTo>
                  <a:lnTo>
                    <a:pt x="640969" y="66206"/>
                  </a:lnTo>
                  <a:lnTo>
                    <a:pt x="639589" y="66457"/>
                  </a:lnTo>
                  <a:lnTo>
                    <a:pt x="576835" y="78870"/>
                  </a:lnTo>
                  <a:lnTo>
                    <a:pt x="516968" y="91284"/>
                  </a:lnTo>
                  <a:lnTo>
                    <a:pt x="515462" y="91660"/>
                  </a:lnTo>
                  <a:lnTo>
                    <a:pt x="513955" y="92162"/>
                  </a:lnTo>
                  <a:lnTo>
                    <a:pt x="457476" y="114355"/>
                  </a:lnTo>
                  <a:lnTo>
                    <a:pt x="456724" y="114732"/>
                  </a:lnTo>
                  <a:lnTo>
                    <a:pt x="455970" y="115108"/>
                  </a:lnTo>
                  <a:lnTo>
                    <a:pt x="399617" y="143447"/>
                  </a:lnTo>
                  <a:lnTo>
                    <a:pt x="398739" y="143822"/>
                  </a:lnTo>
                  <a:lnTo>
                    <a:pt x="398111" y="144324"/>
                  </a:lnTo>
                  <a:lnTo>
                    <a:pt x="347908" y="175295"/>
                  </a:lnTo>
                  <a:lnTo>
                    <a:pt x="347531" y="175547"/>
                  </a:lnTo>
                  <a:lnTo>
                    <a:pt x="347156" y="175797"/>
                  </a:lnTo>
                  <a:lnTo>
                    <a:pt x="297078" y="210279"/>
                  </a:lnTo>
                  <a:lnTo>
                    <a:pt x="295822" y="211156"/>
                  </a:lnTo>
                  <a:lnTo>
                    <a:pt x="294818" y="212035"/>
                  </a:lnTo>
                  <a:lnTo>
                    <a:pt x="250891" y="252912"/>
                  </a:lnTo>
                  <a:lnTo>
                    <a:pt x="250389" y="253413"/>
                  </a:lnTo>
                  <a:lnTo>
                    <a:pt x="250012" y="253915"/>
                  </a:lnTo>
                  <a:lnTo>
                    <a:pt x="209097" y="297801"/>
                  </a:lnTo>
                  <a:lnTo>
                    <a:pt x="208468" y="298553"/>
                  </a:lnTo>
                  <a:lnTo>
                    <a:pt x="207716" y="299557"/>
                  </a:lnTo>
                  <a:lnTo>
                    <a:pt x="173201" y="346829"/>
                  </a:lnTo>
                  <a:lnTo>
                    <a:pt x="172574" y="347456"/>
                  </a:lnTo>
                  <a:lnTo>
                    <a:pt x="172197" y="348334"/>
                  </a:lnTo>
                  <a:lnTo>
                    <a:pt x="140694" y="401499"/>
                  </a:lnTo>
                  <a:lnTo>
                    <a:pt x="140444" y="401876"/>
                  </a:lnTo>
                  <a:lnTo>
                    <a:pt x="140319" y="402251"/>
                  </a:lnTo>
                  <a:lnTo>
                    <a:pt x="111953" y="455542"/>
                  </a:lnTo>
                  <a:lnTo>
                    <a:pt x="111201" y="456921"/>
                  </a:lnTo>
                  <a:lnTo>
                    <a:pt x="110699" y="458426"/>
                  </a:lnTo>
                  <a:lnTo>
                    <a:pt x="91997" y="515103"/>
                  </a:lnTo>
                  <a:lnTo>
                    <a:pt x="91747" y="515729"/>
                  </a:lnTo>
                  <a:lnTo>
                    <a:pt x="91622" y="516481"/>
                  </a:lnTo>
                  <a:lnTo>
                    <a:pt x="76059" y="579052"/>
                  </a:lnTo>
                  <a:lnTo>
                    <a:pt x="75807" y="579803"/>
                  </a:lnTo>
                  <a:lnTo>
                    <a:pt x="75682" y="580556"/>
                  </a:lnTo>
                  <a:lnTo>
                    <a:pt x="66018" y="640242"/>
                  </a:lnTo>
                  <a:lnTo>
                    <a:pt x="65891" y="641245"/>
                  </a:lnTo>
                  <a:lnTo>
                    <a:pt x="65766" y="642374"/>
                  </a:lnTo>
                  <a:lnTo>
                    <a:pt x="62754" y="708078"/>
                  </a:lnTo>
                  <a:lnTo>
                    <a:pt x="62629" y="708454"/>
                  </a:lnTo>
                  <a:lnTo>
                    <a:pt x="62629" y="708956"/>
                  </a:lnTo>
                  <a:lnTo>
                    <a:pt x="62629" y="3579888"/>
                  </a:lnTo>
                  <a:lnTo>
                    <a:pt x="62629" y="3580390"/>
                  </a:lnTo>
                  <a:lnTo>
                    <a:pt x="62754" y="3580766"/>
                  </a:lnTo>
                  <a:lnTo>
                    <a:pt x="65766" y="3643712"/>
                  </a:lnTo>
                  <a:lnTo>
                    <a:pt x="65891" y="3644590"/>
                  </a:lnTo>
                  <a:lnTo>
                    <a:pt x="66018" y="3645592"/>
                  </a:lnTo>
                  <a:lnTo>
                    <a:pt x="75682" y="3708163"/>
                  </a:lnTo>
                  <a:lnTo>
                    <a:pt x="75807" y="3709166"/>
                  </a:lnTo>
                  <a:lnTo>
                    <a:pt x="76059" y="3710044"/>
                  </a:lnTo>
                  <a:lnTo>
                    <a:pt x="91622" y="3769854"/>
                  </a:lnTo>
                  <a:lnTo>
                    <a:pt x="91747" y="3770356"/>
                  </a:lnTo>
                  <a:lnTo>
                    <a:pt x="91997" y="3770983"/>
                  </a:lnTo>
                  <a:lnTo>
                    <a:pt x="110699" y="3827283"/>
                  </a:lnTo>
                  <a:lnTo>
                    <a:pt x="111074" y="3828536"/>
                  </a:lnTo>
                  <a:lnTo>
                    <a:pt x="111703" y="3829791"/>
                  </a:lnTo>
                  <a:lnTo>
                    <a:pt x="140067" y="3886468"/>
                  </a:lnTo>
                  <a:lnTo>
                    <a:pt x="140444" y="3887220"/>
                  </a:lnTo>
                  <a:lnTo>
                    <a:pt x="140946" y="3888098"/>
                  </a:lnTo>
                  <a:lnTo>
                    <a:pt x="172449" y="3938128"/>
                  </a:lnTo>
                  <a:lnTo>
                    <a:pt x="172824" y="3938755"/>
                  </a:lnTo>
                  <a:lnTo>
                    <a:pt x="173201" y="3939256"/>
                  </a:lnTo>
                  <a:lnTo>
                    <a:pt x="207716" y="3986278"/>
                  </a:lnTo>
                  <a:lnTo>
                    <a:pt x="208218" y="3986904"/>
                  </a:lnTo>
                  <a:lnTo>
                    <a:pt x="208720" y="3987532"/>
                  </a:lnTo>
                  <a:lnTo>
                    <a:pt x="249510" y="4034554"/>
                  </a:lnTo>
                  <a:lnTo>
                    <a:pt x="250264" y="4035305"/>
                  </a:lnTo>
                  <a:lnTo>
                    <a:pt x="251016" y="4035932"/>
                  </a:lnTo>
                  <a:lnTo>
                    <a:pt x="294944" y="4076684"/>
                  </a:lnTo>
                  <a:lnTo>
                    <a:pt x="295822" y="4077688"/>
                  </a:lnTo>
                  <a:lnTo>
                    <a:pt x="296953" y="4078440"/>
                  </a:lnTo>
                  <a:lnTo>
                    <a:pt x="347156" y="4113047"/>
                  </a:lnTo>
                  <a:lnTo>
                    <a:pt x="347531" y="4113173"/>
                  </a:lnTo>
                  <a:lnTo>
                    <a:pt x="347908" y="4113423"/>
                  </a:lnTo>
                  <a:lnTo>
                    <a:pt x="397986" y="4144897"/>
                  </a:lnTo>
                  <a:lnTo>
                    <a:pt x="399115" y="4145523"/>
                  </a:lnTo>
                  <a:lnTo>
                    <a:pt x="400371" y="4146150"/>
                  </a:lnTo>
                  <a:lnTo>
                    <a:pt x="456724" y="4171355"/>
                  </a:lnTo>
                  <a:lnTo>
                    <a:pt x="457226" y="4171480"/>
                  </a:lnTo>
                  <a:lnTo>
                    <a:pt x="457603" y="4171730"/>
                  </a:lnTo>
                  <a:lnTo>
                    <a:pt x="513955" y="4193548"/>
                  </a:lnTo>
                  <a:lnTo>
                    <a:pt x="514960" y="4193798"/>
                  </a:lnTo>
                  <a:lnTo>
                    <a:pt x="515964" y="4194175"/>
                  </a:lnTo>
                  <a:lnTo>
                    <a:pt x="575831" y="4209974"/>
                  </a:lnTo>
                  <a:lnTo>
                    <a:pt x="576835" y="4210225"/>
                  </a:lnTo>
                  <a:lnTo>
                    <a:pt x="577839" y="4210476"/>
                  </a:lnTo>
                  <a:lnTo>
                    <a:pt x="640468" y="4219755"/>
                  </a:lnTo>
                  <a:lnTo>
                    <a:pt x="641347" y="4219880"/>
                  </a:lnTo>
                  <a:lnTo>
                    <a:pt x="642351" y="4220006"/>
                  </a:lnTo>
                  <a:lnTo>
                    <a:pt x="705230" y="4223015"/>
                  </a:lnTo>
                  <a:lnTo>
                    <a:pt x="705732" y="4223140"/>
                  </a:lnTo>
                  <a:lnTo>
                    <a:pt x="706234" y="4223140"/>
                  </a:lnTo>
                  <a:lnTo>
                    <a:pt x="4937454" y="4223140"/>
                  </a:lnTo>
                  <a:lnTo>
                    <a:pt x="4938269" y="4219105"/>
                  </a:lnTo>
                  <a:cubicBezTo>
                    <a:pt x="4952150" y="4186285"/>
                    <a:pt x="4984647" y="4163257"/>
                    <a:pt x="5022523" y="4163257"/>
                  </a:cubicBezTo>
                  <a:cubicBezTo>
                    <a:pt x="5073024" y="4163257"/>
                    <a:pt x="5113963" y="4204196"/>
                    <a:pt x="5113963" y="4254697"/>
                  </a:cubicBezTo>
                  <a:cubicBezTo>
                    <a:pt x="5113963" y="4305198"/>
                    <a:pt x="5073024" y="4346137"/>
                    <a:pt x="5022523" y="4346137"/>
                  </a:cubicBezTo>
                  <a:cubicBezTo>
                    <a:pt x="4984647" y="4346137"/>
                    <a:pt x="4952150" y="4323109"/>
                    <a:pt x="4938269" y="4290290"/>
                  </a:cubicBezTo>
                  <a:lnTo>
                    <a:pt x="4937395" y="4285960"/>
                  </a:lnTo>
                  <a:lnTo>
                    <a:pt x="706611" y="4285960"/>
                  </a:lnTo>
                  <a:lnTo>
                    <a:pt x="635572" y="4282700"/>
                  </a:lnTo>
                  <a:lnTo>
                    <a:pt x="568552" y="4273548"/>
                  </a:lnTo>
                  <a:lnTo>
                    <a:pt x="501405" y="4255365"/>
                  </a:lnTo>
                  <a:lnTo>
                    <a:pt x="436893" y="4233798"/>
                  </a:lnTo>
                  <a:lnTo>
                    <a:pt x="373135" y="4203329"/>
                  </a:lnTo>
                  <a:lnTo>
                    <a:pt x="314774" y="4166590"/>
                  </a:lnTo>
                  <a:lnTo>
                    <a:pt x="259927" y="4126841"/>
                  </a:lnTo>
                  <a:lnTo>
                    <a:pt x="207966" y="4077938"/>
                  </a:lnTo>
                  <a:lnTo>
                    <a:pt x="158767" y="4025776"/>
                  </a:lnTo>
                  <a:lnTo>
                    <a:pt x="116221" y="3970855"/>
                  </a:lnTo>
                  <a:lnTo>
                    <a:pt x="82585" y="3913175"/>
                  </a:lnTo>
                  <a:lnTo>
                    <a:pt x="51834" y="3848599"/>
                  </a:lnTo>
                  <a:lnTo>
                    <a:pt x="27612" y="3784777"/>
                  </a:lnTo>
                  <a:lnTo>
                    <a:pt x="12174" y="3717818"/>
                  </a:lnTo>
                  <a:lnTo>
                    <a:pt x="3012" y="3650357"/>
                  </a:lnTo>
                  <a:lnTo>
                    <a:pt x="0" y="3579513"/>
                  </a:lnTo>
                  <a:lnTo>
                    <a:pt x="0" y="709331"/>
                  </a:lnTo>
                  <a:lnTo>
                    <a:pt x="3012" y="638737"/>
                  </a:lnTo>
                  <a:lnTo>
                    <a:pt x="12174" y="568143"/>
                  </a:lnTo>
                  <a:lnTo>
                    <a:pt x="27612" y="501185"/>
                  </a:lnTo>
                  <a:lnTo>
                    <a:pt x="51709" y="437235"/>
                  </a:lnTo>
                  <a:lnTo>
                    <a:pt x="82458" y="376046"/>
                  </a:lnTo>
                  <a:lnTo>
                    <a:pt x="116221" y="317739"/>
                  </a:lnTo>
                  <a:lnTo>
                    <a:pt x="158894" y="260059"/>
                  </a:lnTo>
                  <a:lnTo>
                    <a:pt x="207716" y="208022"/>
                  </a:lnTo>
                  <a:lnTo>
                    <a:pt x="259927" y="161878"/>
                  </a:lnTo>
                  <a:lnTo>
                    <a:pt x="315151" y="118995"/>
                  </a:lnTo>
                  <a:lnTo>
                    <a:pt x="372885" y="82507"/>
                  </a:lnTo>
                  <a:lnTo>
                    <a:pt x="436893" y="54920"/>
                  </a:lnTo>
                  <a:lnTo>
                    <a:pt x="501405" y="30720"/>
                  </a:lnTo>
                  <a:lnTo>
                    <a:pt x="568552" y="15172"/>
                  </a:lnTo>
                  <a:lnTo>
                    <a:pt x="635949" y="3010"/>
                  </a:lnTo>
                  <a:close/>
                </a:path>
              </a:pathLst>
            </a:custGeom>
            <a:solidFill>
              <a:schemeClr val="bg1">
                <a:lumMod val="75000"/>
              </a:schemeClr>
            </a:solidFill>
            <a:ln w="9525" cap="flat">
              <a:noFill/>
              <a:prstDash val="solid"/>
              <a:miter/>
            </a:ln>
          </p:spPr>
          <p:txBody>
            <a:bodyPr wrap="square" rtlCol="0" anchor="ctr">
              <a:noAutofit/>
            </a:bodyPr>
            <a:lstStyle/>
            <a:p>
              <a:endParaRPr lang="en-US">
                <a:solidFill>
                  <a:schemeClr val="accent1"/>
                </a:solidFill>
              </a:endParaRPr>
            </a:p>
          </p:txBody>
        </p:sp>
        <p:sp>
          <p:nvSpPr>
            <p:cNvPr id="22" name="Freeform: Shape 21">
              <a:extLst>
                <a:ext uri="{FF2B5EF4-FFF2-40B4-BE49-F238E27FC236}">
                  <a16:creationId xmlns:a16="http://schemas.microsoft.com/office/drawing/2014/main" id="{6C52CA75-1048-4796-B7F0-79CDE06D00F1}"/>
                </a:ext>
              </a:extLst>
            </p:cNvPr>
            <p:cNvSpPr>
              <a:spLocks noChangeAspect="1"/>
            </p:cNvSpPr>
            <p:nvPr/>
          </p:nvSpPr>
          <p:spPr bwMode="gray">
            <a:xfrm>
              <a:off x="6031337" y="1970234"/>
              <a:ext cx="5608199" cy="4342502"/>
            </a:xfrm>
            <a:custGeom>
              <a:avLst/>
              <a:gdLst>
                <a:gd name="connsiteX0" fmla="*/ 592468 w 5608199"/>
                <a:gd name="connsiteY0" fmla="*/ 0 h 4342502"/>
                <a:gd name="connsiteX1" fmla="*/ 676722 w 5608199"/>
                <a:gd name="connsiteY1" fmla="*/ 55848 h 4342502"/>
                <a:gd name="connsiteX2" fmla="*/ 676863 w 5608199"/>
                <a:gd name="connsiteY2" fmla="*/ 56542 h 4342502"/>
                <a:gd name="connsiteX3" fmla="*/ 4901590 w 5608199"/>
                <a:gd name="connsiteY3" fmla="*/ 56542 h 4342502"/>
                <a:gd name="connsiteX4" fmla="*/ 4972627 w 5608199"/>
                <a:gd name="connsiteY4" fmla="*/ 59552 h 4342502"/>
                <a:gd name="connsiteX5" fmla="*/ 5039397 w 5608199"/>
                <a:gd name="connsiteY5" fmla="*/ 68831 h 4342502"/>
                <a:gd name="connsiteX6" fmla="*/ 5106921 w 5608199"/>
                <a:gd name="connsiteY6" fmla="*/ 87137 h 4342502"/>
                <a:gd name="connsiteX7" fmla="*/ 5171055 w 5608199"/>
                <a:gd name="connsiteY7" fmla="*/ 108705 h 4342502"/>
                <a:gd name="connsiteX8" fmla="*/ 5235065 w 5608199"/>
                <a:gd name="connsiteY8" fmla="*/ 138923 h 4342502"/>
                <a:gd name="connsiteX9" fmla="*/ 5293049 w 5608199"/>
                <a:gd name="connsiteY9" fmla="*/ 175537 h 4342502"/>
                <a:gd name="connsiteX10" fmla="*/ 5347897 w 5608199"/>
                <a:gd name="connsiteY10" fmla="*/ 215286 h 4342502"/>
                <a:gd name="connsiteX11" fmla="*/ 5400233 w 5608199"/>
                <a:gd name="connsiteY11" fmla="*/ 264564 h 4342502"/>
                <a:gd name="connsiteX12" fmla="*/ 5449432 w 5608199"/>
                <a:gd name="connsiteY12" fmla="*/ 316726 h 4342502"/>
                <a:gd name="connsiteX13" fmla="*/ 5492105 w 5608199"/>
                <a:gd name="connsiteY13" fmla="*/ 371271 h 4342502"/>
                <a:gd name="connsiteX14" fmla="*/ 5525615 w 5608199"/>
                <a:gd name="connsiteY14" fmla="*/ 429327 h 4342502"/>
                <a:gd name="connsiteX15" fmla="*/ 5555988 w 5608199"/>
                <a:gd name="connsiteY15" fmla="*/ 493527 h 4342502"/>
                <a:gd name="connsiteX16" fmla="*/ 5577575 w 5608199"/>
                <a:gd name="connsiteY16" fmla="*/ 557727 h 4342502"/>
                <a:gd name="connsiteX17" fmla="*/ 5595775 w 5608199"/>
                <a:gd name="connsiteY17" fmla="*/ 625061 h 4342502"/>
                <a:gd name="connsiteX18" fmla="*/ 5605187 w 5608199"/>
                <a:gd name="connsiteY18" fmla="*/ 692145 h 4342502"/>
                <a:gd name="connsiteX19" fmla="*/ 5608199 w 5608199"/>
                <a:gd name="connsiteY19" fmla="*/ 762991 h 4342502"/>
                <a:gd name="connsiteX20" fmla="*/ 5608199 w 5608199"/>
                <a:gd name="connsiteY20" fmla="*/ 3632795 h 4342502"/>
                <a:gd name="connsiteX21" fmla="*/ 5605187 w 5608199"/>
                <a:gd name="connsiteY21" fmla="*/ 3703765 h 4342502"/>
                <a:gd name="connsiteX22" fmla="*/ 5595775 w 5608199"/>
                <a:gd name="connsiteY22" fmla="*/ 3773983 h 4342502"/>
                <a:gd name="connsiteX23" fmla="*/ 5577575 w 5608199"/>
                <a:gd name="connsiteY23" fmla="*/ 3841319 h 4342502"/>
                <a:gd name="connsiteX24" fmla="*/ 5555988 w 5608199"/>
                <a:gd name="connsiteY24" fmla="*/ 3905268 h 4342502"/>
                <a:gd name="connsiteX25" fmla="*/ 5525741 w 5608199"/>
                <a:gd name="connsiteY25" fmla="*/ 3966458 h 4342502"/>
                <a:gd name="connsiteX26" fmla="*/ 5491979 w 5608199"/>
                <a:gd name="connsiteY26" fmla="*/ 4024765 h 4342502"/>
                <a:gd name="connsiteX27" fmla="*/ 5449305 w 5608199"/>
                <a:gd name="connsiteY27" fmla="*/ 4082443 h 4342502"/>
                <a:gd name="connsiteX28" fmla="*/ 5400483 w 5608199"/>
                <a:gd name="connsiteY28" fmla="*/ 4134230 h 4342502"/>
                <a:gd name="connsiteX29" fmla="*/ 5347897 w 5608199"/>
                <a:gd name="connsiteY29" fmla="*/ 4180624 h 4342502"/>
                <a:gd name="connsiteX30" fmla="*/ 5292798 w 5608199"/>
                <a:gd name="connsiteY30" fmla="*/ 4223507 h 4342502"/>
                <a:gd name="connsiteX31" fmla="*/ 5235315 w 5608199"/>
                <a:gd name="connsiteY31" fmla="*/ 4259871 h 4342502"/>
                <a:gd name="connsiteX32" fmla="*/ 5171055 w 5608199"/>
                <a:gd name="connsiteY32" fmla="*/ 4287206 h 4342502"/>
                <a:gd name="connsiteX33" fmla="*/ 5106921 w 5608199"/>
                <a:gd name="connsiteY33" fmla="*/ 4311782 h 4342502"/>
                <a:gd name="connsiteX34" fmla="*/ 5039397 w 5608199"/>
                <a:gd name="connsiteY34" fmla="*/ 4326954 h 4342502"/>
                <a:gd name="connsiteX35" fmla="*/ 4972125 w 5608199"/>
                <a:gd name="connsiteY35" fmla="*/ 4339493 h 4342502"/>
                <a:gd name="connsiteX36" fmla="*/ 4901590 w 5608199"/>
                <a:gd name="connsiteY36" fmla="*/ 4342502 h 4342502"/>
                <a:gd name="connsiteX37" fmla="*/ 1055271 w 5608199"/>
                <a:gd name="connsiteY37" fmla="*/ 4342502 h 4342502"/>
                <a:gd name="connsiteX38" fmla="*/ 984610 w 5608199"/>
                <a:gd name="connsiteY38" fmla="*/ 4339493 h 4342502"/>
                <a:gd name="connsiteX39" fmla="*/ 913824 w 5608199"/>
                <a:gd name="connsiteY39" fmla="*/ 4326954 h 4342502"/>
                <a:gd name="connsiteX40" fmla="*/ 843414 w 5608199"/>
                <a:gd name="connsiteY40" fmla="*/ 4311782 h 4342502"/>
                <a:gd name="connsiteX41" fmla="*/ 772753 w 5608199"/>
                <a:gd name="connsiteY41" fmla="*/ 4287080 h 4342502"/>
                <a:gd name="connsiteX42" fmla="*/ 708242 w 5608199"/>
                <a:gd name="connsiteY42" fmla="*/ 4259745 h 4342502"/>
                <a:gd name="connsiteX43" fmla="*/ 644107 w 5608199"/>
                <a:gd name="connsiteY43" fmla="*/ 4222880 h 4342502"/>
                <a:gd name="connsiteX44" fmla="*/ 582107 w 5608199"/>
                <a:gd name="connsiteY44" fmla="*/ 4182881 h 4342502"/>
                <a:gd name="connsiteX45" fmla="*/ 526882 w 5608199"/>
                <a:gd name="connsiteY45" fmla="*/ 4139872 h 4342502"/>
                <a:gd name="connsiteX46" fmla="*/ 471785 w 5608199"/>
                <a:gd name="connsiteY46" fmla="*/ 4090594 h 4342502"/>
                <a:gd name="connsiteX47" fmla="*/ 422586 w 5608199"/>
                <a:gd name="connsiteY47" fmla="*/ 4035297 h 4342502"/>
                <a:gd name="connsiteX48" fmla="*/ 376399 w 5608199"/>
                <a:gd name="connsiteY48" fmla="*/ 3979749 h 4342502"/>
                <a:gd name="connsiteX49" fmla="*/ 336738 w 5608199"/>
                <a:gd name="connsiteY49" fmla="*/ 3918810 h 4342502"/>
                <a:gd name="connsiteX50" fmla="*/ 302850 w 5608199"/>
                <a:gd name="connsiteY50" fmla="*/ 3854358 h 4342502"/>
                <a:gd name="connsiteX51" fmla="*/ 275113 w 5608199"/>
                <a:gd name="connsiteY51" fmla="*/ 3786774 h 4342502"/>
                <a:gd name="connsiteX52" fmla="*/ 253903 w 5608199"/>
                <a:gd name="connsiteY52" fmla="*/ 3719565 h 4342502"/>
                <a:gd name="connsiteX53" fmla="*/ 238340 w 5608199"/>
                <a:gd name="connsiteY53" fmla="*/ 3648594 h 4342502"/>
                <a:gd name="connsiteX54" fmla="*/ 0 w 5608199"/>
                <a:gd name="connsiteY54" fmla="*/ 2221403 h 4342502"/>
                <a:gd name="connsiteX55" fmla="*/ 63131 w 5608199"/>
                <a:gd name="connsiteY55" fmla="*/ 2211623 h 4342502"/>
                <a:gd name="connsiteX56" fmla="*/ 301971 w 5608199"/>
                <a:gd name="connsiteY56" fmla="*/ 3639942 h 4342502"/>
                <a:gd name="connsiteX57" fmla="*/ 314397 w 5608199"/>
                <a:gd name="connsiteY57" fmla="*/ 3702887 h 4342502"/>
                <a:gd name="connsiteX58" fmla="*/ 314649 w 5608199"/>
                <a:gd name="connsiteY58" fmla="*/ 3703765 h 4342502"/>
                <a:gd name="connsiteX59" fmla="*/ 314899 w 5608199"/>
                <a:gd name="connsiteY59" fmla="*/ 3704517 h 4342502"/>
                <a:gd name="connsiteX60" fmla="*/ 333599 w 5608199"/>
                <a:gd name="connsiteY60" fmla="*/ 3767463 h 4342502"/>
                <a:gd name="connsiteX61" fmla="*/ 333976 w 5608199"/>
                <a:gd name="connsiteY61" fmla="*/ 3768843 h 4342502"/>
                <a:gd name="connsiteX62" fmla="*/ 334605 w 5608199"/>
                <a:gd name="connsiteY62" fmla="*/ 3770221 h 4342502"/>
                <a:gd name="connsiteX63" fmla="*/ 363094 w 5608199"/>
                <a:gd name="connsiteY63" fmla="*/ 3829908 h 4342502"/>
                <a:gd name="connsiteX64" fmla="*/ 391460 w 5608199"/>
                <a:gd name="connsiteY64" fmla="*/ 3886583 h 4342502"/>
                <a:gd name="connsiteX65" fmla="*/ 392087 w 5608199"/>
                <a:gd name="connsiteY65" fmla="*/ 3887838 h 4342502"/>
                <a:gd name="connsiteX66" fmla="*/ 392966 w 5608199"/>
                <a:gd name="connsiteY66" fmla="*/ 3889092 h 4342502"/>
                <a:gd name="connsiteX67" fmla="*/ 430618 w 5608199"/>
                <a:gd name="connsiteY67" fmla="*/ 3942257 h 4342502"/>
                <a:gd name="connsiteX68" fmla="*/ 430868 w 5608199"/>
                <a:gd name="connsiteY68" fmla="*/ 3942633 h 4342502"/>
                <a:gd name="connsiteX69" fmla="*/ 430994 w 5608199"/>
                <a:gd name="connsiteY69" fmla="*/ 3942885 h 4342502"/>
                <a:gd name="connsiteX70" fmla="*/ 471785 w 5608199"/>
                <a:gd name="connsiteY70" fmla="*/ 3996050 h 4342502"/>
                <a:gd name="connsiteX71" fmla="*/ 472412 w 5608199"/>
                <a:gd name="connsiteY71" fmla="*/ 3996802 h 4342502"/>
                <a:gd name="connsiteX72" fmla="*/ 473039 w 5608199"/>
                <a:gd name="connsiteY72" fmla="*/ 3997555 h 4342502"/>
                <a:gd name="connsiteX73" fmla="*/ 516968 w 5608199"/>
                <a:gd name="connsiteY73" fmla="*/ 4044451 h 4342502"/>
                <a:gd name="connsiteX74" fmla="*/ 517345 w 5608199"/>
                <a:gd name="connsiteY74" fmla="*/ 4044951 h 4342502"/>
                <a:gd name="connsiteX75" fmla="*/ 517846 w 5608199"/>
                <a:gd name="connsiteY75" fmla="*/ 4045328 h 4342502"/>
                <a:gd name="connsiteX76" fmla="*/ 564911 w 5608199"/>
                <a:gd name="connsiteY76" fmla="*/ 4089590 h 4342502"/>
                <a:gd name="connsiteX77" fmla="*/ 565539 w 5608199"/>
                <a:gd name="connsiteY77" fmla="*/ 4090217 h 4342502"/>
                <a:gd name="connsiteX78" fmla="*/ 566292 w 5608199"/>
                <a:gd name="connsiteY78" fmla="*/ 4090844 h 4342502"/>
                <a:gd name="connsiteX79" fmla="*/ 619633 w 5608199"/>
                <a:gd name="connsiteY79" fmla="*/ 4131596 h 4342502"/>
                <a:gd name="connsiteX80" fmla="*/ 619885 w 5608199"/>
                <a:gd name="connsiteY80" fmla="*/ 4131722 h 4342502"/>
                <a:gd name="connsiteX81" fmla="*/ 620260 w 5608199"/>
                <a:gd name="connsiteY81" fmla="*/ 4131973 h 4342502"/>
                <a:gd name="connsiteX82" fmla="*/ 673477 w 5608199"/>
                <a:gd name="connsiteY82" fmla="*/ 4169590 h 4342502"/>
                <a:gd name="connsiteX83" fmla="*/ 674606 w 5608199"/>
                <a:gd name="connsiteY83" fmla="*/ 4170467 h 4342502"/>
                <a:gd name="connsiteX84" fmla="*/ 675986 w 5608199"/>
                <a:gd name="connsiteY84" fmla="*/ 4171094 h 4342502"/>
                <a:gd name="connsiteX85" fmla="*/ 732717 w 5608199"/>
                <a:gd name="connsiteY85" fmla="*/ 4199307 h 4342502"/>
                <a:gd name="connsiteX86" fmla="*/ 792457 w 5608199"/>
                <a:gd name="connsiteY86" fmla="*/ 4227645 h 4342502"/>
                <a:gd name="connsiteX87" fmla="*/ 793336 w 5608199"/>
                <a:gd name="connsiteY87" fmla="*/ 4228022 h 4342502"/>
                <a:gd name="connsiteX88" fmla="*/ 794215 w 5608199"/>
                <a:gd name="connsiteY88" fmla="*/ 4228397 h 4342502"/>
                <a:gd name="connsiteX89" fmla="*/ 856844 w 5608199"/>
                <a:gd name="connsiteY89" fmla="*/ 4250467 h 4342502"/>
                <a:gd name="connsiteX90" fmla="*/ 858225 w 5608199"/>
                <a:gd name="connsiteY90" fmla="*/ 4250968 h 4342502"/>
                <a:gd name="connsiteX91" fmla="*/ 859479 w 5608199"/>
                <a:gd name="connsiteY91" fmla="*/ 4251219 h 4342502"/>
                <a:gd name="connsiteX92" fmla="*/ 922610 w 5608199"/>
                <a:gd name="connsiteY92" fmla="*/ 4263632 h 4342502"/>
                <a:gd name="connsiteX93" fmla="*/ 988251 w 5608199"/>
                <a:gd name="connsiteY93" fmla="*/ 4276046 h 4342502"/>
                <a:gd name="connsiteX94" fmla="*/ 989505 w 5608199"/>
                <a:gd name="connsiteY94" fmla="*/ 4276422 h 4342502"/>
                <a:gd name="connsiteX95" fmla="*/ 990886 w 5608199"/>
                <a:gd name="connsiteY95" fmla="*/ 4276422 h 4342502"/>
                <a:gd name="connsiteX96" fmla="*/ 1053891 w 5608199"/>
                <a:gd name="connsiteY96" fmla="*/ 4279557 h 4342502"/>
                <a:gd name="connsiteX97" fmla="*/ 1054393 w 5608199"/>
                <a:gd name="connsiteY97" fmla="*/ 4279557 h 4342502"/>
                <a:gd name="connsiteX98" fmla="*/ 1054769 w 5608199"/>
                <a:gd name="connsiteY98" fmla="*/ 4279557 h 4342502"/>
                <a:gd name="connsiteX99" fmla="*/ 4901965 w 5608199"/>
                <a:gd name="connsiteY99" fmla="*/ 4279557 h 4342502"/>
                <a:gd name="connsiteX100" fmla="*/ 4902469 w 5608199"/>
                <a:gd name="connsiteY100" fmla="*/ 4279557 h 4342502"/>
                <a:gd name="connsiteX101" fmla="*/ 4902969 w 5608199"/>
                <a:gd name="connsiteY101" fmla="*/ 4279557 h 4342502"/>
                <a:gd name="connsiteX102" fmla="*/ 4965599 w 5608199"/>
                <a:gd name="connsiteY102" fmla="*/ 4276422 h 4342502"/>
                <a:gd name="connsiteX103" fmla="*/ 4966979 w 5608199"/>
                <a:gd name="connsiteY103" fmla="*/ 4276297 h 4342502"/>
                <a:gd name="connsiteX104" fmla="*/ 4968233 w 5608199"/>
                <a:gd name="connsiteY104" fmla="*/ 4276046 h 4342502"/>
                <a:gd name="connsiteX105" fmla="*/ 5031489 w 5608199"/>
                <a:gd name="connsiteY105" fmla="*/ 4263632 h 4342502"/>
                <a:gd name="connsiteX106" fmla="*/ 5090981 w 5608199"/>
                <a:gd name="connsiteY106" fmla="*/ 4251093 h 4342502"/>
                <a:gd name="connsiteX107" fmla="*/ 5092487 w 5608199"/>
                <a:gd name="connsiteY107" fmla="*/ 4250842 h 4342502"/>
                <a:gd name="connsiteX108" fmla="*/ 5093993 w 5608199"/>
                <a:gd name="connsiteY108" fmla="*/ 4250215 h 4342502"/>
                <a:gd name="connsiteX109" fmla="*/ 5150346 w 5608199"/>
                <a:gd name="connsiteY109" fmla="*/ 4228147 h 4342502"/>
                <a:gd name="connsiteX110" fmla="*/ 5151100 w 5608199"/>
                <a:gd name="connsiteY110" fmla="*/ 4227897 h 4342502"/>
                <a:gd name="connsiteX111" fmla="*/ 5151852 w 5608199"/>
                <a:gd name="connsiteY111" fmla="*/ 4227395 h 4342502"/>
                <a:gd name="connsiteX112" fmla="*/ 5208582 w 5608199"/>
                <a:gd name="connsiteY112" fmla="*/ 4199182 h 4342502"/>
                <a:gd name="connsiteX113" fmla="*/ 5209461 w 5608199"/>
                <a:gd name="connsiteY113" fmla="*/ 4198805 h 4342502"/>
                <a:gd name="connsiteX114" fmla="*/ 5210088 w 5608199"/>
                <a:gd name="connsiteY114" fmla="*/ 4198304 h 4342502"/>
                <a:gd name="connsiteX115" fmla="*/ 5260291 w 5608199"/>
                <a:gd name="connsiteY115" fmla="*/ 4167207 h 4342502"/>
                <a:gd name="connsiteX116" fmla="*/ 5260793 w 5608199"/>
                <a:gd name="connsiteY116" fmla="*/ 4166957 h 4342502"/>
                <a:gd name="connsiteX117" fmla="*/ 5261170 w 5608199"/>
                <a:gd name="connsiteY117" fmla="*/ 4166705 h 4342502"/>
                <a:gd name="connsiteX118" fmla="*/ 5311247 w 5608199"/>
                <a:gd name="connsiteY118" fmla="*/ 4132098 h 4342502"/>
                <a:gd name="connsiteX119" fmla="*/ 5312251 w 5608199"/>
                <a:gd name="connsiteY119" fmla="*/ 4131346 h 4342502"/>
                <a:gd name="connsiteX120" fmla="*/ 5313256 w 5608199"/>
                <a:gd name="connsiteY120" fmla="*/ 4130343 h 4342502"/>
                <a:gd name="connsiteX121" fmla="*/ 5357183 w 5608199"/>
                <a:gd name="connsiteY121" fmla="*/ 4089590 h 4342502"/>
                <a:gd name="connsiteX122" fmla="*/ 5357811 w 5608199"/>
                <a:gd name="connsiteY122" fmla="*/ 4089089 h 4342502"/>
                <a:gd name="connsiteX123" fmla="*/ 5358313 w 5608199"/>
                <a:gd name="connsiteY123" fmla="*/ 4088587 h 4342502"/>
                <a:gd name="connsiteX124" fmla="*/ 5399103 w 5608199"/>
                <a:gd name="connsiteY124" fmla="*/ 4044451 h 4342502"/>
                <a:gd name="connsiteX125" fmla="*/ 5399731 w 5608199"/>
                <a:gd name="connsiteY125" fmla="*/ 4043698 h 4342502"/>
                <a:gd name="connsiteX126" fmla="*/ 5400358 w 5608199"/>
                <a:gd name="connsiteY126" fmla="*/ 4042821 h 4342502"/>
                <a:gd name="connsiteX127" fmla="*/ 5434999 w 5608199"/>
                <a:gd name="connsiteY127" fmla="*/ 3995800 h 4342502"/>
                <a:gd name="connsiteX128" fmla="*/ 5435625 w 5608199"/>
                <a:gd name="connsiteY128" fmla="*/ 3995046 h 4342502"/>
                <a:gd name="connsiteX129" fmla="*/ 5436003 w 5608199"/>
                <a:gd name="connsiteY129" fmla="*/ 3994168 h 4342502"/>
                <a:gd name="connsiteX130" fmla="*/ 5467505 w 5608199"/>
                <a:gd name="connsiteY130" fmla="*/ 3941003 h 4342502"/>
                <a:gd name="connsiteX131" fmla="*/ 5468007 w 5608199"/>
                <a:gd name="connsiteY131" fmla="*/ 3940251 h 4342502"/>
                <a:gd name="connsiteX132" fmla="*/ 5468383 w 5608199"/>
                <a:gd name="connsiteY132" fmla="*/ 3939373 h 4342502"/>
                <a:gd name="connsiteX133" fmla="*/ 5493234 w 5608199"/>
                <a:gd name="connsiteY133" fmla="*/ 3886208 h 4342502"/>
                <a:gd name="connsiteX134" fmla="*/ 5493485 w 5608199"/>
                <a:gd name="connsiteY134" fmla="*/ 3885581 h 4342502"/>
                <a:gd name="connsiteX135" fmla="*/ 5493736 w 5608199"/>
                <a:gd name="connsiteY135" fmla="*/ 3885080 h 4342502"/>
                <a:gd name="connsiteX136" fmla="*/ 5515952 w 5608199"/>
                <a:gd name="connsiteY136" fmla="*/ 3828403 h 4342502"/>
                <a:gd name="connsiteX137" fmla="*/ 5516453 w 5608199"/>
                <a:gd name="connsiteY137" fmla="*/ 3827275 h 4342502"/>
                <a:gd name="connsiteX138" fmla="*/ 5516705 w 5608199"/>
                <a:gd name="connsiteY138" fmla="*/ 3826021 h 4342502"/>
                <a:gd name="connsiteX139" fmla="*/ 5532267 w 5608199"/>
                <a:gd name="connsiteY139" fmla="*/ 3763451 h 4342502"/>
                <a:gd name="connsiteX140" fmla="*/ 5532517 w 5608199"/>
                <a:gd name="connsiteY140" fmla="*/ 3762699 h 4342502"/>
                <a:gd name="connsiteX141" fmla="*/ 5532644 w 5608199"/>
                <a:gd name="connsiteY141" fmla="*/ 3761821 h 4342502"/>
                <a:gd name="connsiteX142" fmla="*/ 5541931 w 5608199"/>
                <a:gd name="connsiteY142" fmla="*/ 3702135 h 4342502"/>
                <a:gd name="connsiteX143" fmla="*/ 5542057 w 5608199"/>
                <a:gd name="connsiteY143" fmla="*/ 3701132 h 4342502"/>
                <a:gd name="connsiteX144" fmla="*/ 5542057 w 5608199"/>
                <a:gd name="connsiteY144" fmla="*/ 3700129 h 4342502"/>
                <a:gd name="connsiteX145" fmla="*/ 5545195 w 5608199"/>
                <a:gd name="connsiteY145" fmla="*/ 3634048 h 4342502"/>
                <a:gd name="connsiteX146" fmla="*/ 5545195 w 5608199"/>
                <a:gd name="connsiteY146" fmla="*/ 3633673 h 4342502"/>
                <a:gd name="connsiteX147" fmla="*/ 5545195 w 5608199"/>
                <a:gd name="connsiteY147" fmla="*/ 3633171 h 4342502"/>
                <a:gd name="connsiteX148" fmla="*/ 5545195 w 5608199"/>
                <a:gd name="connsiteY148" fmla="*/ 762614 h 4342502"/>
                <a:gd name="connsiteX149" fmla="*/ 5545195 w 5608199"/>
                <a:gd name="connsiteY149" fmla="*/ 762113 h 4342502"/>
                <a:gd name="connsiteX150" fmla="*/ 5545195 w 5608199"/>
                <a:gd name="connsiteY150" fmla="*/ 761736 h 4342502"/>
                <a:gd name="connsiteX151" fmla="*/ 5542057 w 5608199"/>
                <a:gd name="connsiteY151" fmla="*/ 698790 h 4342502"/>
                <a:gd name="connsiteX152" fmla="*/ 5542057 w 5608199"/>
                <a:gd name="connsiteY152" fmla="*/ 697912 h 4342502"/>
                <a:gd name="connsiteX153" fmla="*/ 5541931 w 5608199"/>
                <a:gd name="connsiteY153" fmla="*/ 697035 h 4342502"/>
                <a:gd name="connsiteX154" fmla="*/ 5532644 w 5608199"/>
                <a:gd name="connsiteY154" fmla="*/ 634090 h 4342502"/>
                <a:gd name="connsiteX155" fmla="*/ 5532517 w 5608199"/>
                <a:gd name="connsiteY155" fmla="*/ 633086 h 4342502"/>
                <a:gd name="connsiteX156" fmla="*/ 5532142 w 5608199"/>
                <a:gd name="connsiteY156" fmla="*/ 632083 h 4342502"/>
                <a:gd name="connsiteX157" fmla="*/ 5516579 w 5608199"/>
                <a:gd name="connsiteY157" fmla="*/ 572648 h 4342502"/>
                <a:gd name="connsiteX158" fmla="*/ 5516327 w 5608199"/>
                <a:gd name="connsiteY158" fmla="*/ 571519 h 4342502"/>
                <a:gd name="connsiteX159" fmla="*/ 5515952 w 5608199"/>
                <a:gd name="connsiteY159" fmla="*/ 570516 h 4342502"/>
                <a:gd name="connsiteX160" fmla="*/ 5493736 w 5608199"/>
                <a:gd name="connsiteY160" fmla="*/ 514216 h 4342502"/>
                <a:gd name="connsiteX161" fmla="*/ 5493611 w 5608199"/>
                <a:gd name="connsiteY161" fmla="*/ 513841 h 4342502"/>
                <a:gd name="connsiteX162" fmla="*/ 5493485 w 5608199"/>
                <a:gd name="connsiteY162" fmla="*/ 513589 h 4342502"/>
                <a:gd name="connsiteX163" fmla="*/ 5468635 w 5608199"/>
                <a:gd name="connsiteY163" fmla="*/ 456913 h 4342502"/>
                <a:gd name="connsiteX164" fmla="*/ 5468007 w 5608199"/>
                <a:gd name="connsiteY164" fmla="*/ 455659 h 4342502"/>
                <a:gd name="connsiteX165" fmla="*/ 5467255 w 5608199"/>
                <a:gd name="connsiteY165" fmla="*/ 454404 h 4342502"/>
                <a:gd name="connsiteX166" fmla="*/ 5435752 w 5608199"/>
                <a:gd name="connsiteY166" fmla="*/ 404249 h 4342502"/>
                <a:gd name="connsiteX167" fmla="*/ 5435375 w 5608199"/>
                <a:gd name="connsiteY167" fmla="*/ 403748 h 4342502"/>
                <a:gd name="connsiteX168" fmla="*/ 5434999 w 5608199"/>
                <a:gd name="connsiteY168" fmla="*/ 403121 h 4342502"/>
                <a:gd name="connsiteX169" fmla="*/ 5400358 w 5608199"/>
                <a:gd name="connsiteY169" fmla="*/ 356225 h 4342502"/>
                <a:gd name="connsiteX170" fmla="*/ 5399981 w 5608199"/>
                <a:gd name="connsiteY170" fmla="*/ 355598 h 4342502"/>
                <a:gd name="connsiteX171" fmla="*/ 5399479 w 5608199"/>
                <a:gd name="connsiteY171" fmla="*/ 355096 h 4342502"/>
                <a:gd name="connsiteX172" fmla="*/ 5358689 w 5608199"/>
                <a:gd name="connsiteY172" fmla="*/ 307699 h 4342502"/>
                <a:gd name="connsiteX173" fmla="*/ 5358062 w 5608199"/>
                <a:gd name="connsiteY173" fmla="*/ 306947 h 4342502"/>
                <a:gd name="connsiteX174" fmla="*/ 5357183 w 5608199"/>
                <a:gd name="connsiteY174" fmla="*/ 306194 h 4342502"/>
                <a:gd name="connsiteX175" fmla="*/ 5313256 w 5608199"/>
                <a:gd name="connsiteY175" fmla="*/ 265443 h 4342502"/>
                <a:gd name="connsiteX176" fmla="*/ 5312251 w 5608199"/>
                <a:gd name="connsiteY176" fmla="*/ 264439 h 4342502"/>
                <a:gd name="connsiteX177" fmla="*/ 5311123 w 5608199"/>
                <a:gd name="connsiteY177" fmla="*/ 263686 h 4342502"/>
                <a:gd name="connsiteX178" fmla="*/ 5261043 w 5608199"/>
                <a:gd name="connsiteY178" fmla="*/ 229455 h 4342502"/>
                <a:gd name="connsiteX179" fmla="*/ 5260793 w 5608199"/>
                <a:gd name="connsiteY179" fmla="*/ 229329 h 4342502"/>
                <a:gd name="connsiteX180" fmla="*/ 5260417 w 5608199"/>
                <a:gd name="connsiteY180" fmla="*/ 229079 h 4342502"/>
                <a:gd name="connsiteX181" fmla="*/ 5210213 w 5608199"/>
                <a:gd name="connsiteY181" fmla="*/ 197607 h 4342502"/>
                <a:gd name="connsiteX182" fmla="*/ 5209084 w 5608199"/>
                <a:gd name="connsiteY182" fmla="*/ 196854 h 4342502"/>
                <a:gd name="connsiteX183" fmla="*/ 5207828 w 5608199"/>
                <a:gd name="connsiteY183" fmla="*/ 196352 h 4342502"/>
                <a:gd name="connsiteX184" fmla="*/ 5151100 w 5608199"/>
                <a:gd name="connsiteY184" fmla="*/ 171149 h 4342502"/>
                <a:gd name="connsiteX185" fmla="*/ 5150723 w 5608199"/>
                <a:gd name="connsiteY185" fmla="*/ 171024 h 4342502"/>
                <a:gd name="connsiteX186" fmla="*/ 5150221 w 5608199"/>
                <a:gd name="connsiteY186" fmla="*/ 170772 h 4342502"/>
                <a:gd name="connsiteX187" fmla="*/ 5093868 w 5608199"/>
                <a:gd name="connsiteY187" fmla="*/ 148954 h 4342502"/>
                <a:gd name="connsiteX188" fmla="*/ 5092989 w 5608199"/>
                <a:gd name="connsiteY188" fmla="*/ 148579 h 4342502"/>
                <a:gd name="connsiteX189" fmla="*/ 5091985 w 5608199"/>
                <a:gd name="connsiteY189" fmla="*/ 148328 h 4342502"/>
                <a:gd name="connsiteX190" fmla="*/ 5032494 w 5608199"/>
                <a:gd name="connsiteY190" fmla="*/ 132528 h 4342502"/>
                <a:gd name="connsiteX191" fmla="*/ 5031489 w 5608199"/>
                <a:gd name="connsiteY191" fmla="*/ 132278 h 4342502"/>
                <a:gd name="connsiteX192" fmla="*/ 5030485 w 5608199"/>
                <a:gd name="connsiteY192" fmla="*/ 132153 h 4342502"/>
                <a:gd name="connsiteX193" fmla="*/ 4967481 w 5608199"/>
                <a:gd name="connsiteY193" fmla="*/ 122748 h 4342502"/>
                <a:gd name="connsiteX194" fmla="*/ 4966477 w 5608199"/>
                <a:gd name="connsiteY194" fmla="*/ 122623 h 4342502"/>
                <a:gd name="connsiteX195" fmla="*/ 4965599 w 5608199"/>
                <a:gd name="connsiteY195" fmla="*/ 122497 h 4342502"/>
                <a:gd name="connsiteX196" fmla="*/ 4902969 w 5608199"/>
                <a:gd name="connsiteY196" fmla="*/ 119362 h 4342502"/>
                <a:gd name="connsiteX197" fmla="*/ 4902469 w 5608199"/>
                <a:gd name="connsiteY197" fmla="*/ 119362 h 4342502"/>
                <a:gd name="connsiteX198" fmla="*/ 4901965 w 5608199"/>
                <a:gd name="connsiteY198" fmla="*/ 119362 h 4342502"/>
                <a:gd name="connsiteX199" fmla="*/ 678271 w 5608199"/>
                <a:gd name="connsiteY199" fmla="*/ 119362 h 4342502"/>
                <a:gd name="connsiteX200" fmla="*/ 676722 w 5608199"/>
                <a:gd name="connsiteY200" fmla="*/ 127033 h 4342502"/>
                <a:gd name="connsiteX201" fmla="*/ 592468 w 5608199"/>
                <a:gd name="connsiteY201" fmla="*/ 182880 h 4342502"/>
                <a:gd name="connsiteX202" fmla="*/ 501028 w 5608199"/>
                <a:gd name="connsiteY202" fmla="*/ 91440 h 4342502"/>
                <a:gd name="connsiteX203" fmla="*/ 592468 w 5608199"/>
                <a:gd name="connsiteY203" fmla="*/ 0 h 434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Lst>
              <a:rect l="l" t="t" r="r" b="b"/>
              <a:pathLst>
                <a:path w="5608199" h="4342502">
                  <a:moveTo>
                    <a:pt x="592468" y="0"/>
                  </a:moveTo>
                  <a:cubicBezTo>
                    <a:pt x="630344" y="0"/>
                    <a:pt x="662841" y="23028"/>
                    <a:pt x="676722" y="55848"/>
                  </a:cubicBezTo>
                  <a:lnTo>
                    <a:pt x="676863" y="56542"/>
                  </a:lnTo>
                  <a:lnTo>
                    <a:pt x="4901590" y="56542"/>
                  </a:lnTo>
                  <a:lnTo>
                    <a:pt x="4972627" y="59552"/>
                  </a:lnTo>
                  <a:lnTo>
                    <a:pt x="5039397" y="68831"/>
                  </a:lnTo>
                  <a:lnTo>
                    <a:pt x="5106921" y="87137"/>
                  </a:lnTo>
                  <a:lnTo>
                    <a:pt x="5171055" y="108705"/>
                  </a:lnTo>
                  <a:lnTo>
                    <a:pt x="5235065" y="138923"/>
                  </a:lnTo>
                  <a:lnTo>
                    <a:pt x="5293049" y="175537"/>
                  </a:lnTo>
                  <a:lnTo>
                    <a:pt x="5347897" y="215286"/>
                  </a:lnTo>
                  <a:lnTo>
                    <a:pt x="5400233" y="264564"/>
                  </a:lnTo>
                  <a:lnTo>
                    <a:pt x="5449432" y="316726"/>
                  </a:lnTo>
                  <a:lnTo>
                    <a:pt x="5492105" y="371271"/>
                  </a:lnTo>
                  <a:lnTo>
                    <a:pt x="5525615" y="429327"/>
                  </a:lnTo>
                  <a:lnTo>
                    <a:pt x="5555988" y="493527"/>
                  </a:lnTo>
                  <a:lnTo>
                    <a:pt x="5577575" y="557727"/>
                  </a:lnTo>
                  <a:lnTo>
                    <a:pt x="5595775" y="625061"/>
                  </a:lnTo>
                  <a:lnTo>
                    <a:pt x="5605187" y="692145"/>
                  </a:lnTo>
                  <a:lnTo>
                    <a:pt x="5608199" y="762991"/>
                  </a:lnTo>
                  <a:lnTo>
                    <a:pt x="5608199" y="3632795"/>
                  </a:lnTo>
                  <a:lnTo>
                    <a:pt x="5605187" y="3703765"/>
                  </a:lnTo>
                  <a:lnTo>
                    <a:pt x="5595775" y="3773983"/>
                  </a:lnTo>
                  <a:lnTo>
                    <a:pt x="5577575" y="3841319"/>
                  </a:lnTo>
                  <a:lnTo>
                    <a:pt x="5555988" y="3905268"/>
                  </a:lnTo>
                  <a:lnTo>
                    <a:pt x="5525741" y="3966458"/>
                  </a:lnTo>
                  <a:lnTo>
                    <a:pt x="5491979" y="4024765"/>
                  </a:lnTo>
                  <a:lnTo>
                    <a:pt x="5449305" y="4082443"/>
                  </a:lnTo>
                  <a:lnTo>
                    <a:pt x="5400483" y="4134230"/>
                  </a:lnTo>
                  <a:lnTo>
                    <a:pt x="5347897" y="4180624"/>
                  </a:lnTo>
                  <a:lnTo>
                    <a:pt x="5292798" y="4223507"/>
                  </a:lnTo>
                  <a:lnTo>
                    <a:pt x="5235315" y="4259871"/>
                  </a:lnTo>
                  <a:lnTo>
                    <a:pt x="5171055" y="4287206"/>
                  </a:lnTo>
                  <a:lnTo>
                    <a:pt x="5106921" y="4311782"/>
                  </a:lnTo>
                  <a:lnTo>
                    <a:pt x="5039397" y="4326954"/>
                  </a:lnTo>
                  <a:lnTo>
                    <a:pt x="4972125" y="4339493"/>
                  </a:lnTo>
                  <a:lnTo>
                    <a:pt x="4901590" y="4342502"/>
                  </a:lnTo>
                  <a:lnTo>
                    <a:pt x="1055271" y="4342502"/>
                  </a:lnTo>
                  <a:lnTo>
                    <a:pt x="984610" y="4339493"/>
                  </a:lnTo>
                  <a:lnTo>
                    <a:pt x="913824" y="4326954"/>
                  </a:lnTo>
                  <a:lnTo>
                    <a:pt x="843414" y="4311782"/>
                  </a:lnTo>
                  <a:lnTo>
                    <a:pt x="772753" y="4287080"/>
                  </a:lnTo>
                  <a:lnTo>
                    <a:pt x="708242" y="4259745"/>
                  </a:lnTo>
                  <a:lnTo>
                    <a:pt x="644107" y="4222880"/>
                  </a:lnTo>
                  <a:lnTo>
                    <a:pt x="582107" y="4182881"/>
                  </a:lnTo>
                  <a:lnTo>
                    <a:pt x="526882" y="4139872"/>
                  </a:lnTo>
                  <a:lnTo>
                    <a:pt x="471785" y="4090594"/>
                  </a:lnTo>
                  <a:lnTo>
                    <a:pt x="422586" y="4035297"/>
                  </a:lnTo>
                  <a:lnTo>
                    <a:pt x="376399" y="3979749"/>
                  </a:lnTo>
                  <a:lnTo>
                    <a:pt x="336738" y="3918810"/>
                  </a:lnTo>
                  <a:lnTo>
                    <a:pt x="302850" y="3854358"/>
                  </a:lnTo>
                  <a:lnTo>
                    <a:pt x="275113" y="3786774"/>
                  </a:lnTo>
                  <a:lnTo>
                    <a:pt x="253903" y="3719565"/>
                  </a:lnTo>
                  <a:lnTo>
                    <a:pt x="238340" y="3648594"/>
                  </a:lnTo>
                  <a:lnTo>
                    <a:pt x="0" y="2221403"/>
                  </a:lnTo>
                  <a:lnTo>
                    <a:pt x="63131" y="2211623"/>
                  </a:lnTo>
                  <a:lnTo>
                    <a:pt x="301971" y="3639942"/>
                  </a:lnTo>
                  <a:lnTo>
                    <a:pt x="314397" y="3702887"/>
                  </a:lnTo>
                  <a:lnTo>
                    <a:pt x="314649" y="3703765"/>
                  </a:lnTo>
                  <a:lnTo>
                    <a:pt x="314899" y="3704517"/>
                  </a:lnTo>
                  <a:lnTo>
                    <a:pt x="333599" y="3767463"/>
                  </a:lnTo>
                  <a:lnTo>
                    <a:pt x="333976" y="3768843"/>
                  </a:lnTo>
                  <a:lnTo>
                    <a:pt x="334605" y="3770221"/>
                  </a:lnTo>
                  <a:lnTo>
                    <a:pt x="363094" y="3829908"/>
                  </a:lnTo>
                  <a:lnTo>
                    <a:pt x="391460" y="3886583"/>
                  </a:lnTo>
                  <a:lnTo>
                    <a:pt x="392087" y="3887838"/>
                  </a:lnTo>
                  <a:lnTo>
                    <a:pt x="392966" y="3889092"/>
                  </a:lnTo>
                  <a:lnTo>
                    <a:pt x="430618" y="3942257"/>
                  </a:lnTo>
                  <a:lnTo>
                    <a:pt x="430868" y="3942633"/>
                  </a:lnTo>
                  <a:lnTo>
                    <a:pt x="430994" y="3942885"/>
                  </a:lnTo>
                  <a:lnTo>
                    <a:pt x="471785" y="3996050"/>
                  </a:lnTo>
                  <a:lnTo>
                    <a:pt x="472412" y="3996802"/>
                  </a:lnTo>
                  <a:lnTo>
                    <a:pt x="473039" y="3997555"/>
                  </a:lnTo>
                  <a:lnTo>
                    <a:pt x="516968" y="4044451"/>
                  </a:lnTo>
                  <a:lnTo>
                    <a:pt x="517345" y="4044951"/>
                  </a:lnTo>
                  <a:lnTo>
                    <a:pt x="517846" y="4045328"/>
                  </a:lnTo>
                  <a:lnTo>
                    <a:pt x="564911" y="4089590"/>
                  </a:lnTo>
                  <a:lnTo>
                    <a:pt x="565539" y="4090217"/>
                  </a:lnTo>
                  <a:lnTo>
                    <a:pt x="566292" y="4090844"/>
                  </a:lnTo>
                  <a:lnTo>
                    <a:pt x="619633" y="4131596"/>
                  </a:lnTo>
                  <a:lnTo>
                    <a:pt x="619885" y="4131722"/>
                  </a:lnTo>
                  <a:lnTo>
                    <a:pt x="620260" y="4131973"/>
                  </a:lnTo>
                  <a:lnTo>
                    <a:pt x="673477" y="4169590"/>
                  </a:lnTo>
                  <a:lnTo>
                    <a:pt x="674606" y="4170467"/>
                  </a:lnTo>
                  <a:lnTo>
                    <a:pt x="675986" y="4171094"/>
                  </a:lnTo>
                  <a:lnTo>
                    <a:pt x="732717" y="4199307"/>
                  </a:lnTo>
                  <a:lnTo>
                    <a:pt x="792457" y="4227645"/>
                  </a:lnTo>
                  <a:lnTo>
                    <a:pt x="793336" y="4228022"/>
                  </a:lnTo>
                  <a:lnTo>
                    <a:pt x="794215" y="4228397"/>
                  </a:lnTo>
                  <a:lnTo>
                    <a:pt x="856844" y="4250467"/>
                  </a:lnTo>
                  <a:lnTo>
                    <a:pt x="858225" y="4250968"/>
                  </a:lnTo>
                  <a:lnTo>
                    <a:pt x="859479" y="4251219"/>
                  </a:lnTo>
                  <a:lnTo>
                    <a:pt x="922610" y="4263632"/>
                  </a:lnTo>
                  <a:lnTo>
                    <a:pt x="988251" y="4276046"/>
                  </a:lnTo>
                  <a:lnTo>
                    <a:pt x="989505" y="4276422"/>
                  </a:lnTo>
                  <a:lnTo>
                    <a:pt x="990886" y="4276422"/>
                  </a:lnTo>
                  <a:lnTo>
                    <a:pt x="1053891" y="4279557"/>
                  </a:lnTo>
                  <a:lnTo>
                    <a:pt x="1054393" y="4279557"/>
                  </a:lnTo>
                  <a:lnTo>
                    <a:pt x="1054769" y="4279557"/>
                  </a:lnTo>
                  <a:lnTo>
                    <a:pt x="4901965" y="4279557"/>
                  </a:lnTo>
                  <a:lnTo>
                    <a:pt x="4902469" y="4279557"/>
                  </a:lnTo>
                  <a:lnTo>
                    <a:pt x="4902969" y="4279557"/>
                  </a:lnTo>
                  <a:lnTo>
                    <a:pt x="4965599" y="4276422"/>
                  </a:lnTo>
                  <a:lnTo>
                    <a:pt x="4966979" y="4276297"/>
                  </a:lnTo>
                  <a:lnTo>
                    <a:pt x="4968233" y="4276046"/>
                  </a:lnTo>
                  <a:lnTo>
                    <a:pt x="5031489" y="4263632"/>
                  </a:lnTo>
                  <a:lnTo>
                    <a:pt x="5090981" y="4251093"/>
                  </a:lnTo>
                  <a:lnTo>
                    <a:pt x="5092487" y="4250842"/>
                  </a:lnTo>
                  <a:lnTo>
                    <a:pt x="5093993" y="4250215"/>
                  </a:lnTo>
                  <a:lnTo>
                    <a:pt x="5150346" y="4228147"/>
                  </a:lnTo>
                  <a:lnTo>
                    <a:pt x="5151100" y="4227897"/>
                  </a:lnTo>
                  <a:lnTo>
                    <a:pt x="5151852" y="4227395"/>
                  </a:lnTo>
                  <a:lnTo>
                    <a:pt x="5208582" y="4199182"/>
                  </a:lnTo>
                  <a:lnTo>
                    <a:pt x="5209461" y="4198805"/>
                  </a:lnTo>
                  <a:lnTo>
                    <a:pt x="5210088" y="4198304"/>
                  </a:lnTo>
                  <a:lnTo>
                    <a:pt x="5260291" y="4167207"/>
                  </a:lnTo>
                  <a:lnTo>
                    <a:pt x="5260793" y="4166957"/>
                  </a:lnTo>
                  <a:lnTo>
                    <a:pt x="5261170" y="4166705"/>
                  </a:lnTo>
                  <a:lnTo>
                    <a:pt x="5311247" y="4132098"/>
                  </a:lnTo>
                  <a:lnTo>
                    <a:pt x="5312251" y="4131346"/>
                  </a:lnTo>
                  <a:lnTo>
                    <a:pt x="5313256" y="4130343"/>
                  </a:lnTo>
                  <a:lnTo>
                    <a:pt x="5357183" y="4089590"/>
                  </a:lnTo>
                  <a:lnTo>
                    <a:pt x="5357811" y="4089089"/>
                  </a:lnTo>
                  <a:lnTo>
                    <a:pt x="5358313" y="4088587"/>
                  </a:lnTo>
                  <a:lnTo>
                    <a:pt x="5399103" y="4044451"/>
                  </a:lnTo>
                  <a:lnTo>
                    <a:pt x="5399731" y="4043698"/>
                  </a:lnTo>
                  <a:lnTo>
                    <a:pt x="5400358" y="4042821"/>
                  </a:lnTo>
                  <a:lnTo>
                    <a:pt x="5434999" y="3995800"/>
                  </a:lnTo>
                  <a:lnTo>
                    <a:pt x="5435625" y="3995046"/>
                  </a:lnTo>
                  <a:lnTo>
                    <a:pt x="5436003" y="3994168"/>
                  </a:lnTo>
                  <a:lnTo>
                    <a:pt x="5467505" y="3941003"/>
                  </a:lnTo>
                  <a:lnTo>
                    <a:pt x="5468007" y="3940251"/>
                  </a:lnTo>
                  <a:lnTo>
                    <a:pt x="5468383" y="3939373"/>
                  </a:lnTo>
                  <a:lnTo>
                    <a:pt x="5493234" y="3886208"/>
                  </a:lnTo>
                  <a:lnTo>
                    <a:pt x="5493485" y="3885581"/>
                  </a:lnTo>
                  <a:lnTo>
                    <a:pt x="5493736" y="3885080"/>
                  </a:lnTo>
                  <a:lnTo>
                    <a:pt x="5515952" y="3828403"/>
                  </a:lnTo>
                  <a:lnTo>
                    <a:pt x="5516453" y="3827275"/>
                  </a:lnTo>
                  <a:lnTo>
                    <a:pt x="5516705" y="3826021"/>
                  </a:lnTo>
                  <a:lnTo>
                    <a:pt x="5532267" y="3763451"/>
                  </a:lnTo>
                  <a:lnTo>
                    <a:pt x="5532517" y="3762699"/>
                  </a:lnTo>
                  <a:lnTo>
                    <a:pt x="5532644" y="3761821"/>
                  </a:lnTo>
                  <a:lnTo>
                    <a:pt x="5541931" y="3702135"/>
                  </a:lnTo>
                  <a:lnTo>
                    <a:pt x="5542057" y="3701132"/>
                  </a:lnTo>
                  <a:lnTo>
                    <a:pt x="5542057" y="3700129"/>
                  </a:lnTo>
                  <a:lnTo>
                    <a:pt x="5545195" y="3634048"/>
                  </a:lnTo>
                  <a:lnTo>
                    <a:pt x="5545195" y="3633673"/>
                  </a:lnTo>
                  <a:lnTo>
                    <a:pt x="5545195" y="3633171"/>
                  </a:lnTo>
                  <a:lnTo>
                    <a:pt x="5545195" y="762614"/>
                  </a:lnTo>
                  <a:lnTo>
                    <a:pt x="5545195" y="762113"/>
                  </a:lnTo>
                  <a:lnTo>
                    <a:pt x="5545195" y="761736"/>
                  </a:lnTo>
                  <a:lnTo>
                    <a:pt x="5542057" y="698790"/>
                  </a:lnTo>
                  <a:lnTo>
                    <a:pt x="5542057" y="697912"/>
                  </a:lnTo>
                  <a:lnTo>
                    <a:pt x="5541931" y="697035"/>
                  </a:lnTo>
                  <a:lnTo>
                    <a:pt x="5532644" y="634090"/>
                  </a:lnTo>
                  <a:lnTo>
                    <a:pt x="5532517" y="633086"/>
                  </a:lnTo>
                  <a:lnTo>
                    <a:pt x="5532142" y="632083"/>
                  </a:lnTo>
                  <a:lnTo>
                    <a:pt x="5516579" y="572648"/>
                  </a:lnTo>
                  <a:lnTo>
                    <a:pt x="5516327" y="571519"/>
                  </a:lnTo>
                  <a:lnTo>
                    <a:pt x="5515952" y="570516"/>
                  </a:lnTo>
                  <a:lnTo>
                    <a:pt x="5493736" y="514216"/>
                  </a:lnTo>
                  <a:lnTo>
                    <a:pt x="5493611" y="513841"/>
                  </a:lnTo>
                  <a:lnTo>
                    <a:pt x="5493485" y="513589"/>
                  </a:lnTo>
                  <a:lnTo>
                    <a:pt x="5468635" y="456913"/>
                  </a:lnTo>
                  <a:lnTo>
                    <a:pt x="5468007" y="455659"/>
                  </a:lnTo>
                  <a:lnTo>
                    <a:pt x="5467255" y="454404"/>
                  </a:lnTo>
                  <a:lnTo>
                    <a:pt x="5435752" y="404249"/>
                  </a:lnTo>
                  <a:lnTo>
                    <a:pt x="5435375" y="403748"/>
                  </a:lnTo>
                  <a:lnTo>
                    <a:pt x="5434999" y="403121"/>
                  </a:lnTo>
                  <a:lnTo>
                    <a:pt x="5400358" y="356225"/>
                  </a:lnTo>
                  <a:lnTo>
                    <a:pt x="5399981" y="355598"/>
                  </a:lnTo>
                  <a:lnTo>
                    <a:pt x="5399479" y="355096"/>
                  </a:lnTo>
                  <a:lnTo>
                    <a:pt x="5358689" y="307699"/>
                  </a:lnTo>
                  <a:lnTo>
                    <a:pt x="5358062" y="306947"/>
                  </a:lnTo>
                  <a:lnTo>
                    <a:pt x="5357183" y="306194"/>
                  </a:lnTo>
                  <a:lnTo>
                    <a:pt x="5313256" y="265443"/>
                  </a:lnTo>
                  <a:lnTo>
                    <a:pt x="5312251" y="264439"/>
                  </a:lnTo>
                  <a:lnTo>
                    <a:pt x="5311123" y="263686"/>
                  </a:lnTo>
                  <a:lnTo>
                    <a:pt x="5261043" y="229455"/>
                  </a:lnTo>
                  <a:lnTo>
                    <a:pt x="5260793" y="229329"/>
                  </a:lnTo>
                  <a:lnTo>
                    <a:pt x="5260417" y="229079"/>
                  </a:lnTo>
                  <a:lnTo>
                    <a:pt x="5210213" y="197607"/>
                  </a:lnTo>
                  <a:lnTo>
                    <a:pt x="5209084" y="196854"/>
                  </a:lnTo>
                  <a:lnTo>
                    <a:pt x="5207828" y="196352"/>
                  </a:lnTo>
                  <a:lnTo>
                    <a:pt x="5151100" y="171149"/>
                  </a:lnTo>
                  <a:lnTo>
                    <a:pt x="5150723" y="171024"/>
                  </a:lnTo>
                  <a:lnTo>
                    <a:pt x="5150221" y="170772"/>
                  </a:lnTo>
                  <a:lnTo>
                    <a:pt x="5093868" y="148954"/>
                  </a:lnTo>
                  <a:lnTo>
                    <a:pt x="5092989" y="148579"/>
                  </a:lnTo>
                  <a:lnTo>
                    <a:pt x="5091985" y="148328"/>
                  </a:lnTo>
                  <a:lnTo>
                    <a:pt x="5032494" y="132528"/>
                  </a:lnTo>
                  <a:lnTo>
                    <a:pt x="5031489" y="132278"/>
                  </a:lnTo>
                  <a:lnTo>
                    <a:pt x="5030485" y="132153"/>
                  </a:lnTo>
                  <a:lnTo>
                    <a:pt x="4967481" y="122748"/>
                  </a:lnTo>
                  <a:lnTo>
                    <a:pt x="4966477" y="122623"/>
                  </a:lnTo>
                  <a:lnTo>
                    <a:pt x="4965599" y="122497"/>
                  </a:lnTo>
                  <a:lnTo>
                    <a:pt x="4902969" y="119362"/>
                  </a:lnTo>
                  <a:lnTo>
                    <a:pt x="4902469" y="119362"/>
                  </a:lnTo>
                  <a:lnTo>
                    <a:pt x="4901965" y="119362"/>
                  </a:lnTo>
                  <a:lnTo>
                    <a:pt x="678271" y="119362"/>
                  </a:lnTo>
                  <a:lnTo>
                    <a:pt x="676722" y="127033"/>
                  </a:lnTo>
                  <a:cubicBezTo>
                    <a:pt x="662841" y="159852"/>
                    <a:pt x="630344" y="182880"/>
                    <a:pt x="592468" y="182880"/>
                  </a:cubicBezTo>
                  <a:cubicBezTo>
                    <a:pt x="541967" y="182880"/>
                    <a:pt x="501028" y="141941"/>
                    <a:pt x="501028" y="91440"/>
                  </a:cubicBezTo>
                  <a:cubicBezTo>
                    <a:pt x="501028" y="40939"/>
                    <a:pt x="541967" y="0"/>
                    <a:pt x="592468" y="0"/>
                  </a:cubicBezTo>
                  <a:close/>
                </a:path>
              </a:pathLst>
            </a:custGeom>
            <a:solidFill>
              <a:schemeClr val="tx2"/>
            </a:solidFill>
            <a:ln w="9525" cap="flat">
              <a:noFill/>
              <a:prstDash val="solid"/>
              <a:miter/>
            </a:ln>
          </p:spPr>
          <p:txBody>
            <a:bodyPr wrap="square" rtlCol="0" anchor="ctr">
              <a:noAutofit/>
            </a:bodyPr>
            <a:lstStyle/>
            <a:p>
              <a:endParaRPr lang="en-US">
                <a:solidFill>
                  <a:schemeClr val="accent1"/>
                </a:solidFill>
              </a:endParaRPr>
            </a:p>
          </p:txBody>
        </p:sp>
      </p:grpSp>
      <p:sp>
        <p:nvSpPr>
          <p:cNvPr id="4" name="Rectangle 3">
            <a:extLst>
              <a:ext uri="{FF2B5EF4-FFF2-40B4-BE49-F238E27FC236}">
                <a16:creationId xmlns:a16="http://schemas.microsoft.com/office/drawing/2014/main" id="{D7103FC7-0047-D82D-A2D5-80174BCA0481}"/>
              </a:ext>
            </a:extLst>
          </p:cNvPr>
          <p:cNvSpPr/>
          <p:nvPr/>
        </p:nvSpPr>
        <p:spPr>
          <a:xfrm>
            <a:off x="197222" y="5610813"/>
            <a:ext cx="11797556" cy="426718"/>
          </a:xfrm>
          <a:prstGeom prst="rect">
            <a:avLst/>
          </a:pr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5000 bank customers with 14 variables</a:t>
            </a:r>
          </a:p>
        </p:txBody>
      </p:sp>
      <p:pic>
        <p:nvPicPr>
          <p:cNvPr id="6" name="Graphic 5" descr="Bank">
            <a:extLst>
              <a:ext uri="{FF2B5EF4-FFF2-40B4-BE49-F238E27FC236}">
                <a16:creationId xmlns:a16="http://schemas.microsoft.com/office/drawing/2014/main" id="{DA207D3E-3D3D-6CF8-F080-9B081EFB90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55625" y="1835284"/>
            <a:ext cx="640080" cy="640080"/>
          </a:xfrm>
          <a:prstGeom prst="rect">
            <a:avLst/>
          </a:prstGeom>
        </p:spPr>
      </p:pic>
    </p:spTree>
    <p:extLst>
      <p:ext uri="{BB962C8B-B14F-4D97-AF65-F5344CB8AC3E}">
        <p14:creationId xmlns:p14="http://schemas.microsoft.com/office/powerpoint/2010/main" val="1223889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3FCF-6C81-0C06-E124-46D9FE47DB2A}"/>
              </a:ext>
            </a:extLst>
          </p:cNvPr>
          <p:cNvSpPr>
            <a:spLocks noGrp="1"/>
          </p:cNvSpPr>
          <p:nvPr>
            <p:ph type="title"/>
          </p:nvPr>
        </p:nvSpPr>
        <p:spPr/>
        <p:txBody>
          <a:bodyPr/>
          <a:lstStyle/>
          <a:p>
            <a:r>
              <a:rPr lang="en-US" altLang="zh-CN"/>
              <a:t>Exploratory</a:t>
            </a:r>
            <a:r>
              <a:rPr lang="zh-CN" altLang="en-US"/>
              <a:t> </a:t>
            </a:r>
            <a:r>
              <a:rPr lang="en-US" altLang="zh-CN"/>
              <a:t>Data</a:t>
            </a:r>
            <a:r>
              <a:rPr lang="zh-CN" altLang="en-US"/>
              <a:t> </a:t>
            </a:r>
            <a:r>
              <a:rPr lang="en-US" altLang="zh-CN"/>
              <a:t>Analysis</a:t>
            </a:r>
            <a:endParaRPr lang="en-US"/>
          </a:p>
        </p:txBody>
      </p:sp>
      <p:sp>
        <p:nvSpPr>
          <p:cNvPr id="3" name="Text Placeholder 2">
            <a:extLst>
              <a:ext uri="{FF2B5EF4-FFF2-40B4-BE49-F238E27FC236}">
                <a16:creationId xmlns:a16="http://schemas.microsoft.com/office/drawing/2014/main" id="{8B9E8828-F456-EAC9-16AA-C273CA89102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9386462-106D-BB44-32E9-745548B3BABD}"/>
              </a:ext>
            </a:extLst>
          </p:cNvPr>
          <p:cNvSpPr>
            <a:spLocks noGrp="1"/>
          </p:cNvSpPr>
          <p:nvPr>
            <p:ph type="sldNum" sz="quarter" idx="12"/>
          </p:nvPr>
        </p:nvSpPr>
        <p:spPr/>
        <p:txBody>
          <a:bodyPr/>
          <a:lstStyle/>
          <a:p>
            <a:fld id="{CA3C94AB-CBD4-7F45-9F72-A46191FF5935}" type="slidenum">
              <a:rPr lang="en-US" smtClean="0"/>
              <a:t>5</a:t>
            </a:fld>
            <a:endParaRPr lang="en-US"/>
          </a:p>
        </p:txBody>
      </p:sp>
    </p:spTree>
    <p:extLst>
      <p:ext uri="{BB962C8B-B14F-4D97-AF65-F5344CB8AC3E}">
        <p14:creationId xmlns:p14="http://schemas.microsoft.com/office/powerpoint/2010/main" val="349463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D9B5-B80C-D398-BE6B-05127D90ADBD}"/>
              </a:ext>
            </a:extLst>
          </p:cNvPr>
          <p:cNvSpPr>
            <a:spLocks noGrp="1"/>
          </p:cNvSpPr>
          <p:nvPr>
            <p:ph type="title"/>
          </p:nvPr>
        </p:nvSpPr>
        <p:spPr/>
        <p:txBody>
          <a:bodyPr>
            <a:normAutofit fontScale="90000"/>
          </a:bodyPr>
          <a:lstStyle/>
          <a:p>
            <a:r>
              <a:rPr lang="en-US">
                <a:cs typeface="Calibri Light"/>
              </a:rPr>
              <a:t>We started off by analyzing the correlation between numerical variables</a:t>
            </a:r>
            <a:endParaRPr lang="en-US"/>
          </a:p>
        </p:txBody>
      </p:sp>
      <p:pic>
        <p:nvPicPr>
          <p:cNvPr id="4" name="Picture 4" descr="Chart&#10;&#10;Description automatically generated">
            <a:extLst>
              <a:ext uri="{FF2B5EF4-FFF2-40B4-BE49-F238E27FC236}">
                <a16:creationId xmlns:a16="http://schemas.microsoft.com/office/drawing/2014/main" id="{4AED360C-EF81-193F-9C0C-FDBFE1E6FBB8}"/>
              </a:ext>
            </a:extLst>
          </p:cNvPr>
          <p:cNvPicPr>
            <a:picLocks noGrp="1" noChangeAspect="1"/>
          </p:cNvPicPr>
          <p:nvPr>
            <p:ph idx="1"/>
          </p:nvPr>
        </p:nvPicPr>
        <p:blipFill>
          <a:blip r:embed="rId2"/>
          <a:stretch>
            <a:fillRect/>
          </a:stretch>
        </p:blipFill>
        <p:spPr>
          <a:xfrm>
            <a:off x="975296" y="1255116"/>
            <a:ext cx="5108003" cy="4352925"/>
          </a:xfrm>
        </p:spPr>
      </p:pic>
      <p:sp>
        <p:nvSpPr>
          <p:cNvPr id="3" name="Slide Number Placeholder 2">
            <a:extLst>
              <a:ext uri="{FF2B5EF4-FFF2-40B4-BE49-F238E27FC236}">
                <a16:creationId xmlns:a16="http://schemas.microsoft.com/office/drawing/2014/main" id="{58DEE031-57D2-B1D7-C4AF-0AFE563DECF3}"/>
              </a:ext>
            </a:extLst>
          </p:cNvPr>
          <p:cNvSpPr>
            <a:spLocks noGrp="1"/>
          </p:cNvSpPr>
          <p:nvPr>
            <p:ph type="sldNum" sz="quarter" idx="12"/>
          </p:nvPr>
        </p:nvSpPr>
        <p:spPr/>
        <p:txBody>
          <a:bodyPr/>
          <a:lstStyle/>
          <a:p>
            <a:fld id="{CA3C94AB-CBD4-7F45-9F72-A46191FF5935}" type="slidenum">
              <a:rPr lang="en-US" smtClean="0"/>
              <a:t>6</a:t>
            </a:fld>
            <a:endParaRPr lang="en-US"/>
          </a:p>
        </p:txBody>
      </p:sp>
      <p:grpSp>
        <p:nvGrpSpPr>
          <p:cNvPr id="16" name="Group 15">
            <a:extLst>
              <a:ext uri="{FF2B5EF4-FFF2-40B4-BE49-F238E27FC236}">
                <a16:creationId xmlns:a16="http://schemas.microsoft.com/office/drawing/2014/main" id="{DE5B89AA-2914-A3CD-6BC8-0FE3F42345A0}"/>
              </a:ext>
            </a:extLst>
          </p:cNvPr>
          <p:cNvGrpSpPr/>
          <p:nvPr/>
        </p:nvGrpSpPr>
        <p:grpSpPr>
          <a:xfrm>
            <a:off x="1318709" y="1587294"/>
            <a:ext cx="4318000" cy="3479800"/>
            <a:chOff x="6578600" y="1638300"/>
            <a:chExt cx="4318000" cy="3479800"/>
          </a:xfrm>
        </p:grpSpPr>
        <p:sp>
          <p:nvSpPr>
            <p:cNvPr id="6" name="Rectangle 5">
              <a:extLst>
                <a:ext uri="{FF2B5EF4-FFF2-40B4-BE49-F238E27FC236}">
                  <a16:creationId xmlns:a16="http://schemas.microsoft.com/office/drawing/2014/main" id="{8AF9A97D-1FA5-944E-17FF-7261B78BCA03}"/>
                </a:ext>
              </a:extLst>
            </p:cNvPr>
            <p:cNvSpPr/>
            <p:nvPr/>
          </p:nvSpPr>
          <p:spPr>
            <a:xfrm>
              <a:off x="8013700" y="2362200"/>
              <a:ext cx="317500" cy="3175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891882-37C3-9536-9C3C-B8419EBF3C46}"/>
                </a:ext>
              </a:extLst>
            </p:cNvPr>
            <p:cNvSpPr/>
            <p:nvPr/>
          </p:nvSpPr>
          <p:spPr>
            <a:xfrm>
              <a:off x="10579100" y="4800600"/>
              <a:ext cx="317500" cy="3175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409ABBF-DD4A-847E-9227-19DFD12C1393}"/>
                </a:ext>
              </a:extLst>
            </p:cNvPr>
            <p:cNvCxnSpPr/>
            <p:nvPr/>
          </p:nvCxnSpPr>
          <p:spPr>
            <a:xfrm>
              <a:off x="6578600" y="2679700"/>
              <a:ext cx="7239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C87279B-A229-8E34-B267-9D383D7C95F8}"/>
                </a:ext>
              </a:extLst>
            </p:cNvPr>
            <p:cNvCxnSpPr/>
            <p:nvPr/>
          </p:nvCxnSpPr>
          <p:spPr>
            <a:xfrm>
              <a:off x="6597650" y="5118100"/>
              <a:ext cx="7239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D47220-354D-63F4-D70E-844B3ECA5EDE}"/>
                </a:ext>
              </a:extLst>
            </p:cNvPr>
            <p:cNvCxnSpPr>
              <a:cxnSpLocks/>
            </p:cNvCxnSpPr>
            <p:nvPr/>
          </p:nvCxnSpPr>
          <p:spPr>
            <a:xfrm rot="16200000">
              <a:off x="7969250" y="2000250"/>
              <a:ext cx="7239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5110DBC-5E80-843B-B54A-2188E323266B}"/>
                </a:ext>
              </a:extLst>
            </p:cNvPr>
            <p:cNvCxnSpPr>
              <a:cxnSpLocks/>
            </p:cNvCxnSpPr>
            <p:nvPr/>
          </p:nvCxnSpPr>
          <p:spPr>
            <a:xfrm rot="16200000">
              <a:off x="10521950" y="4438650"/>
              <a:ext cx="7239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grpSp>
      <p:sp>
        <p:nvSpPr>
          <p:cNvPr id="14" name="Pentagon 13">
            <a:extLst>
              <a:ext uri="{FF2B5EF4-FFF2-40B4-BE49-F238E27FC236}">
                <a16:creationId xmlns:a16="http://schemas.microsoft.com/office/drawing/2014/main" id="{00FEA63C-371F-D13E-9638-C8B6A911709E}"/>
              </a:ext>
            </a:extLst>
          </p:cNvPr>
          <p:cNvSpPr/>
          <p:nvPr/>
        </p:nvSpPr>
        <p:spPr>
          <a:xfrm>
            <a:off x="6550751" y="1589202"/>
            <a:ext cx="3883644" cy="721992"/>
          </a:xfrm>
          <a:prstGeom prst="homePlate">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a:solidFill>
                  <a:srgbClr val="203864"/>
                </a:solidFill>
              </a:rPr>
              <a:t>Age</a:t>
            </a:r>
            <a:r>
              <a:rPr lang="zh-CN" altLang="en-US" b="1">
                <a:solidFill>
                  <a:srgbClr val="203864"/>
                </a:solidFill>
              </a:rPr>
              <a:t> </a:t>
            </a:r>
            <a:r>
              <a:rPr lang="en-US" altLang="zh-CN" b="1">
                <a:solidFill>
                  <a:srgbClr val="203864"/>
                </a:solidFill>
              </a:rPr>
              <a:t>&amp;</a:t>
            </a:r>
            <a:r>
              <a:rPr lang="zh-CN" altLang="en-US" b="1">
                <a:solidFill>
                  <a:srgbClr val="203864"/>
                </a:solidFill>
              </a:rPr>
              <a:t> </a:t>
            </a:r>
            <a:r>
              <a:rPr lang="en-US" altLang="zh-CN" b="1">
                <a:solidFill>
                  <a:srgbClr val="203864"/>
                </a:solidFill>
              </a:rPr>
              <a:t>Experience</a:t>
            </a:r>
          </a:p>
          <a:p>
            <a:r>
              <a:rPr lang="en-US" altLang="zh-CN" b="1">
                <a:solidFill>
                  <a:schemeClr val="tx1"/>
                </a:solidFill>
              </a:rPr>
              <a:t>99%</a:t>
            </a:r>
            <a:endParaRPr lang="en-US" b="1">
              <a:solidFill>
                <a:schemeClr val="tx1"/>
              </a:solidFill>
            </a:endParaRPr>
          </a:p>
        </p:txBody>
      </p:sp>
      <p:sp>
        <p:nvSpPr>
          <p:cNvPr id="15" name="Pentagon 14">
            <a:extLst>
              <a:ext uri="{FF2B5EF4-FFF2-40B4-BE49-F238E27FC236}">
                <a16:creationId xmlns:a16="http://schemas.microsoft.com/office/drawing/2014/main" id="{10C609F2-C31B-70FE-C670-E2B26259B4A0}"/>
              </a:ext>
            </a:extLst>
          </p:cNvPr>
          <p:cNvSpPr/>
          <p:nvPr/>
        </p:nvSpPr>
        <p:spPr>
          <a:xfrm>
            <a:off x="6550751" y="2436812"/>
            <a:ext cx="4427654" cy="721992"/>
          </a:xfrm>
          <a:prstGeom prst="homePlate">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a:solidFill>
                  <a:schemeClr val="accent1">
                    <a:lumMod val="50000"/>
                  </a:schemeClr>
                </a:solidFill>
              </a:rPr>
              <a:t>Income</a:t>
            </a:r>
            <a:r>
              <a:rPr lang="zh-CN" altLang="en-US" b="1">
                <a:solidFill>
                  <a:schemeClr val="accent1">
                    <a:lumMod val="50000"/>
                  </a:schemeClr>
                </a:solidFill>
              </a:rPr>
              <a:t> </a:t>
            </a:r>
            <a:r>
              <a:rPr lang="en-US" altLang="zh-CN" b="1">
                <a:solidFill>
                  <a:schemeClr val="accent1">
                    <a:lumMod val="50000"/>
                  </a:schemeClr>
                </a:solidFill>
              </a:rPr>
              <a:t>&amp;</a:t>
            </a:r>
            <a:r>
              <a:rPr lang="zh-CN" altLang="en-US" b="1">
                <a:solidFill>
                  <a:schemeClr val="accent1">
                    <a:lumMod val="50000"/>
                  </a:schemeClr>
                </a:solidFill>
              </a:rPr>
              <a:t> </a:t>
            </a:r>
            <a:r>
              <a:rPr lang="en-US" altLang="zh-CN" b="1" err="1">
                <a:solidFill>
                  <a:schemeClr val="accent1">
                    <a:lumMod val="50000"/>
                  </a:schemeClr>
                </a:solidFill>
              </a:rPr>
              <a:t>CCAvg</a:t>
            </a:r>
            <a:endParaRPr lang="en-US" altLang="zh-CN" b="1">
              <a:solidFill>
                <a:schemeClr val="accent1">
                  <a:lumMod val="50000"/>
                </a:schemeClr>
              </a:solidFill>
            </a:endParaRPr>
          </a:p>
          <a:p>
            <a:r>
              <a:rPr lang="en-US" altLang="zh-CN" b="1">
                <a:solidFill>
                  <a:schemeClr val="tx1"/>
                </a:solidFill>
              </a:rPr>
              <a:t>65%</a:t>
            </a:r>
            <a:endParaRPr lang="en-US" b="1">
              <a:solidFill>
                <a:schemeClr val="tx1"/>
              </a:solidFill>
            </a:endParaRPr>
          </a:p>
        </p:txBody>
      </p:sp>
      <p:sp>
        <p:nvSpPr>
          <p:cNvPr id="5" name="TextBox 4">
            <a:extLst>
              <a:ext uri="{FF2B5EF4-FFF2-40B4-BE49-F238E27FC236}">
                <a16:creationId xmlns:a16="http://schemas.microsoft.com/office/drawing/2014/main" id="{A6AE4CDE-DADE-776F-0875-C031F37BAF48}"/>
              </a:ext>
            </a:extLst>
          </p:cNvPr>
          <p:cNvSpPr txBox="1"/>
          <p:nvPr/>
        </p:nvSpPr>
        <p:spPr>
          <a:xfrm>
            <a:off x="6550751" y="4090796"/>
            <a:ext cx="4291908" cy="1477328"/>
          </a:xfrm>
          <a:prstGeom prst="rect">
            <a:avLst/>
          </a:prstGeom>
          <a:noFill/>
        </p:spPr>
        <p:txBody>
          <a:bodyPr wrap="square" rtlCol="0">
            <a:spAutoFit/>
          </a:bodyPr>
          <a:lstStyle/>
          <a:p>
            <a:pPr marL="285750" indent="-285750">
              <a:buFont typeface="Arial" panose="020B0604020202020204" pitchFamily="34" charset="0"/>
              <a:buChar char="•"/>
            </a:pPr>
            <a:r>
              <a:rPr lang="en-US" sz="1800">
                <a:effectLst/>
                <a:ea typeface="DengXian" panose="02010600030101010101" pitchFamily="2" charset="-122"/>
              </a:rPr>
              <a:t>Age</a:t>
            </a:r>
          </a:p>
          <a:p>
            <a:pPr marL="285750" indent="-285750">
              <a:buFont typeface="Arial" panose="020B0604020202020204" pitchFamily="34" charset="0"/>
              <a:buChar char="•"/>
            </a:pPr>
            <a:r>
              <a:rPr lang="en-US" altLang="zh-CN">
                <a:ea typeface="DengXian" panose="02010600030101010101" pitchFamily="2" charset="-122"/>
              </a:rPr>
              <a:t>F</a:t>
            </a:r>
            <a:r>
              <a:rPr lang="en-US" sz="1800">
                <a:effectLst/>
                <a:ea typeface="DengXian" panose="02010600030101010101" pitchFamily="2" charset="-122"/>
              </a:rPr>
              <a:t>amily size</a:t>
            </a:r>
          </a:p>
          <a:p>
            <a:pPr marL="285750" indent="-285750">
              <a:buFont typeface="Arial" panose="020B0604020202020204" pitchFamily="34" charset="0"/>
              <a:buChar char="•"/>
            </a:pPr>
            <a:r>
              <a:rPr lang="en-US" altLang="zh-CN">
                <a:ea typeface="DengXian" panose="02010600030101010101" pitchFamily="2" charset="-122"/>
              </a:rPr>
              <a:t>P</a:t>
            </a:r>
            <a:r>
              <a:rPr lang="en-US" sz="1800">
                <a:effectLst/>
                <a:ea typeface="DengXian" panose="02010600030101010101" pitchFamily="2" charset="-122"/>
              </a:rPr>
              <a:t>ersonal loans</a:t>
            </a:r>
          </a:p>
          <a:p>
            <a:pPr marL="285750" indent="-285750">
              <a:buFont typeface="Arial" panose="020B0604020202020204" pitchFamily="34" charset="0"/>
              <a:buChar char="•"/>
            </a:pPr>
            <a:r>
              <a:rPr lang="en-US" altLang="zh-CN">
                <a:ea typeface="DengXian" panose="02010600030101010101" pitchFamily="2" charset="-122"/>
              </a:rPr>
              <a:t>E</a:t>
            </a:r>
            <a:r>
              <a:rPr lang="en-US" sz="1800">
                <a:effectLst/>
                <a:ea typeface="DengXian" panose="02010600030101010101" pitchFamily="2" charset="-122"/>
              </a:rPr>
              <a:t>ducation level</a:t>
            </a:r>
          </a:p>
          <a:p>
            <a:pPr marL="285750" indent="-285750">
              <a:buFont typeface="Arial" panose="020B0604020202020204" pitchFamily="34" charset="0"/>
              <a:buChar char="•"/>
            </a:pPr>
            <a:r>
              <a:rPr lang="en-US" altLang="zh-CN">
                <a:ea typeface="DengXian" panose="02010600030101010101" pitchFamily="2" charset="-122"/>
              </a:rPr>
              <a:t>R</a:t>
            </a:r>
            <a:r>
              <a:rPr lang="en-US" sz="1800">
                <a:effectLst/>
                <a:ea typeface="DengXian" panose="02010600030101010101" pitchFamily="2" charset="-122"/>
              </a:rPr>
              <a:t>egion</a:t>
            </a:r>
            <a:r>
              <a:rPr lang="en-US">
                <a:effectLst/>
              </a:rPr>
              <a:t> </a:t>
            </a:r>
            <a:endParaRPr lang="en-US"/>
          </a:p>
        </p:txBody>
      </p:sp>
      <p:sp>
        <p:nvSpPr>
          <p:cNvPr id="8" name="Pentagon 7">
            <a:extLst>
              <a:ext uri="{FF2B5EF4-FFF2-40B4-BE49-F238E27FC236}">
                <a16:creationId xmlns:a16="http://schemas.microsoft.com/office/drawing/2014/main" id="{C035BF69-11CD-EEBE-B9CF-44CEA22A9E6B}"/>
              </a:ext>
            </a:extLst>
          </p:cNvPr>
          <p:cNvSpPr/>
          <p:nvPr/>
        </p:nvSpPr>
        <p:spPr>
          <a:xfrm>
            <a:off x="6550751" y="3297674"/>
            <a:ext cx="4427654" cy="721992"/>
          </a:xfrm>
          <a:prstGeom prst="homePlate">
            <a:avLst/>
          </a:prstGeom>
          <a:solidFill>
            <a:schemeClr val="accent1">
              <a:lumMod val="5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a:solidFill>
                  <a:schemeClr val="bg1"/>
                </a:solidFill>
              </a:rPr>
              <a:t>Check</a:t>
            </a:r>
            <a:r>
              <a:rPr lang="zh-CN" altLang="en-US" b="1">
                <a:solidFill>
                  <a:schemeClr val="bg1"/>
                </a:solidFill>
              </a:rPr>
              <a:t> </a:t>
            </a:r>
            <a:r>
              <a:rPr lang="en-US" altLang="zh-CN" b="1">
                <a:solidFill>
                  <a:schemeClr val="bg1"/>
                </a:solidFill>
              </a:rPr>
              <a:t>the</a:t>
            </a:r>
            <a:r>
              <a:rPr lang="zh-CN" altLang="en-US" b="1">
                <a:solidFill>
                  <a:schemeClr val="bg1"/>
                </a:solidFill>
              </a:rPr>
              <a:t> </a:t>
            </a:r>
            <a:r>
              <a:rPr lang="en-US" altLang="zh-CN" b="1">
                <a:solidFill>
                  <a:schemeClr val="bg1"/>
                </a:solidFill>
              </a:rPr>
              <a:t>distribution</a:t>
            </a:r>
            <a:r>
              <a:rPr lang="zh-CN" altLang="en-US" b="1">
                <a:solidFill>
                  <a:schemeClr val="bg1"/>
                </a:solidFill>
              </a:rPr>
              <a:t> </a:t>
            </a:r>
            <a:r>
              <a:rPr lang="en-US" altLang="zh-CN" b="1">
                <a:solidFill>
                  <a:schemeClr val="bg1"/>
                </a:solidFill>
              </a:rPr>
              <a:t>of</a:t>
            </a:r>
            <a:r>
              <a:rPr lang="zh-CN" altLang="en-US" b="1">
                <a:solidFill>
                  <a:schemeClr val="bg1"/>
                </a:solidFill>
              </a:rPr>
              <a:t> </a:t>
            </a:r>
            <a:endParaRPr lang="en-US" b="1">
              <a:solidFill>
                <a:schemeClr val="bg1"/>
              </a:solidFill>
            </a:endParaRPr>
          </a:p>
        </p:txBody>
      </p:sp>
    </p:spTree>
    <p:extLst>
      <p:ext uri="{BB962C8B-B14F-4D97-AF65-F5344CB8AC3E}">
        <p14:creationId xmlns:p14="http://schemas.microsoft.com/office/powerpoint/2010/main" val="194784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D9B5-B80C-D398-BE6B-05127D90ADBD}"/>
              </a:ext>
            </a:extLst>
          </p:cNvPr>
          <p:cNvSpPr>
            <a:spLocks noGrp="1"/>
          </p:cNvSpPr>
          <p:nvPr>
            <p:ph type="title"/>
          </p:nvPr>
        </p:nvSpPr>
        <p:spPr/>
        <p:txBody>
          <a:bodyPr>
            <a:noAutofit/>
          </a:bodyPr>
          <a:lstStyle/>
          <a:p>
            <a:r>
              <a:rPr lang="en-US">
                <a:latin typeface="Athelas"/>
                <a:ea typeface="+mj-lt"/>
                <a:cs typeface="+mj-lt"/>
              </a:rPr>
              <a:t>The dataset is highly left-skewed in terms of people who accept personal loan offers</a:t>
            </a:r>
          </a:p>
        </p:txBody>
      </p:sp>
      <p:pic>
        <p:nvPicPr>
          <p:cNvPr id="7" name="Picture 8" descr="Chart&#10;&#10;Description automatically generated">
            <a:extLst>
              <a:ext uri="{FF2B5EF4-FFF2-40B4-BE49-F238E27FC236}">
                <a16:creationId xmlns:a16="http://schemas.microsoft.com/office/drawing/2014/main" id="{FC27D1D0-B177-4722-F024-C75C8BFD4DC8}"/>
              </a:ext>
            </a:extLst>
          </p:cNvPr>
          <p:cNvPicPr>
            <a:picLocks noGrp="1" noChangeAspect="1"/>
          </p:cNvPicPr>
          <p:nvPr>
            <p:ph idx="1"/>
          </p:nvPr>
        </p:nvPicPr>
        <p:blipFill rotWithShape="1">
          <a:blip r:embed="rId2"/>
          <a:stretch/>
        </p:blipFill>
        <p:spPr>
          <a:xfrm>
            <a:off x="2870992" y="1677787"/>
            <a:ext cx="6049219" cy="3734321"/>
          </a:xfrm>
        </p:spPr>
      </p:pic>
      <p:sp>
        <p:nvSpPr>
          <p:cNvPr id="3" name="Slide Number Placeholder 2">
            <a:extLst>
              <a:ext uri="{FF2B5EF4-FFF2-40B4-BE49-F238E27FC236}">
                <a16:creationId xmlns:a16="http://schemas.microsoft.com/office/drawing/2014/main" id="{7C0C1035-C376-6F43-0769-8768A8318E41}"/>
              </a:ext>
            </a:extLst>
          </p:cNvPr>
          <p:cNvSpPr>
            <a:spLocks noGrp="1"/>
          </p:cNvSpPr>
          <p:nvPr>
            <p:ph type="sldNum" sz="quarter" idx="12"/>
          </p:nvPr>
        </p:nvSpPr>
        <p:spPr/>
        <p:txBody>
          <a:bodyPr/>
          <a:lstStyle/>
          <a:p>
            <a:fld id="{CA3C94AB-CBD4-7F45-9F72-A46191FF5935}" type="slidenum">
              <a:rPr lang="en-US" smtClean="0"/>
              <a:t>7</a:t>
            </a:fld>
            <a:endParaRPr lang="en-US"/>
          </a:p>
        </p:txBody>
      </p:sp>
      <p:sp>
        <p:nvSpPr>
          <p:cNvPr id="5" name="TextBox 4">
            <a:extLst>
              <a:ext uri="{FF2B5EF4-FFF2-40B4-BE49-F238E27FC236}">
                <a16:creationId xmlns:a16="http://schemas.microsoft.com/office/drawing/2014/main" id="{80F93217-CF32-292F-6CC0-9CF140477C6D}"/>
              </a:ext>
            </a:extLst>
          </p:cNvPr>
          <p:cNvSpPr txBox="1"/>
          <p:nvPr/>
        </p:nvSpPr>
        <p:spPr>
          <a:xfrm>
            <a:off x="7397448" y="291011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4" name="Rectangle 3">
            <a:extLst>
              <a:ext uri="{FF2B5EF4-FFF2-40B4-BE49-F238E27FC236}">
                <a16:creationId xmlns:a16="http://schemas.microsoft.com/office/drawing/2014/main" id="{77BA9740-1C7A-AE9D-5014-ABAC6DC317B1}"/>
              </a:ext>
            </a:extLst>
          </p:cNvPr>
          <p:cNvSpPr/>
          <p:nvPr/>
        </p:nvSpPr>
        <p:spPr>
          <a:xfrm>
            <a:off x="197222" y="5610813"/>
            <a:ext cx="11797556" cy="426718"/>
          </a:xfrm>
          <a:prstGeom prst="rect">
            <a:avLst/>
          </a:prstGeom>
          <a:solidFill>
            <a:srgbClr val="203864"/>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90% of the customers do not accept personal loans</a:t>
            </a:r>
          </a:p>
        </p:txBody>
      </p:sp>
    </p:spTree>
    <p:extLst>
      <p:ext uri="{BB962C8B-B14F-4D97-AF65-F5344CB8AC3E}">
        <p14:creationId xmlns:p14="http://schemas.microsoft.com/office/powerpoint/2010/main" val="295132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96F4-7C9D-70E0-4F88-F7835B89EA4B}"/>
              </a:ext>
            </a:extLst>
          </p:cNvPr>
          <p:cNvSpPr>
            <a:spLocks noGrp="1"/>
          </p:cNvSpPr>
          <p:nvPr>
            <p:ph type="title"/>
          </p:nvPr>
        </p:nvSpPr>
        <p:spPr/>
        <p:txBody>
          <a:bodyPr>
            <a:noAutofit/>
          </a:bodyPr>
          <a:lstStyle/>
          <a:p>
            <a:r>
              <a:rPr lang="en-US"/>
              <a:t>The dataset contains a fairly equal distribution of young-single customers and older-married customers</a:t>
            </a:r>
          </a:p>
        </p:txBody>
      </p:sp>
      <p:sp>
        <p:nvSpPr>
          <p:cNvPr id="4" name="Slide Number Placeholder 3">
            <a:extLst>
              <a:ext uri="{FF2B5EF4-FFF2-40B4-BE49-F238E27FC236}">
                <a16:creationId xmlns:a16="http://schemas.microsoft.com/office/drawing/2014/main" id="{D23A38D3-3335-8C08-8224-1ACF54A536BA}"/>
              </a:ext>
            </a:extLst>
          </p:cNvPr>
          <p:cNvSpPr>
            <a:spLocks noGrp="1"/>
          </p:cNvSpPr>
          <p:nvPr>
            <p:ph type="sldNum" sz="quarter" idx="12"/>
          </p:nvPr>
        </p:nvSpPr>
        <p:spPr/>
        <p:txBody>
          <a:bodyPr/>
          <a:lstStyle/>
          <a:p>
            <a:fld id="{CA3C94AB-CBD4-7F45-9F72-A46191FF5935}" type="slidenum">
              <a:rPr lang="en-US" smtClean="0"/>
              <a:t>8</a:t>
            </a:fld>
            <a:endParaRPr lang="en-US"/>
          </a:p>
        </p:txBody>
      </p:sp>
      <p:pic>
        <p:nvPicPr>
          <p:cNvPr id="6" name="Picture 5">
            <a:extLst>
              <a:ext uri="{FF2B5EF4-FFF2-40B4-BE49-F238E27FC236}">
                <a16:creationId xmlns:a16="http://schemas.microsoft.com/office/drawing/2014/main" id="{5C0F8F71-8746-B1A4-1053-7611FDC4F0AB}"/>
              </a:ext>
            </a:extLst>
          </p:cNvPr>
          <p:cNvPicPr>
            <a:picLocks noChangeAspect="1"/>
          </p:cNvPicPr>
          <p:nvPr/>
        </p:nvPicPr>
        <p:blipFill>
          <a:blip r:embed="rId2"/>
          <a:stretch>
            <a:fillRect/>
          </a:stretch>
        </p:blipFill>
        <p:spPr>
          <a:xfrm>
            <a:off x="512162" y="1947907"/>
            <a:ext cx="5216285" cy="3360679"/>
          </a:xfrm>
          <a:prstGeom prst="rect">
            <a:avLst/>
          </a:prstGeom>
        </p:spPr>
      </p:pic>
      <p:pic>
        <p:nvPicPr>
          <p:cNvPr id="8" name="Picture 7">
            <a:extLst>
              <a:ext uri="{FF2B5EF4-FFF2-40B4-BE49-F238E27FC236}">
                <a16:creationId xmlns:a16="http://schemas.microsoft.com/office/drawing/2014/main" id="{8D2085A2-4BDF-E474-C545-45177C5FEBF1}"/>
              </a:ext>
            </a:extLst>
          </p:cNvPr>
          <p:cNvPicPr>
            <a:picLocks noChangeAspect="1"/>
          </p:cNvPicPr>
          <p:nvPr/>
        </p:nvPicPr>
        <p:blipFill>
          <a:blip r:embed="rId3"/>
          <a:stretch>
            <a:fillRect/>
          </a:stretch>
        </p:blipFill>
        <p:spPr>
          <a:xfrm>
            <a:off x="6173094" y="1947908"/>
            <a:ext cx="5586984" cy="3448846"/>
          </a:xfrm>
          <a:prstGeom prst="rect">
            <a:avLst/>
          </a:prstGeom>
        </p:spPr>
      </p:pic>
    </p:spTree>
    <p:extLst>
      <p:ext uri="{BB962C8B-B14F-4D97-AF65-F5344CB8AC3E}">
        <p14:creationId xmlns:p14="http://schemas.microsoft.com/office/powerpoint/2010/main" val="436856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0E59ACA0EB834F82B8CE760307BE74" ma:contentTypeVersion="4" ma:contentTypeDescription="Create a new document." ma:contentTypeScope="" ma:versionID="fec054f04920a7aaf86e7c272149851d">
  <xsd:schema xmlns:xsd="http://www.w3.org/2001/XMLSchema" xmlns:xs="http://www.w3.org/2001/XMLSchema" xmlns:p="http://schemas.microsoft.com/office/2006/metadata/properties" xmlns:ns2="c49108bb-e931-481e-8d72-cc9cb8e8f4ee" targetNamespace="http://schemas.microsoft.com/office/2006/metadata/properties" ma:root="true" ma:fieldsID="af116b07587e662989479f7d536279eb" ns2:_="">
    <xsd:import namespace="c49108bb-e931-481e-8d72-cc9cb8e8f4e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9108bb-e931-481e-8d72-cc9cb8e8f4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B510A2-EEF4-487E-9998-5209DAB8A741}">
  <ds:schemaRefs>
    <ds:schemaRef ds:uri="c49108bb-e931-481e-8d72-cc9cb8e8f4e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BB9BF84-08CE-4B39-B4BD-34CA916261C5}">
  <ds:schemaRefs>
    <ds:schemaRef ds:uri="http://schemas.microsoft.com/sharepoint/v3/contenttype/forms"/>
  </ds:schemaRefs>
</ds:datastoreItem>
</file>

<file path=customXml/itemProps3.xml><?xml version="1.0" encoding="utf-8"?>
<ds:datastoreItem xmlns:ds="http://schemas.openxmlformats.org/officeDocument/2006/customXml" ds:itemID="{66BF4DE3-6C21-4607-B709-D7B9CD8E158E}">
  <ds:schemaRefs>
    <ds:schemaRef ds:uri="c49108bb-e931-481e-8d72-cc9cb8e8f4e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38</Slides>
  <Notes>1</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Personal Bank Loan Analysis</vt:lpstr>
      <vt:lpstr>Agenda</vt:lpstr>
      <vt:lpstr>Introduction</vt:lpstr>
      <vt:lpstr>Data Explanation</vt:lpstr>
      <vt:lpstr>Data Explanation</vt:lpstr>
      <vt:lpstr>Exploratory Data Analysis</vt:lpstr>
      <vt:lpstr>We started off by analyzing the correlation between numerical variables</vt:lpstr>
      <vt:lpstr>The dataset is highly left-skewed in terms of people who accept personal loan offers</vt:lpstr>
      <vt:lpstr>The dataset contains a fairly equal distribution of young-single customers and older-married customers</vt:lpstr>
      <vt:lpstr>All customers at least have undergraduate degrees</vt:lpstr>
      <vt:lpstr>The most populous region is the Bay Area with 1943 customers, followed by the Southern region with 1450 customers</vt:lpstr>
      <vt:lpstr>Customers engage in a variety of banking operations</vt:lpstr>
      <vt:lpstr>Model Estimation &amp; Results</vt:lpstr>
      <vt:lpstr>We used Principal Component Analysis on the numerical data to understand the data better </vt:lpstr>
      <vt:lpstr>Using k-means clustering, we were able to identify three clusters with distinct behaviors</vt:lpstr>
      <vt:lpstr>Cluster 1 consists of high-income, high-spending couples with a mortgage</vt:lpstr>
      <vt:lpstr>Cluster 2 consists of older families with lots of work experience </vt:lpstr>
      <vt:lpstr>Cluster 3 consists of young families with less work experience and income</vt:lpstr>
      <vt:lpstr>Although Cluster 1 is the smallest group of customers, they have the highest acceptance rate of loans</vt:lpstr>
      <vt:lpstr>Model Estimation and Results</vt:lpstr>
      <vt:lpstr>To help bank managers predict whether a customer would accept a loan offer, we employed supervised machine learning models</vt:lpstr>
      <vt:lpstr>Model 1: In the first model, we decided to run Personal_Loan with all independent variables</vt:lpstr>
      <vt:lpstr>Model 1: Although this model performs has good performance, the false negative rate of the model is high</vt:lpstr>
      <vt:lpstr>Model 2: Removing statistically insignificant variables and adding interaction terms to predict Personal_Loan</vt:lpstr>
      <vt:lpstr>Model 2: Introducing interaction terms significantly reduced the percentage of false negatives</vt:lpstr>
      <vt:lpstr>Model 2 also performs better in terms of ROC as compared to Model 1</vt:lpstr>
      <vt:lpstr>Model 2 has 13 statistically significant variables, which all have a p-value of &lt;0.05 </vt:lpstr>
      <vt:lpstr>Managerial Takeaways</vt:lpstr>
      <vt:lpstr>Bank managers can target clusters with varying products based on their unique characteristics</vt:lpstr>
      <vt:lpstr>Bank managers can also target customers for personal loans specifically based on the logistic regression models</vt:lpstr>
      <vt:lpstr>Limitations</vt:lpstr>
      <vt:lpstr>We see limitations due to our dataset, location factor and some exceptional circumstances.</vt:lpstr>
      <vt:lpstr>Appendix</vt:lpstr>
      <vt:lpstr>Box plots of Cluster Analysis</vt:lpstr>
      <vt:lpstr>Box plots of Cluster Analysis </vt:lpstr>
      <vt:lpstr>Box plots of Cluster Analysis </vt:lpstr>
      <vt:lpstr>Model 2: We improved on the </vt:lpstr>
      <vt:lpstr>Bank managers can also target customers for personal loans specifically based on the logistic regression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Analysis</dc:title>
  <dc:creator>Wang, Alexandra</dc:creator>
  <cp:revision>1</cp:revision>
  <dcterms:created xsi:type="dcterms:W3CDTF">2022-10-18T00:32:01Z</dcterms:created>
  <dcterms:modified xsi:type="dcterms:W3CDTF">2022-10-19T04:36:52Z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0x010100ED0E59ACA0EB834F82B8CE760307BE74</vt:lpwstr>
  </property>
</Properties>
</file>