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33960-5E84-7141-845E-F01F11A7363C}" type="datetimeFigureOut">
              <a:rPr lang="en-US" smtClean="0"/>
              <a:t>7/31/21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50BEA-E238-7147-B9E8-F005EEDBE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60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library(ggplot2)</a:t>
            </a:r>
          </a:p>
          <a:p>
            <a:r>
              <a:rPr lang="en-US" dirty="0"/>
              <a:t>#make a box plot</a:t>
            </a:r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cyl</a:t>
            </a:r>
            <a:r>
              <a:rPr lang="en-US" dirty="0"/>
              <a:t>, y = mpg)) + </a:t>
            </a:r>
            <a:r>
              <a:rPr lang="en-US" dirty="0" err="1"/>
              <a:t>geom_boxplot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(group=</a:t>
            </a:r>
            <a:r>
              <a:rPr lang="en-US" dirty="0" err="1"/>
              <a:t>cyl</a:t>
            </a:r>
            <a:r>
              <a:rPr lang="en-US" dirty="0"/>
              <a:t>))</a:t>
            </a:r>
          </a:p>
          <a:p>
            <a:r>
              <a:rPr lang="en-US" dirty="0"/>
              <a:t>Table created with </a:t>
            </a:r>
          </a:p>
          <a:p>
            <a:r>
              <a:rPr lang="en-US" dirty="0" err="1"/>
              <a:t>mtcars</a:t>
            </a:r>
            <a:r>
              <a:rPr lang="en-US" dirty="0"/>
              <a:t> %&gt;% </a:t>
            </a:r>
            <a:r>
              <a:rPr lang="en-US" dirty="0" err="1"/>
              <a:t>group_by</a:t>
            </a:r>
            <a:r>
              <a:rPr lang="en-US" dirty="0"/>
              <a:t>(</a:t>
            </a:r>
            <a:r>
              <a:rPr lang="en-US" dirty="0" err="1"/>
              <a:t>cyl</a:t>
            </a:r>
            <a:r>
              <a:rPr lang="en-US" dirty="0"/>
              <a:t>) %&gt;% summarize(count = n())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50BEA-E238-7147-B9E8-F005EEDBE1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9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2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3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1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8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6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6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8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7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8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5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48957-1041-DE46-8EA1-DD2E9345A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en-US" dirty="0" err="1"/>
              <a:t>mtcars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BA171-73A6-4B44-A470-F683C0303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Hands On Lesson 6</a:t>
            </a:r>
            <a:endParaRPr lang="en-US"/>
          </a:p>
          <a:p>
            <a:pPr algn="l"/>
            <a:r>
              <a:rPr lang="en-US" dirty="0"/>
              <a:t>Sarah Hagans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E8662-4E12-43D3-837B-BDCDA62451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65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75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E5076-0174-FD4B-AB75-4A143894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Mtcars</a:t>
            </a:r>
            <a:r>
              <a:rPr lang="en-US" dirty="0"/>
              <a:t> boxplot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1CC52DC5-F392-1D4D-860C-805F88845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83295"/>
            <a:ext cx="5270053" cy="349141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3F4F89-62BC-4644-88C1-E8B8ACB5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D1CDE6-BB10-2F41-950B-F1ECD78C6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638" y="4220623"/>
            <a:ext cx="4406900" cy="1574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27131E-EFE2-6447-830C-7999809DDED2}"/>
              </a:ext>
            </a:extLst>
          </p:cNvPr>
          <p:cNvSpPr txBox="1"/>
          <p:nvPr/>
        </p:nvSpPr>
        <p:spPr>
          <a:xfrm>
            <a:off x="7579895" y="2418347"/>
            <a:ext cx="2430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more cylinders a car has seems to indicate a lower gas milage.</a:t>
            </a:r>
          </a:p>
        </p:txBody>
      </p:sp>
    </p:spTree>
    <p:extLst>
      <p:ext uri="{BB962C8B-B14F-4D97-AF65-F5344CB8AC3E}">
        <p14:creationId xmlns:p14="http://schemas.microsoft.com/office/powerpoint/2010/main" val="162453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6BFC-E2FE-FE4E-B772-49EC58A0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4F940-75B5-4C47-9ECA-A80D7D87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head(</a:t>
            </a:r>
            <a:r>
              <a:rPr lang="en-US" dirty="0" err="1"/>
              <a:t>mtcars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r>
              <a:rPr lang="en-US" dirty="0"/>
              <a:t>#view mt cars</a:t>
            </a:r>
          </a:p>
          <a:p>
            <a:r>
              <a:rPr lang="en-US" dirty="0" err="1"/>
              <a:t>mtcars</a:t>
            </a:r>
            <a:endParaRPr lang="en-US" dirty="0"/>
          </a:p>
          <a:p>
            <a:endParaRPr lang="en-US" dirty="0"/>
          </a:p>
          <a:p>
            <a:r>
              <a:rPr lang="en-US" dirty="0"/>
              <a:t>library(ggplot2)</a:t>
            </a:r>
          </a:p>
          <a:p>
            <a:r>
              <a:rPr lang="en-US" dirty="0"/>
              <a:t>#make a box plot</a:t>
            </a:r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mtcars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cyl</a:t>
            </a:r>
            <a:r>
              <a:rPr lang="en-US" dirty="0"/>
              <a:t>, y = mpg)) + </a:t>
            </a:r>
            <a:r>
              <a:rPr lang="en-US" dirty="0" err="1"/>
              <a:t>geom_boxplot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(group=</a:t>
            </a:r>
            <a:r>
              <a:rPr lang="en-US" dirty="0" err="1"/>
              <a:t>cyl</a:t>
            </a:r>
            <a:r>
              <a:rPr lang="en-US" dirty="0"/>
              <a:t>))</a:t>
            </a:r>
          </a:p>
          <a:p>
            <a:r>
              <a:rPr lang="en-US" dirty="0"/>
              <a:t># group number of cars by how </a:t>
            </a:r>
            <a:r>
              <a:rPr lang="en-US"/>
              <a:t>many cylinders.</a:t>
            </a:r>
            <a:endParaRPr lang="en-US" dirty="0"/>
          </a:p>
          <a:p>
            <a:r>
              <a:rPr lang="en-US" dirty="0" err="1"/>
              <a:t>mtcars</a:t>
            </a:r>
            <a:r>
              <a:rPr lang="en-US" dirty="0"/>
              <a:t> %&gt;% </a:t>
            </a:r>
            <a:r>
              <a:rPr lang="en-US" dirty="0" err="1"/>
              <a:t>group_by</a:t>
            </a:r>
            <a:r>
              <a:rPr lang="en-US" dirty="0"/>
              <a:t>(</a:t>
            </a:r>
            <a:r>
              <a:rPr lang="en-US" dirty="0" err="1"/>
              <a:t>cyl</a:t>
            </a:r>
            <a:r>
              <a:rPr lang="en-US" dirty="0"/>
              <a:t>) %&gt;% summarize(count = n())</a:t>
            </a:r>
          </a:p>
        </p:txBody>
      </p:sp>
    </p:spTree>
    <p:extLst>
      <p:ext uri="{BB962C8B-B14F-4D97-AF65-F5344CB8AC3E}">
        <p14:creationId xmlns:p14="http://schemas.microsoft.com/office/powerpoint/2010/main" val="284189576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302B1B"/>
      </a:dk2>
      <a:lt2>
        <a:srgbClr val="F0F1F3"/>
      </a:lt2>
      <a:accent1>
        <a:srgbClr val="C89B16"/>
      </a:accent1>
      <a:accent2>
        <a:srgbClr val="E76729"/>
      </a:accent2>
      <a:accent3>
        <a:srgbClr val="93AA1E"/>
      </a:accent3>
      <a:accent4>
        <a:srgbClr val="15B1BD"/>
      </a:accent4>
      <a:accent5>
        <a:srgbClr val="298AE7"/>
      </a:accent5>
      <a:accent6>
        <a:srgbClr val="3545DA"/>
      </a:accent6>
      <a:hlink>
        <a:srgbClr val="3F60B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2593</TotalTime>
  <Words>150</Words>
  <Application>Microsoft Macintosh PowerPoint</Application>
  <PresentationFormat>Widescreen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Univers Condensed Light</vt:lpstr>
      <vt:lpstr>Walbaum Display Light</vt:lpstr>
      <vt:lpstr>AngleLinesVTI</vt:lpstr>
      <vt:lpstr>mtcars</vt:lpstr>
      <vt:lpstr>Mtcars boxplot</vt:lpstr>
      <vt:lpstr>Code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mtcars</dc:title>
  <dc:creator>sarah hagans</dc:creator>
  <cp:lastModifiedBy>sarah hagans</cp:lastModifiedBy>
  <cp:revision>4</cp:revision>
  <dcterms:created xsi:type="dcterms:W3CDTF">2021-07-30T00:23:56Z</dcterms:created>
  <dcterms:modified xsi:type="dcterms:W3CDTF">2021-07-31T19:37:55Z</dcterms:modified>
</cp:coreProperties>
</file>