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82"/>
    <p:restoredTop sz="95865"/>
  </p:normalViewPr>
  <p:slideViewPr>
    <p:cSldViewPr snapToGrid="0" snapToObjects="1">
      <p:cViewPr varScale="1">
        <p:scale>
          <a:sx n="83" d="100"/>
          <a:sy n="83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August 4,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August 4,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7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August 4,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August 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August 4,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35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0779B-C8F0-8A42-BC75-CA11348C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Horsepower vs Vehicle Weight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5B49-66A3-4845-AFB4-D99AEDF73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 fontScale="77500" lnSpcReduction="20000"/>
          </a:bodyPr>
          <a:lstStyle/>
          <a:p>
            <a:r>
              <a:rPr lang="en-US" sz="6400" dirty="0"/>
              <a:t>By Quarter Mile Time</a:t>
            </a:r>
          </a:p>
          <a:p>
            <a:r>
              <a:rPr lang="en-US" sz="6400" dirty="0"/>
              <a:t>Sarah Hagans</a:t>
            </a:r>
          </a:p>
          <a:p>
            <a:r>
              <a:rPr lang="en-US" sz="6400" dirty="0"/>
              <a:t>Hands On L8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erial view of a winding road in a forest during winter">
            <a:extLst>
              <a:ext uri="{FF2B5EF4-FFF2-40B4-BE49-F238E27FC236}">
                <a16:creationId xmlns:a16="http://schemas.microsoft.com/office/drawing/2014/main" id="{C96968C2-DEAC-4265-A1E3-640A90058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1" r="1384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582B-E753-9F40-AA2D-52C6D0A4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05A9-9479-D04D-8E0B-113DF8C4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Effect of Horsepower on Quarter Mile Time</a:t>
            </a:r>
          </a:p>
          <a:p>
            <a:r>
              <a:rPr lang="en-US" sz="2400" dirty="0"/>
              <a:t>Effect of Vehicle Weight on Quarter Mile Time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856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070AE-4184-4A41-ABBF-D3258A9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sz="3000" dirty="0"/>
              <a:t>Effect of Horsepower on Quarter Mile Time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AA9E3A-E3C7-D84D-B464-9CFF30CD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044" y="1340362"/>
            <a:ext cx="4478544" cy="30678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FFE73-5474-AA44-9FAA-9BD3A66D3ADD}"/>
              </a:ext>
            </a:extLst>
          </p:cNvPr>
          <p:cNvSpPr txBox="1"/>
          <p:nvPr/>
        </p:nvSpPr>
        <p:spPr>
          <a:xfrm>
            <a:off x="8184315" y="4564743"/>
            <a:ext cx="355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Correlation</a:t>
            </a:r>
          </a:p>
          <a:p>
            <a:r>
              <a:rPr lang="en-US" dirty="0"/>
              <a:t>Horsepower explains about 48.5% variance of Quarter Mile Time.</a:t>
            </a:r>
          </a:p>
        </p:txBody>
      </p:sp>
      <p:pic>
        <p:nvPicPr>
          <p:cNvPr id="16" name="Content Placeholder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94A265-CD74-4E43-9AAD-C1AFB9063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375" y="1638000"/>
            <a:ext cx="5221725" cy="3783012"/>
          </a:xfrm>
        </p:spPr>
      </p:pic>
    </p:spTree>
    <p:extLst>
      <p:ext uri="{BB962C8B-B14F-4D97-AF65-F5344CB8AC3E}">
        <p14:creationId xmlns:p14="http://schemas.microsoft.com/office/powerpoint/2010/main" val="22954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D86DADD-940E-4CC1-AF60-0D36FB29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0B520-1927-A041-8E40-65223E6E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anchor="b">
            <a:normAutofit/>
          </a:bodyPr>
          <a:lstStyle/>
          <a:p>
            <a:r>
              <a:rPr lang="en-US" sz="3000" dirty="0"/>
              <a:t>Effect of Vehicle Weight on Quarter Mile Time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DC5C26-83F5-4E41-BCAF-8044ACB6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97" y="1944688"/>
            <a:ext cx="5019181" cy="4006850"/>
          </a:xfr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5B15AF2-8714-C94B-B9C6-57A14C82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08" y="1340362"/>
            <a:ext cx="5441280" cy="372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B579D-BF40-4544-8CF0-C06D35D88443}"/>
              </a:ext>
            </a:extLst>
          </p:cNvPr>
          <p:cNvSpPr txBox="1"/>
          <p:nvPr/>
        </p:nvSpPr>
        <p:spPr>
          <a:xfrm>
            <a:off x="8247157" y="5334423"/>
            <a:ext cx="2841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Uncorrelated </a:t>
            </a:r>
          </a:p>
          <a:p>
            <a:r>
              <a:rPr lang="en-US" dirty="0"/>
              <a:t>The weight explains no significant percentage of variance on quarter mile time.</a:t>
            </a:r>
          </a:p>
        </p:txBody>
      </p:sp>
    </p:spTree>
    <p:extLst>
      <p:ext uri="{BB962C8B-B14F-4D97-AF65-F5344CB8AC3E}">
        <p14:creationId xmlns:p14="http://schemas.microsoft.com/office/powerpoint/2010/main" val="22974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D72D2-AEE5-4443-B48E-397A9EE8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n-US" sz="6400"/>
              <a:t>In 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C3F7-D9CE-0849-B051-C1CE8CD0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7672"/>
            <a:ext cx="7379208" cy="4005072"/>
          </a:xfrm>
        </p:spPr>
        <p:txBody>
          <a:bodyPr>
            <a:normAutofit/>
          </a:bodyPr>
          <a:lstStyle/>
          <a:p>
            <a:r>
              <a:rPr lang="en-US" dirty="0"/>
              <a:t>Horsepower influences quarter mile start time where vehicle weight does not.</a:t>
            </a:r>
          </a:p>
          <a:p>
            <a:r>
              <a:rPr lang="en-US" dirty="0"/>
              <a:t>It is recommended to choose a car with higher horsepower to have a successful start in a race. The weight does not have an effect.</a:t>
            </a:r>
          </a:p>
        </p:txBody>
      </p:sp>
    </p:spTree>
    <p:extLst>
      <p:ext uri="{BB962C8B-B14F-4D97-AF65-F5344CB8AC3E}">
        <p14:creationId xmlns:p14="http://schemas.microsoft.com/office/powerpoint/2010/main" val="30244038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AC"/>
      </a:accent1>
      <a:accent2>
        <a:srgbClr val="983BB1"/>
      </a:accent2>
      <a:accent3>
        <a:srgbClr val="784DC3"/>
      </a:accent3>
      <a:accent4>
        <a:srgbClr val="4248B4"/>
      </a:accent4>
      <a:accent5>
        <a:srgbClr val="4D84C3"/>
      </a:accent5>
      <a:accent6>
        <a:srgbClr val="3BA4B1"/>
      </a:accent6>
      <a:hlink>
        <a:srgbClr val="3F66BF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Bell MT</vt:lpstr>
      <vt:lpstr>Calibri Light</vt:lpstr>
      <vt:lpstr>ThinLineVTI</vt:lpstr>
      <vt:lpstr>Horsepower vs Vehicle Weight</vt:lpstr>
      <vt:lpstr>Coming Up…</vt:lpstr>
      <vt:lpstr>Effect of Horsepower on Quarter Mile Time</vt:lpstr>
      <vt:lpstr>Effect of Vehicle Weight on Quarter Mile Time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Horsepower vs Vehicle Weight</dc:title>
  <dc:creator>sarah hagans</dc:creator>
  <cp:lastModifiedBy>sarah hagans</cp:lastModifiedBy>
  <cp:revision>7</cp:revision>
  <dcterms:created xsi:type="dcterms:W3CDTF">2021-08-04T16:20:41Z</dcterms:created>
  <dcterms:modified xsi:type="dcterms:W3CDTF">2021-08-04T17:12:47Z</dcterms:modified>
</cp:coreProperties>
</file>