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57" r:id="rId3"/>
    <p:sldId id="258" r:id="rId4"/>
    <p:sldId id="259" r:id="rId5"/>
    <p:sldId id="261"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92"/>
  </p:normalViewPr>
  <p:slideViewPr>
    <p:cSldViewPr snapToGrid="0" snapToObjects="1">
      <p:cViewPr varScale="1">
        <p:scale>
          <a:sx n="77" d="100"/>
          <a:sy n="77" d="100"/>
        </p:scale>
        <p:origin x="208" y="7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8/4/21</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7834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8/4/21</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0455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8/4/21</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00468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8/4/21</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113244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8/4/21</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226650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8/4/21</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66817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8/4/21</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71277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8/4/21</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901860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8/4/21</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432027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8/4/21</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34906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8/4/21</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216021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8/4/21</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294602204"/>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DA4374D-F270-4C02-88D7-B751FD9BD6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4" name="Picture 3">
            <a:extLst>
              <a:ext uri="{FF2B5EF4-FFF2-40B4-BE49-F238E27FC236}">
                <a16:creationId xmlns:a16="http://schemas.microsoft.com/office/drawing/2014/main" id="{D6D4FF81-FEFA-413D-8F28-A0AF1874A32C}"/>
              </a:ext>
            </a:extLst>
          </p:cNvPr>
          <p:cNvPicPr>
            <a:picLocks noChangeAspect="1"/>
          </p:cNvPicPr>
          <p:nvPr/>
        </p:nvPicPr>
        <p:blipFill rotWithShape="1">
          <a:blip r:embed="rId2">
            <a:alphaModFix amt="60000"/>
          </a:blip>
          <a:srcRect t="17459" b="26291"/>
          <a:stretch/>
        </p:blipFill>
        <p:spPr>
          <a:xfrm>
            <a:off x="20" y="10"/>
            <a:ext cx="12191979" cy="6857989"/>
          </a:xfrm>
          <a:prstGeom prst="rect">
            <a:avLst/>
          </a:prstGeom>
        </p:spPr>
      </p:pic>
      <p:sp>
        <p:nvSpPr>
          <p:cNvPr id="13" name="Rectangle 12">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alpha val="95000"/>
            </a:schemeClr>
          </a:solidFill>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8A1A9F-2DA0-A447-BCD0-A091F3670D63}"/>
              </a:ext>
            </a:extLst>
          </p:cNvPr>
          <p:cNvSpPr>
            <a:spLocks noGrp="1"/>
          </p:cNvSpPr>
          <p:nvPr>
            <p:ph type="ctrTitle"/>
          </p:nvPr>
        </p:nvSpPr>
        <p:spPr>
          <a:xfrm>
            <a:off x="1804988" y="1442172"/>
            <a:ext cx="8582025" cy="2177328"/>
          </a:xfrm>
        </p:spPr>
        <p:txBody>
          <a:bodyPr anchor="ctr">
            <a:normAutofit/>
          </a:bodyPr>
          <a:lstStyle/>
          <a:p>
            <a:pPr algn="ctr"/>
            <a:r>
              <a:rPr lang="en-US" sz="7200"/>
              <a:t>Life Expectancy by Country</a:t>
            </a:r>
          </a:p>
        </p:txBody>
      </p:sp>
      <p:sp>
        <p:nvSpPr>
          <p:cNvPr id="15" name="Rectangle: Rounded Corners 14">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3" name="Subtitle 2">
            <a:extLst>
              <a:ext uri="{FF2B5EF4-FFF2-40B4-BE49-F238E27FC236}">
                <a16:creationId xmlns:a16="http://schemas.microsoft.com/office/drawing/2014/main" id="{F7BD2092-C204-FA4F-AAEF-B031B103B6FB}"/>
              </a:ext>
            </a:extLst>
          </p:cNvPr>
          <p:cNvSpPr>
            <a:spLocks noGrp="1"/>
          </p:cNvSpPr>
          <p:nvPr>
            <p:ph type="subTitle" idx="1"/>
          </p:nvPr>
        </p:nvSpPr>
        <p:spPr>
          <a:xfrm>
            <a:off x="2566988" y="3962400"/>
            <a:ext cx="7058025" cy="581025"/>
          </a:xfrm>
        </p:spPr>
        <p:txBody>
          <a:bodyPr anchor="ctr">
            <a:normAutofit/>
          </a:bodyPr>
          <a:lstStyle/>
          <a:p>
            <a:pPr algn="ctr">
              <a:lnSpc>
                <a:spcPct val="100000"/>
              </a:lnSpc>
            </a:pPr>
            <a:r>
              <a:rPr lang="en-US" sz="1100" dirty="0">
                <a:solidFill>
                  <a:srgbClr val="FFFFFF"/>
                </a:solidFill>
              </a:rPr>
              <a:t>Lesson 9 Hands On</a:t>
            </a:r>
          </a:p>
          <a:p>
            <a:pPr algn="ctr">
              <a:lnSpc>
                <a:spcPct val="100000"/>
              </a:lnSpc>
            </a:pPr>
            <a:r>
              <a:rPr lang="en-US" sz="1100" dirty="0">
                <a:solidFill>
                  <a:srgbClr val="FFFFFF"/>
                </a:solidFill>
              </a:rPr>
              <a:t>Sarah Hagans</a:t>
            </a:r>
          </a:p>
        </p:txBody>
      </p:sp>
    </p:spTree>
    <p:extLst>
      <p:ext uri="{BB962C8B-B14F-4D97-AF65-F5344CB8AC3E}">
        <p14:creationId xmlns:p14="http://schemas.microsoft.com/office/powerpoint/2010/main" val="1331700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AB6AD-51C6-F643-987C-7DA0340739C7}"/>
              </a:ext>
            </a:extLst>
          </p:cNvPr>
          <p:cNvSpPr>
            <a:spLocks noGrp="1"/>
          </p:cNvSpPr>
          <p:nvPr>
            <p:ph type="title"/>
          </p:nvPr>
        </p:nvSpPr>
        <p:spPr/>
        <p:txBody>
          <a:bodyPr/>
          <a:lstStyle/>
          <a:p>
            <a:r>
              <a:rPr lang="en-US" dirty="0"/>
              <a:t>Which Countries I Chose</a:t>
            </a:r>
          </a:p>
        </p:txBody>
      </p:sp>
      <p:sp>
        <p:nvSpPr>
          <p:cNvPr id="3" name="Content Placeholder 2">
            <a:extLst>
              <a:ext uri="{FF2B5EF4-FFF2-40B4-BE49-F238E27FC236}">
                <a16:creationId xmlns:a16="http://schemas.microsoft.com/office/drawing/2014/main" id="{21AA0600-F249-C849-8332-44F875DC4498}"/>
              </a:ext>
            </a:extLst>
          </p:cNvPr>
          <p:cNvSpPr>
            <a:spLocks noGrp="1"/>
          </p:cNvSpPr>
          <p:nvPr>
            <p:ph idx="1"/>
          </p:nvPr>
        </p:nvSpPr>
        <p:spPr/>
        <p:txBody>
          <a:bodyPr/>
          <a:lstStyle/>
          <a:p>
            <a:r>
              <a:rPr lang="en-US" dirty="0"/>
              <a:t>Argentina</a:t>
            </a:r>
          </a:p>
          <a:p>
            <a:r>
              <a:rPr lang="en-US" dirty="0"/>
              <a:t>Bolivia</a:t>
            </a:r>
          </a:p>
          <a:p>
            <a:r>
              <a:rPr lang="en-US" dirty="0"/>
              <a:t>Chile</a:t>
            </a:r>
          </a:p>
          <a:p>
            <a:r>
              <a:rPr lang="en-US" dirty="0"/>
              <a:t>Dominican Republic</a:t>
            </a:r>
          </a:p>
          <a:p>
            <a:r>
              <a:rPr lang="en-US" dirty="0"/>
              <a:t>Ecuador</a:t>
            </a:r>
          </a:p>
          <a:p>
            <a:endParaRPr lang="en-US" dirty="0"/>
          </a:p>
        </p:txBody>
      </p:sp>
    </p:spTree>
    <p:extLst>
      <p:ext uri="{BB962C8B-B14F-4D97-AF65-F5344CB8AC3E}">
        <p14:creationId xmlns:p14="http://schemas.microsoft.com/office/powerpoint/2010/main" val="212102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AC74-A245-9042-84CC-9DE9730A4293}"/>
              </a:ext>
            </a:extLst>
          </p:cNvPr>
          <p:cNvSpPr>
            <a:spLocks noGrp="1"/>
          </p:cNvSpPr>
          <p:nvPr>
            <p:ph type="title"/>
          </p:nvPr>
        </p:nvSpPr>
        <p:spPr/>
        <p:txBody>
          <a:bodyPr/>
          <a:lstStyle/>
          <a:p>
            <a:r>
              <a:rPr lang="en-US" dirty="0"/>
              <a:t>Highs and Lows of GDP per Capita</a:t>
            </a:r>
          </a:p>
        </p:txBody>
      </p:sp>
      <p:sp>
        <p:nvSpPr>
          <p:cNvPr id="3" name="Content Placeholder 2">
            <a:extLst>
              <a:ext uri="{FF2B5EF4-FFF2-40B4-BE49-F238E27FC236}">
                <a16:creationId xmlns:a16="http://schemas.microsoft.com/office/drawing/2014/main" id="{43885680-69E1-0641-9A9C-F61F8E375920}"/>
              </a:ext>
            </a:extLst>
          </p:cNvPr>
          <p:cNvSpPr>
            <a:spLocks noGrp="1"/>
          </p:cNvSpPr>
          <p:nvPr>
            <p:ph idx="1"/>
          </p:nvPr>
        </p:nvSpPr>
        <p:spPr>
          <a:xfrm>
            <a:off x="1115568" y="2478024"/>
            <a:ext cx="5413569" cy="2651761"/>
          </a:xfrm>
        </p:spPr>
        <p:txBody>
          <a:bodyPr/>
          <a:lstStyle/>
          <a:p>
            <a:r>
              <a:rPr lang="en-US" dirty="0"/>
              <a:t>Highest in 1952 is Argentina</a:t>
            </a:r>
          </a:p>
          <a:p>
            <a:r>
              <a:rPr lang="en-US" dirty="0"/>
              <a:t>Highest in 2007 Chile</a:t>
            </a:r>
          </a:p>
          <a:p>
            <a:r>
              <a:rPr lang="en-US" dirty="0"/>
              <a:t>Lowest in 1952 Dominican Republic</a:t>
            </a:r>
          </a:p>
          <a:p>
            <a:r>
              <a:rPr lang="en-US" dirty="0"/>
              <a:t>Lowest in 2007 Bolivia</a:t>
            </a:r>
          </a:p>
          <a:p>
            <a:endParaRPr lang="en-US" dirty="0"/>
          </a:p>
        </p:txBody>
      </p:sp>
      <p:pic>
        <p:nvPicPr>
          <p:cNvPr id="5" name="Picture 4" descr="Chart, scatter chart&#10;&#10;Description automatically generated">
            <a:extLst>
              <a:ext uri="{FF2B5EF4-FFF2-40B4-BE49-F238E27FC236}">
                <a16:creationId xmlns:a16="http://schemas.microsoft.com/office/drawing/2014/main" id="{A36249E3-6BBB-2A4B-830D-DC3FC5250DD5}"/>
              </a:ext>
            </a:extLst>
          </p:cNvPr>
          <p:cNvPicPr>
            <a:picLocks noChangeAspect="1"/>
          </p:cNvPicPr>
          <p:nvPr/>
        </p:nvPicPr>
        <p:blipFill>
          <a:blip r:embed="rId2"/>
          <a:stretch>
            <a:fillRect/>
          </a:stretch>
        </p:blipFill>
        <p:spPr>
          <a:xfrm>
            <a:off x="6529137" y="2239204"/>
            <a:ext cx="5690309" cy="3534889"/>
          </a:xfrm>
          <a:prstGeom prst="rect">
            <a:avLst/>
          </a:prstGeom>
        </p:spPr>
      </p:pic>
    </p:spTree>
    <p:extLst>
      <p:ext uri="{BB962C8B-B14F-4D97-AF65-F5344CB8AC3E}">
        <p14:creationId xmlns:p14="http://schemas.microsoft.com/office/powerpoint/2010/main" val="89381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D30B56E-97EF-0842-9AEE-BE07175DD2FF}"/>
              </a:ext>
            </a:extLst>
          </p:cNvPr>
          <p:cNvSpPr>
            <a:spLocks noGrp="1"/>
          </p:cNvSpPr>
          <p:nvPr>
            <p:ph type="title"/>
          </p:nvPr>
        </p:nvSpPr>
        <p:spPr>
          <a:xfrm>
            <a:off x="1115568" y="548640"/>
            <a:ext cx="10168128" cy="1179576"/>
          </a:xfrm>
        </p:spPr>
        <p:txBody>
          <a:bodyPr>
            <a:normAutofit/>
          </a:bodyPr>
          <a:lstStyle/>
          <a:p>
            <a:r>
              <a:rPr lang="en-US" sz="3700"/>
              <a:t>Life Expectancy and GDP</a:t>
            </a:r>
            <a:br>
              <a:rPr lang="en-US" sz="3700"/>
            </a:br>
            <a:endParaRPr lang="en-US" sz="3700"/>
          </a:p>
        </p:txBody>
      </p:sp>
      <p:sp>
        <p:nvSpPr>
          <p:cNvPr id="18" name="Rectangle 17">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Chart, line chart&#10;&#10;Description automatically generated">
            <a:extLst>
              <a:ext uri="{FF2B5EF4-FFF2-40B4-BE49-F238E27FC236}">
                <a16:creationId xmlns:a16="http://schemas.microsoft.com/office/drawing/2014/main" id="{A277DB70-0FDC-D245-B0B4-C98B10572D64}"/>
              </a:ext>
            </a:extLst>
          </p:cNvPr>
          <p:cNvPicPr>
            <a:picLocks noChangeAspect="1"/>
          </p:cNvPicPr>
          <p:nvPr/>
        </p:nvPicPr>
        <p:blipFill rotWithShape="1">
          <a:blip r:embed="rId2"/>
          <a:srcRect r="2" b="1258"/>
          <a:stretch/>
        </p:blipFill>
        <p:spPr>
          <a:xfrm>
            <a:off x="908304" y="2478024"/>
            <a:ext cx="6009855" cy="3694176"/>
          </a:xfrm>
          <a:prstGeom prst="rect">
            <a:avLst/>
          </a:prstGeom>
        </p:spPr>
      </p:pic>
      <p:sp>
        <p:nvSpPr>
          <p:cNvPr id="9" name="Content Placeholder 8">
            <a:extLst>
              <a:ext uri="{FF2B5EF4-FFF2-40B4-BE49-F238E27FC236}">
                <a16:creationId xmlns:a16="http://schemas.microsoft.com/office/drawing/2014/main" id="{3038BE88-4B22-4D88-83D4-A0983B228400}"/>
              </a:ext>
            </a:extLst>
          </p:cNvPr>
          <p:cNvSpPr>
            <a:spLocks noGrp="1"/>
          </p:cNvSpPr>
          <p:nvPr>
            <p:ph idx="1"/>
          </p:nvPr>
        </p:nvSpPr>
        <p:spPr>
          <a:xfrm>
            <a:off x="7411453" y="2478024"/>
            <a:ext cx="3872243" cy="3694176"/>
          </a:xfrm>
        </p:spPr>
        <p:txBody>
          <a:bodyPr anchor="ctr">
            <a:normAutofit fontScale="92500" lnSpcReduction="20000"/>
          </a:bodyPr>
          <a:lstStyle/>
          <a:p>
            <a:r>
              <a:rPr lang="en-US" sz="1800" dirty="0"/>
              <a:t>The main trend appears to be life expectancy increases with GDP. The relationship could be higher GDP leads to higher life expectancy.</a:t>
            </a:r>
          </a:p>
          <a:p>
            <a:r>
              <a:rPr lang="en-US" sz="1800" dirty="0"/>
              <a:t>Chile and the Dominican Republic (DR) have similar shapes but DR has an overall lower life expectancy with lower GDP.</a:t>
            </a:r>
          </a:p>
          <a:p>
            <a:r>
              <a:rPr lang="en-US" sz="1800" dirty="0"/>
              <a:t>The countries that have zig zags could be related to political unrest. GDP and life expectancy can be drastically affected by volatile political relations.</a:t>
            </a:r>
          </a:p>
        </p:txBody>
      </p:sp>
    </p:spTree>
    <p:extLst>
      <p:ext uri="{BB962C8B-B14F-4D97-AF65-F5344CB8AC3E}">
        <p14:creationId xmlns:p14="http://schemas.microsoft.com/office/powerpoint/2010/main" val="2828063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DD583-A58A-6D47-BD1B-7E37A4C10260}"/>
              </a:ext>
            </a:extLst>
          </p:cNvPr>
          <p:cNvSpPr>
            <a:spLocks noGrp="1"/>
          </p:cNvSpPr>
          <p:nvPr>
            <p:ph type="title"/>
          </p:nvPr>
        </p:nvSpPr>
        <p:spPr/>
        <p:txBody>
          <a:bodyPr/>
          <a:lstStyle/>
          <a:p>
            <a:r>
              <a:rPr lang="en-US" dirty="0"/>
              <a:t>Life Expectancy </a:t>
            </a:r>
          </a:p>
        </p:txBody>
      </p:sp>
      <p:pic>
        <p:nvPicPr>
          <p:cNvPr id="5" name="Content Placeholder 4" descr="Chart, line chart&#10;&#10;Description automatically generated">
            <a:extLst>
              <a:ext uri="{FF2B5EF4-FFF2-40B4-BE49-F238E27FC236}">
                <a16:creationId xmlns:a16="http://schemas.microsoft.com/office/drawing/2014/main" id="{1CC7E6F2-3B59-B748-86E0-B8069DE74EE6}"/>
              </a:ext>
            </a:extLst>
          </p:cNvPr>
          <p:cNvPicPr>
            <a:picLocks noGrp="1" noChangeAspect="1"/>
          </p:cNvPicPr>
          <p:nvPr>
            <p:ph idx="1"/>
          </p:nvPr>
        </p:nvPicPr>
        <p:blipFill>
          <a:blip r:embed="rId2"/>
          <a:stretch>
            <a:fillRect/>
          </a:stretch>
        </p:blipFill>
        <p:spPr>
          <a:xfrm>
            <a:off x="4086977" y="2209465"/>
            <a:ext cx="8229600" cy="4486883"/>
          </a:xfrm>
        </p:spPr>
      </p:pic>
      <p:sp>
        <p:nvSpPr>
          <p:cNvPr id="7" name="TextBox 6">
            <a:extLst>
              <a:ext uri="{FF2B5EF4-FFF2-40B4-BE49-F238E27FC236}">
                <a16:creationId xmlns:a16="http://schemas.microsoft.com/office/drawing/2014/main" id="{FAECEA4E-6629-6940-A7CE-AC0FAE036B54}"/>
              </a:ext>
            </a:extLst>
          </p:cNvPr>
          <p:cNvSpPr txBox="1"/>
          <p:nvPr/>
        </p:nvSpPr>
        <p:spPr>
          <a:xfrm>
            <a:off x="457200" y="3157870"/>
            <a:ext cx="3512634" cy="923330"/>
          </a:xfrm>
          <a:prstGeom prst="rect">
            <a:avLst/>
          </a:prstGeom>
          <a:noFill/>
        </p:spPr>
        <p:txBody>
          <a:bodyPr wrap="square" rtlCol="0">
            <a:spAutoFit/>
          </a:bodyPr>
          <a:lstStyle/>
          <a:p>
            <a:r>
              <a:rPr lang="en-US" dirty="0"/>
              <a:t>Life Expectancy of all countries have increased each year</a:t>
            </a:r>
          </a:p>
        </p:txBody>
      </p:sp>
    </p:spTree>
    <p:extLst>
      <p:ext uri="{BB962C8B-B14F-4D97-AF65-F5344CB8AC3E}">
        <p14:creationId xmlns:p14="http://schemas.microsoft.com/office/powerpoint/2010/main" val="1395497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5416EBC-B41E-4F8A-BE9F-07301B682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AFF79527-C7F1-4E06-8126-A8E8C5FEB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9CD6CAE-BDF9-BB49-B005-3AD9D4AFC7EE}"/>
              </a:ext>
            </a:extLst>
          </p:cNvPr>
          <p:cNvSpPr>
            <a:spLocks noGrp="1"/>
          </p:cNvSpPr>
          <p:nvPr>
            <p:ph type="title"/>
          </p:nvPr>
        </p:nvSpPr>
        <p:spPr>
          <a:xfrm>
            <a:off x="868680" y="1719072"/>
            <a:ext cx="3103427" cy="1009841"/>
          </a:xfrm>
        </p:spPr>
        <p:txBody>
          <a:bodyPr anchor="t">
            <a:normAutofit/>
          </a:bodyPr>
          <a:lstStyle/>
          <a:p>
            <a:r>
              <a:rPr lang="en-US" sz="2300"/>
              <a:t>Life Expectancy and gapminders.dataset</a:t>
            </a:r>
          </a:p>
        </p:txBody>
      </p:sp>
      <p:sp>
        <p:nvSpPr>
          <p:cNvPr id="13" name="Rectangle 12">
            <a:extLst>
              <a:ext uri="{FF2B5EF4-FFF2-40B4-BE49-F238E27FC236}">
                <a16:creationId xmlns:a16="http://schemas.microsoft.com/office/drawing/2014/main" id="{55986208-8A53-4E92-9197-6B57BCCB2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Content Placeholder 6">
            <a:extLst>
              <a:ext uri="{FF2B5EF4-FFF2-40B4-BE49-F238E27FC236}">
                <a16:creationId xmlns:a16="http://schemas.microsoft.com/office/drawing/2014/main" id="{7AC77152-65DF-434E-9B60-D7D004C47F06}"/>
              </a:ext>
            </a:extLst>
          </p:cNvPr>
          <p:cNvSpPr>
            <a:spLocks noGrp="1"/>
          </p:cNvSpPr>
          <p:nvPr>
            <p:ph idx="1"/>
          </p:nvPr>
        </p:nvSpPr>
        <p:spPr/>
        <p:txBody>
          <a:bodyPr/>
          <a:lstStyle/>
          <a:p>
            <a:r>
              <a:rPr lang="en-US" dirty="0"/>
              <a:t>The only country that had a lower median than the median of the rest of the data set was Bolivia. This makes sense because Bolivia is one of the poorest countries in South America and has been this way for some time. Low GDP correlates to low life expectancy as shown previous slide.</a:t>
            </a:r>
          </a:p>
          <a:p>
            <a:endParaRPr lang="en-US" dirty="0"/>
          </a:p>
        </p:txBody>
      </p:sp>
    </p:spTree>
    <p:extLst>
      <p:ext uri="{BB962C8B-B14F-4D97-AF65-F5344CB8AC3E}">
        <p14:creationId xmlns:p14="http://schemas.microsoft.com/office/powerpoint/2010/main" val="1187818701"/>
      </p:ext>
    </p:extLst>
  </p:cSld>
  <p:clrMapOvr>
    <a:masterClrMapping/>
  </p:clrMapOvr>
</p:sld>
</file>

<file path=ppt/theme/theme1.xml><?xml version="1.0" encoding="utf-8"?>
<a:theme xmlns:a="http://schemas.openxmlformats.org/drawingml/2006/main" name="AccentBoxVTI">
  <a:themeElements>
    <a:clrScheme name="AnalogousFromRegularSeedRightStep">
      <a:dk1>
        <a:srgbClr val="000000"/>
      </a:dk1>
      <a:lt1>
        <a:srgbClr val="FFFFFF"/>
      </a:lt1>
      <a:dk2>
        <a:srgbClr val="243841"/>
      </a:dk2>
      <a:lt2>
        <a:srgbClr val="E2E5E8"/>
      </a:lt2>
      <a:accent1>
        <a:srgbClr val="E68429"/>
      </a:accent1>
      <a:accent2>
        <a:srgbClr val="B3A214"/>
      </a:accent2>
      <a:accent3>
        <a:srgbClr val="82AF1F"/>
      </a:accent3>
      <a:accent4>
        <a:srgbClr val="41B914"/>
      </a:accent4>
      <a:accent5>
        <a:srgbClr val="22BB38"/>
      </a:accent5>
      <a:accent6>
        <a:srgbClr val="14B971"/>
      </a:accent6>
      <a:hlink>
        <a:srgbClr val="3F82BF"/>
      </a:hlink>
      <a:folHlink>
        <a:srgbClr val="7F7F7F"/>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500</TotalTime>
  <Words>196</Words>
  <Application>Microsoft Macintosh PowerPoint</Application>
  <PresentationFormat>Widescreen</PresentationFormat>
  <Paragraphs>22</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Avenir Next LT Pro</vt:lpstr>
      <vt:lpstr>Calibri</vt:lpstr>
      <vt:lpstr>Neue Haas Grotesk Text Pro</vt:lpstr>
      <vt:lpstr>AccentBoxVTI</vt:lpstr>
      <vt:lpstr>Life Expectancy by Country</vt:lpstr>
      <vt:lpstr>Which Countries I Chose</vt:lpstr>
      <vt:lpstr>Highs and Lows of GDP per Capita</vt:lpstr>
      <vt:lpstr>Life Expectancy and GDP </vt:lpstr>
      <vt:lpstr>Life Expectancy </vt:lpstr>
      <vt:lpstr>Life Expectancy and gapminders.dataset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Life Expectancy by Country</dc:title>
  <dc:creator>sarah hagans</dc:creator>
  <cp:lastModifiedBy>sarah hagans</cp:lastModifiedBy>
  <cp:revision>8</cp:revision>
  <dcterms:created xsi:type="dcterms:W3CDTF">2021-08-04T18:13:06Z</dcterms:created>
  <dcterms:modified xsi:type="dcterms:W3CDTF">2021-08-05T02:33:24Z</dcterms:modified>
</cp:coreProperties>
</file>