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46"/>
  </p:normalViewPr>
  <p:slideViewPr>
    <p:cSldViewPr snapToGrid="0" snapToObjects="1">
      <p:cViewPr varScale="1">
        <p:scale>
          <a:sx n="88" d="100"/>
          <a:sy n="88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BAF3A-8607-9747-A26F-3E12D020D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8172F-0E13-2647-AFF7-4A3395D6C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4EC52-549D-E84B-8677-D2502BC2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C0322-7D58-E449-B9C7-C884641E8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8B562-FA67-5247-8B65-CE55EEE4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279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371C4-B654-3C45-B9CA-3877A57C2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AD35-E27E-C741-A979-AFD4BD952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CFC7E-4EEE-244F-BC33-B4286A37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172FB-F2F8-424F-AB96-887C573EE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66FE1-B3AB-A941-B2C0-63457CB4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31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B6382-855E-F54C-8716-D49194472F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F9A61-ABF9-D345-8525-1EBE52FDA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B3ADE-AB01-6C44-A465-C3BBBDDD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42847-EBB6-3F4A-AD3E-D9D030F54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E2DF-B9CC-0C4C-A81D-EE23D3B2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6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D192-10D4-304E-A48F-686F01EA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62CF-1266-8E48-A491-72985462A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4F1B-AE4C-D442-8380-F1C92F20B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5DA63-A5A1-4D4A-9616-6B3CFC57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2A1E-600B-7E4B-893C-2262DE07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6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0B6D-6D95-A24D-916E-3C5DED78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2BAB-25A8-1944-B739-CEB50506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4914F-F0AF-C940-B8E0-AFC605FB2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4C7-115A-ED42-B3FE-45094AAB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C42C6-57FA-0342-9523-69902F086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2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06FB-938B-7A46-8E3A-8AAFCC44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44FA-4D7A-0C4E-96B9-5583DF2A5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7E238-70AC-9247-B089-355EDC362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EFE20-A313-684F-9FE6-06ABA5DF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4FE9A-6DB9-1049-8084-ED1F78F5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B6262-BD47-4042-B185-A2C16784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952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EDC8-EA03-E049-B9AA-E58F2CF56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FEB6D-67AA-814F-AE81-116B73EA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F5407-1EE0-904F-9C55-C67BFFD9C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267BC-7739-CC46-AFFA-6AABEA896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75BF7-1289-674A-9057-09F9F755E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0B637-B793-6D4B-A0CA-7802D5BE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0CA25-16E5-3047-9161-98FE2FB0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D8C9E1-AE3D-A742-8508-30F27D8A2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1CD6-E588-6140-A85E-4284E838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9A8B1-F434-9240-AB7C-9FF4FC8AB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668FC-C3AC-D54B-AB19-EBFBD558D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0A602-90E5-D043-99F6-2FCDE801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8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3D4C4A-E302-FA4E-ADA3-D6AD19226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847DD-C9B5-2A48-AD3C-AD38A51B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96AD3-D40F-1C45-B897-5585DCBE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7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4686C-4741-6A4D-9BB5-767DB7E05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91D85-49C1-B746-AAC5-74F2470B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63DBF0-43DC-A84D-A8B3-F41271BB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FB71A-2C6D-0147-B96E-638B8D16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E96A4-0C28-654A-BC33-F3A6F908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15EB3-35A5-514E-91A5-022E5D40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53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C7A6-CE8D-3F44-A026-C01E2186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12D90-02AD-1B46-9CBE-18FD49597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5557E-FF20-E248-BAD6-CBBAE56F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61EF0-7C13-CD4F-A9CD-BF384D3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6F08B-B4FE-7A47-B3DA-1F8F93FB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AF2A5-B930-2044-B188-117E1EA6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6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8497BA-2FD5-A442-999C-0D2D81CD8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FBEB-973B-A243-A17D-AF2A0B49B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EBF8-0ABD-D742-A710-4B61A989E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A996C-71E3-8345-8067-AA455DA62AFA}" type="datetimeFigureOut">
              <a:rPr lang="en-US" smtClean="0"/>
              <a:t>8/8/21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FBC34-3BF8-1242-A80C-7E44EF851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2CB9-9A6D-5B42-8FB5-680A9FA84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2CFC-C3B1-574F-868E-E8CABD913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A579C7-17CC-5E42-A5FC-2946C64CD1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Cigarettes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B0564-DF2D-844B-8B45-E6056937E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Statistical Programming</a:t>
            </a:r>
          </a:p>
          <a:p>
            <a:r>
              <a:rPr lang="en-US" sz="1700">
                <a:solidFill>
                  <a:schemeClr val="bg1"/>
                </a:solidFill>
              </a:rPr>
              <a:t>Lesson 10 Final Project</a:t>
            </a:r>
          </a:p>
          <a:p>
            <a:r>
              <a:rPr lang="en-US" sz="1700">
                <a:solidFill>
                  <a:schemeClr val="bg1"/>
                </a:solidFill>
              </a:rPr>
              <a:t>Sarah Hagans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0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Rectangle 1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1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CC2B2-B237-794B-AF60-1372BAEAD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Packs Per Capita by State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9D15038-1EA4-1B45-AB2C-DDDD9AFF3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162" r="3" b="3"/>
          <a:stretch/>
        </p:blipFill>
        <p:spPr>
          <a:xfrm>
            <a:off x="4893595" y="961812"/>
            <a:ext cx="547820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5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471AE-AADA-3E4C-8D30-5818AB9F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There is a negative correlation with moderate strength between pack per capita and price per pack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6D6CEEE6-7F8C-B14E-9078-91EEEC0D5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7818" y="1375820"/>
            <a:ext cx="5359706" cy="4106359"/>
          </a:xfrm>
        </p:spPr>
      </p:pic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3288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68F3D-2244-E149-9631-4E7635A0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Pearson's product-moment correlation</a:t>
            </a:r>
            <a:br>
              <a:rPr lang="en-US" sz="2000" dirty="0">
                <a:solidFill>
                  <a:schemeClr val="bg1"/>
                </a:solidFill>
              </a:rPr>
            </a:b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data:  </a:t>
            </a:r>
            <a:r>
              <a:rPr lang="en-US" sz="2000" dirty="0" err="1">
                <a:solidFill>
                  <a:schemeClr val="bg1"/>
                </a:solidFill>
              </a:rPr>
              <a:t>Cigarette$avgprs</a:t>
            </a:r>
            <a:r>
              <a:rPr lang="en-US" sz="2000" dirty="0">
                <a:solidFill>
                  <a:schemeClr val="bg1"/>
                </a:solidFill>
              </a:rPr>
              <a:t> and </a:t>
            </a:r>
            <a:r>
              <a:rPr lang="en-US" sz="2000" dirty="0" err="1">
                <a:solidFill>
                  <a:schemeClr val="bg1"/>
                </a:solidFill>
              </a:rPr>
              <a:t>Cigarette$packpc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 = -16.562, df = 526, p-value &lt; 2.2e-16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alternative hypothesis: true correlation is not equal to 0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95 percent confidence interval: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 -0.6388606 -0.5264104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sample estimates: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80"/>
                </a:highlight>
              </a:rPr>
              <a:t>       </a:t>
            </a:r>
            <a:r>
              <a:rPr lang="en-US" sz="2000" dirty="0" err="1">
                <a:solidFill>
                  <a:schemeClr val="bg1"/>
                </a:solidFill>
                <a:highlight>
                  <a:srgbClr val="000080"/>
                </a:highlight>
              </a:rPr>
              <a:t>cor</a:t>
            </a:r>
            <a:r>
              <a:rPr lang="en-US" sz="2000" dirty="0">
                <a:solidFill>
                  <a:schemeClr val="bg1"/>
                </a:solidFill>
                <a:highlight>
                  <a:srgbClr val="000080"/>
                </a:highlight>
              </a:rPr>
              <a:t> </a:t>
            </a:r>
            <a:br>
              <a:rPr lang="en-US" sz="2000" dirty="0">
                <a:solidFill>
                  <a:schemeClr val="bg1"/>
                </a:solidFill>
                <a:highlight>
                  <a:srgbClr val="000080"/>
                </a:highlight>
              </a:rPr>
            </a:br>
            <a:r>
              <a:rPr lang="en-US" sz="2000" dirty="0">
                <a:solidFill>
                  <a:schemeClr val="bg1"/>
                </a:solidFill>
                <a:highlight>
                  <a:srgbClr val="000080"/>
                </a:highlight>
              </a:rPr>
              <a:t>-0.5854443 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E81391DB-6EB0-BA4E-A24A-3001FA89B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4550" y="1879494"/>
            <a:ext cx="4155082" cy="3817109"/>
          </a:xfrm>
        </p:spPr>
      </p:pic>
    </p:spTree>
    <p:extLst>
      <p:ext uri="{BB962C8B-B14F-4D97-AF65-F5344CB8AC3E}">
        <p14:creationId xmlns:p14="http://schemas.microsoft.com/office/powerpoint/2010/main" val="406610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2D266-B5AF-6043-B6D9-1D8EEAEE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Linear Regression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9A6610-1BBE-4503-8D4E-C68004D4B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 negative </a:t>
            </a:r>
            <a:r>
              <a:rPr lang="en-US" sz="2000" dirty="0" err="1">
                <a:solidFill>
                  <a:schemeClr val="bg1"/>
                </a:solidFill>
              </a:rPr>
              <a:t>avgprs</a:t>
            </a:r>
            <a:r>
              <a:rPr lang="en-US" sz="2000" dirty="0">
                <a:solidFill>
                  <a:schemeClr val="bg1"/>
                </a:solidFill>
              </a:rPr>
              <a:t> estimate backs the negative correlation. 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p-value is significant.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adjusted R-squared value suggests the line explains 34% of the variability.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F189004F-E6DB-304F-BB69-B1BD322E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1075431"/>
            <a:ext cx="6596652" cy="455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6359E-3B46-7044-B42C-02D3899C3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en-US" sz="3000">
                <a:solidFill>
                  <a:schemeClr val="bg1"/>
                </a:solidFill>
              </a:rPr>
              <a:t>Adjusting For Inflation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38681B5-C174-40FE-86F0-BB66BD8A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336" y="506727"/>
            <a:ext cx="6609921" cy="1526741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This increased the slope of the line and the correlation strength. 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5CDB26E-196B-7842-8EEC-0CDFD8E85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13" y="2523915"/>
            <a:ext cx="5032270" cy="3749040"/>
          </a:xfrm>
          <a:prstGeom prst="rect">
            <a:avLst/>
          </a:prstGeom>
        </p:spPr>
      </p:pic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BCAE9741-528F-CB43-822C-7B964FE4D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692" y="2527997"/>
            <a:ext cx="4075043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5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42A5316D-ED2F-4F89-B4B4-8D9240B1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BA212-056A-2045-834F-983D5DD4D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10" y="1487272"/>
            <a:ext cx="2743200" cy="2743200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2600">
                <a:solidFill>
                  <a:srgbClr val="FFFFFF"/>
                </a:solidFill>
              </a:rPr>
              <a:t>A t-test of Packs per Capita in 1985 and 1995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92F90F45-C3F6-2A46-AF9E-D10CAC213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448189"/>
            <a:ext cx="7188199" cy="2821366"/>
          </a:xfrm>
          <a:prstGeom prst="rect">
            <a:avLst/>
          </a:prstGeom>
        </p:spPr>
      </p:pic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BA24412B-6C51-43A8-B948-547FD8735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4884873"/>
            <a:ext cx="7188199" cy="1292090"/>
          </a:xfrm>
        </p:spPr>
        <p:txBody>
          <a:bodyPr>
            <a:normAutofit/>
          </a:bodyPr>
          <a:lstStyle/>
          <a:p>
            <a:r>
              <a:rPr lang="en-US" sz="1800" dirty="0"/>
              <a:t>There appears to be a significant </a:t>
            </a:r>
            <a:r>
              <a:rPr lang="en-US" sz="1800"/>
              <a:t>difference between 1985 and 1995.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F09EE-1DB4-424C-8F44-C2B21F77CC94}"/>
              </a:ext>
            </a:extLst>
          </p:cNvPr>
          <p:cNvSpPr txBox="1"/>
          <p:nvPr/>
        </p:nvSpPr>
        <p:spPr>
          <a:xfrm>
            <a:off x="6234113" y="4752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86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157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Cigarettes</vt:lpstr>
      <vt:lpstr>Packs Per Capita by State</vt:lpstr>
      <vt:lpstr>There is a negative correlation with moderate strength between pack per capita and price per pack</vt:lpstr>
      <vt:lpstr>Pearson's product-moment correlation  data:  Cigarette$avgprs and Cigarette$packpc t = -16.562, df = 526, p-value &lt; 2.2e-16 alternative hypothesis: true correlation is not equal to 0 95 percent confidence interval:  -0.6388606 -0.5264104 sample estimates:        cor  -0.5854443 </vt:lpstr>
      <vt:lpstr>Linear Regression </vt:lpstr>
      <vt:lpstr>Adjusting For Inflation</vt:lpstr>
      <vt:lpstr>A t-test of Packs per Capita in 1985 and 1995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Cigarettes</dc:title>
  <dc:creator>sarah hagans</dc:creator>
  <cp:lastModifiedBy>sarah hagans</cp:lastModifiedBy>
  <cp:revision>7</cp:revision>
  <dcterms:created xsi:type="dcterms:W3CDTF">2021-08-09T00:23:58Z</dcterms:created>
  <dcterms:modified xsi:type="dcterms:W3CDTF">2021-08-09T03:25:40Z</dcterms:modified>
</cp:coreProperties>
</file>