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B3139-51C1-5D49-9523-80B8A823AD05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55633-B73B-294F-B2F6-CEC897AA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Code:</a:t>
            </a:r>
          </a:p>
          <a:p>
            <a:r>
              <a:rPr lang="en-US" sz="1200" dirty="0"/>
              <a:t>rivers &lt;- </a:t>
            </a:r>
            <a:r>
              <a:rPr lang="en-US" sz="1200" dirty="0" err="1"/>
              <a:t>ggplot</a:t>
            </a:r>
            <a:r>
              <a:rPr lang="en-US" sz="1200" dirty="0"/>
              <a:t>(</a:t>
            </a:r>
            <a:r>
              <a:rPr lang="en-US" sz="1200" dirty="0" err="1"/>
              <a:t>rr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 = rivers))</a:t>
            </a:r>
          </a:p>
          <a:p>
            <a:r>
              <a:rPr lang="en-US" sz="1200" dirty="0"/>
              <a:t>rivers + </a:t>
            </a:r>
            <a:r>
              <a:rPr lang="en-US" sz="1200" dirty="0" err="1"/>
              <a:t>geom_histogram</a:t>
            </a:r>
            <a:r>
              <a:rPr lang="en-US" sz="1200" dirty="0"/>
              <a:t> (</a:t>
            </a:r>
            <a:r>
              <a:rPr lang="en-US" sz="1200" dirty="0" err="1"/>
              <a:t>binwidth</a:t>
            </a:r>
            <a:r>
              <a:rPr lang="en-US" sz="1200" dirty="0"/>
              <a:t> = 50)+ </a:t>
            </a:r>
            <a:r>
              <a:rPr lang="en-US" sz="1200" dirty="0" err="1"/>
              <a:t>ggtitle</a:t>
            </a:r>
            <a:r>
              <a:rPr lang="en-US" sz="1200" dirty="0"/>
              <a:t>("Histogram of Rivers of North America in Miles")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5633-B73B-294F-B2F6-CEC897AA44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Code: </a:t>
            </a:r>
          </a:p>
          <a:p>
            <a:r>
              <a:rPr lang="en-US" dirty="0"/>
              <a:t>summary(</a:t>
            </a:r>
            <a:r>
              <a:rPr lang="en-US" dirty="0" err="1"/>
              <a:t>rr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rr$rivers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rivers &lt;-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rr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"", y = rivers))</a:t>
            </a:r>
          </a:p>
          <a:p>
            <a:r>
              <a:rPr lang="en-US" dirty="0"/>
              <a:t>rivers +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  <a:r>
              <a:rPr lang="en-US" dirty="0" err="1"/>
              <a:t>xlab</a:t>
            </a:r>
            <a:r>
              <a:rPr lang="en-US" dirty="0"/>
              <a:t>("")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5633-B73B-294F-B2F6-CEC897AA44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rr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(sample = rivers)) + </a:t>
            </a:r>
            <a:r>
              <a:rPr lang="en-US" dirty="0" err="1"/>
              <a:t>geom_qq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55633-B73B-294F-B2F6-CEC897AA44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C01F-808F-B74C-B157-7EBD17BE8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9AF4E-FC8E-0E40-9656-4D1EFA132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B8E7-E582-514E-9AC8-795C6288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5F5C-41AE-364F-98AE-7754DDFB70DB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4151-E644-4844-AC9E-521275B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08F7-3CA1-7142-8C28-CDBAFAA4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C8B-D433-CB42-970C-48C2B46B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A5AA-C091-BF4F-99D2-FE31730C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D58D3-3CF6-144F-81DD-03EAA2DE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CA2D-6FB9-A24D-B03D-8B4F82D6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5F5C-41AE-364F-98AE-7754DDFB70DB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0F6DA-3E5B-E943-A9D6-F00DD171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1085-FEC8-5346-B653-AFD70E07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C8B-D433-CB42-970C-48C2B46B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9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E223A-753E-5541-AD4B-0F0363091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9DA14-CA2F-9448-8900-5F025CDD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0EB3-58CC-4F45-BF6A-1C8BF5DA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5F5C-41AE-364F-98AE-7754DDFB70DB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97A2-F82A-3B41-AD61-D2E9ED5F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2F77-5F0E-6049-801F-B6672EAA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C8B-D433-CB42-970C-48C2B46B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E17A-723E-0E4F-B72E-5055DC73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02E4-FD68-EF40-8212-97F94CB8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CE1CB-A8A2-2840-993B-39EEBBDF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5F5C-41AE-364F-98AE-7754DDFB70DB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D9E0C-E86D-A540-ABE6-457ECC5E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414A-2528-3A43-AC52-88F11198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C8B-D433-CB42-970C-48C2B46B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0D50-F93D-F741-B9A9-FF84F659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D02CE-F37D-2B42-9F64-EBAD6574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A7DB8-A98E-E741-B0C0-A542147B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5F5C-41AE-364F-98AE-7754DDFB70DB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9B41-46F6-0340-8DA5-6755015C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55A7-0D0C-9949-97E6-FBDA0B81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C8B-D433-CB42-970C-48C2B46B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7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CE0-C9A9-4E4D-A44A-229279DE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2F5F-0539-DE45-8909-81DF922D6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04614-1B99-CF4C-86CB-B3706F5B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6E286-BDA3-6D44-A1D0-4BB50FB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5F5C-41AE-364F-98AE-7754DDFB70DB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1F87E-0A6E-E44F-8E2E-0981F3B3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F6753-0734-264F-AFD0-09857F74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C8B-D433-CB42-970C-48C2B46B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EDA6-1B83-A540-9F3B-1C265B45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56ADA-BF32-5E42-9282-8496ABF9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0BCAC-C110-0F49-AF50-D99364BBE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64FE0-00BA-CE47-8FB1-2DF80C07A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66D62-729D-1348-8C42-853351C32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B6771-991C-7F42-A7DE-29BA68E7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5F5C-41AE-364F-98AE-7754DDFB70DB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DAA3C-101C-5847-8589-9BE53A62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58A4A-113B-2F43-BB06-2C2EA085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C8B-D433-CB42-970C-48C2B46B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3D4-7074-A44B-9C72-84CC44FE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A80AF-78F8-CA41-A976-939FF629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5F5C-41AE-364F-98AE-7754DDFB70DB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89CD8-685C-F541-9C3E-192BA192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8AC89-AAA9-304F-87BE-A4AC1E92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C8B-D433-CB42-970C-48C2B46B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4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876AB-3DD8-DC44-A545-440DAE9F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5F5C-41AE-364F-98AE-7754DDFB70DB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E3640-7DC0-2643-A559-E8B772D2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FEFE8-2882-A941-BDCF-02EAC53D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C8B-D433-CB42-970C-48C2B46B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3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3F1A-F453-114C-B178-35D4FED3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EE68-9073-E845-9954-5DC2BE6C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C6C81-8897-D846-AE9B-5B83DE6C5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5DE48-C1FC-F242-8F5C-F40D8395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5F5C-41AE-364F-98AE-7754DDFB70DB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5C9B-6583-7547-9433-163D0BF5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E8D75-F801-C345-BE77-89FB3245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C8B-D433-CB42-970C-48C2B46B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9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61E9-AB25-1A4A-B302-97FCD89B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4F2DA-86BA-CF4E-B958-0D2EF63CC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3D7AD-D993-8A4D-A379-4CB06BA8A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3E19D-FC1A-2F46-980D-FC213976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5F5C-41AE-364F-98AE-7754DDFB70DB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2AFA0-BB47-CE49-A20C-DD194BB5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B0D38-E8F5-2747-828B-B37BF8AB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C8B-D433-CB42-970C-48C2B46B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41DE3-B033-B541-BA3D-C901C91A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DDCB8-EF13-114B-98BC-EB0C2B90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291F-48A5-C748-B320-568233CA7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C5F5C-41AE-364F-98AE-7754DDFB70DB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0AE39-B002-7343-93A0-B08454150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03AE3-62E9-904E-8BA5-B7B286DF7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9C8B-D433-CB42-970C-48C2B46B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8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4D1136-9641-2742-AEA2-91D5D0F89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Rivers of North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108F7-E28A-D54A-A6C8-B2D498E21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Hands On Lesson 5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Sarah Hagans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Code used is listed in notes and at the end </a:t>
            </a:r>
            <a:r>
              <a:rPr lang="en-US">
                <a:solidFill>
                  <a:schemeClr val="bg1"/>
                </a:solidFill>
              </a:rPr>
              <a:t>of presentation.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5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8A36-92EC-904E-B5F0-718F24F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833CD0-D8E5-4FA0-9AA8-08B1DF092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This Data appears skewed to the right with outliers past 1,500 miles.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D719FCE-867D-2E46-821B-696AB911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433474"/>
            <a:ext cx="6019331" cy="39878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9546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B77BF-5314-A845-8436-516F6D00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/>
              <a:t>BoxPlot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A07D-7475-EF48-AA49-6B7BC9B2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Rivers Summary Statistics (in Miles)     </a:t>
            </a:r>
          </a:p>
          <a:p>
            <a:r>
              <a:rPr lang="en-US" sz="2000"/>
              <a:t> Min.   : 135.0  </a:t>
            </a:r>
          </a:p>
          <a:p>
            <a:r>
              <a:rPr lang="en-US" sz="2000"/>
              <a:t> 1st Qu.: 310.0  </a:t>
            </a:r>
          </a:p>
          <a:p>
            <a:r>
              <a:rPr lang="en-US" sz="2000"/>
              <a:t> Median : 425.0  </a:t>
            </a:r>
          </a:p>
          <a:p>
            <a:r>
              <a:rPr lang="en-US" sz="2000"/>
              <a:t> Mean   : 591.2  </a:t>
            </a:r>
          </a:p>
          <a:p>
            <a:r>
              <a:rPr lang="en-US" sz="2000"/>
              <a:t> 3rd Qu.: 680.0  </a:t>
            </a:r>
          </a:p>
          <a:p>
            <a:r>
              <a:rPr lang="en-US" sz="2000"/>
              <a:t> Max.   :3710.0 </a:t>
            </a:r>
          </a:p>
          <a:p>
            <a:r>
              <a:rPr lang="en-US" sz="2000"/>
              <a:t>There appears to be some high outliers between 1,500 to 4,000miles.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231DA02B-357B-DF47-A7D0-37C1EA64C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4" y="2549345"/>
            <a:ext cx="4935970" cy="327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8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0352D33D-F203-431A-A545-DB0A8A0D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DEC33493-8EA2-4BEB-9BF0-04EE8ADD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56556" cy="6858000"/>
          </a:xfrm>
          <a:custGeom>
            <a:avLst/>
            <a:gdLst>
              <a:gd name="connsiteX0" fmla="*/ 0 w 7856556"/>
              <a:gd name="connsiteY0" fmla="*/ 0 h 6858000"/>
              <a:gd name="connsiteX1" fmla="*/ 4680402 w 7856556"/>
              <a:gd name="connsiteY1" fmla="*/ 0 h 6858000"/>
              <a:gd name="connsiteX2" fmla="*/ 7856556 w 7856556"/>
              <a:gd name="connsiteY2" fmla="*/ 6858000 h 6858000"/>
              <a:gd name="connsiteX3" fmla="*/ 0 w 78565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6556" h="6858000">
                <a:moveTo>
                  <a:pt x="0" y="0"/>
                </a:moveTo>
                <a:lnTo>
                  <a:pt x="4680402" y="0"/>
                </a:lnTo>
                <a:lnTo>
                  <a:pt x="78565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1D13A1-4626-4D50-9DF7-71BB7B6B7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29" y="0"/>
            <a:ext cx="7393181" cy="6858000"/>
          </a:xfrm>
          <a:custGeom>
            <a:avLst/>
            <a:gdLst>
              <a:gd name="connsiteX0" fmla="*/ 0 w 7393181"/>
              <a:gd name="connsiteY0" fmla="*/ 0 h 6858000"/>
              <a:gd name="connsiteX1" fmla="*/ 4217027 w 7393181"/>
              <a:gd name="connsiteY1" fmla="*/ 0 h 6858000"/>
              <a:gd name="connsiteX2" fmla="*/ 7393181 w 7393181"/>
              <a:gd name="connsiteY2" fmla="*/ 6858000 h 6858000"/>
              <a:gd name="connsiteX3" fmla="*/ 0 w 73931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3181" h="6858000">
                <a:moveTo>
                  <a:pt x="0" y="0"/>
                </a:moveTo>
                <a:lnTo>
                  <a:pt x="4217027" y="0"/>
                </a:lnTo>
                <a:lnTo>
                  <a:pt x="73931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B0B07-9FA9-5F4C-940B-11E5D361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4606289"/>
            <a:ext cx="5242560" cy="1613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334B8-BAAE-0D40-AD21-E72CFBB7D4C7}"/>
              </a:ext>
            </a:extLst>
          </p:cNvPr>
          <p:cNvSpPr txBox="1"/>
          <p:nvPr/>
        </p:nvSpPr>
        <p:spPr>
          <a:xfrm>
            <a:off x="598714" y="838199"/>
            <a:ext cx="4378234" cy="3768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data does not appear normally Distributed. Which is understandable looking at the Histogram and boxplot. There are outliers on the high end of the dataset.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7A573DD-FBC8-7649-B5D4-103C1E105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4829" y="1301522"/>
            <a:ext cx="4288972" cy="28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1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0F7A-14D3-594B-B4CC-CF08AC69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2254-D7BB-8D4E-A0BC-B4D0F3EA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 err="1"/>
              <a:t>rr</a:t>
            </a:r>
            <a:r>
              <a:rPr lang="en-US" dirty="0"/>
              <a:t> = </a:t>
            </a:r>
            <a:r>
              <a:rPr lang="en-US" dirty="0" err="1"/>
              <a:t>data.frame</a:t>
            </a:r>
            <a:r>
              <a:rPr lang="en-US" dirty="0"/>
              <a:t>(rivers)</a:t>
            </a:r>
          </a:p>
          <a:p>
            <a:endParaRPr lang="en-US" dirty="0"/>
          </a:p>
          <a:p>
            <a:r>
              <a:rPr lang="en-US" dirty="0"/>
              <a:t>head(</a:t>
            </a:r>
            <a:r>
              <a:rPr lang="en-US" dirty="0" err="1"/>
              <a:t>rr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rivers &lt;-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rr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rivers))</a:t>
            </a:r>
          </a:p>
          <a:p>
            <a:r>
              <a:rPr lang="en-US" dirty="0"/>
              <a:t>rivers + </a:t>
            </a:r>
            <a:r>
              <a:rPr lang="en-US" dirty="0" err="1"/>
              <a:t>geom_histogram</a:t>
            </a:r>
            <a:r>
              <a:rPr lang="en-US" dirty="0"/>
              <a:t> (</a:t>
            </a:r>
            <a:r>
              <a:rPr lang="en-US" dirty="0" err="1"/>
              <a:t>binwidth</a:t>
            </a:r>
            <a:r>
              <a:rPr lang="en-US" dirty="0"/>
              <a:t> = 50)+ </a:t>
            </a:r>
            <a:r>
              <a:rPr lang="en-US" dirty="0" err="1"/>
              <a:t>ggtitle</a:t>
            </a:r>
            <a:r>
              <a:rPr lang="en-US" dirty="0"/>
              <a:t>("Histogram of Rivers of North America in Miles")</a:t>
            </a:r>
          </a:p>
          <a:p>
            <a:endParaRPr lang="en-US" dirty="0"/>
          </a:p>
          <a:p>
            <a:r>
              <a:rPr lang="en-US" dirty="0"/>
              <a:t>summary(</a:t>
            </a:r>
            <a:r>
              <a:rPr lang="en-US" dirty="0" err="1"/>
              <a:t>rr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rr$rivers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rivers &lt;-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rr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"", y = rivers))</a:t>
            </a:r>
          </a:p>
          <a:p>
            <a:r>
              <a:rPr lang="en-US" dirty="0"/>
              <a:t>rivers +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  <a:r>
              <a:rPr lang="en-US" dirty="0" err="1"/>
              <a:t>xlab</a:t>
            </a:r>
            <a:r>
              <a:rPr lang="en-US" dirty="0"/>
              <a:t>("")</a:t>
            </a:r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rr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(sample = rivers)) + </a:t>
            </a:r>
            <a:r>
              <a:rPr lang="en-US" dirty="0" err="1"/>
              <a:t>geom_qq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870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302</Words>
  <Application>Microsoft Macintosh PowerPoint</Application>
  <PresentationFormat>Widescreen</PresentationFormat>
  <Paragraphs>48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Rivers of North America</vt:lpstr>
      <vt:lpstr>Histogram</vt:lpstr>
      <vt:lpstr>BoxPlot</vt:lpstr>
      <vt:lpstr>Distribution</vt:lpstr>
      <vt:lpstr>Code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Rivers</dc:title>
  <dc:creator>sarah hagans</dc:creator>
  <cp:lastModifiedBy>sarah hagans</cp:lastModifiedBy>
  <cp:revision>6</cp:revision>
  <dcterms:created xsi:type="dcterms:W3CDTF">2021-07-28T23:25:19Z</dcterms:created>
  <dcterms:modified xsi:type="dcterms:W3CDTF">2021-07-29T01:28:48Z</dcterms:modified>
</cp:coreProperties>
</file>