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2"/>
    <p:restoredTop sz="94650"/>
  </p:normalViewPr>
  <p:slideViewPr>
    <p:cSldViewPr snapToGrid="0" snapToObjects="1" showGuides="1">
      <p:cViewPr varScale="1">
        <p:scale>
          <a:sx n="88" d="100"/>
          <a:sy n="88" d="100"/>
        </p:scale>
        <p:origin x="208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6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5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ed network background">
            <a:extLst>
              <a:ext uri="{FF2B5EF4-FFF2-40B4-BE49-F238E27FC236}">
                <a16:creationId xmlns:a16="http://schemas.microsoft.com/office/drawing/2014/main" id="{180A91E3-CCF0-41B6-9130-86E79C6A4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" r="22062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5CD00-BF82-2C46-9B56-76BE58BA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085" y="3025587"/>
            <a:ext cx="3822895" cy="2985247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SUPERVISED </a:t>
            </a:r>
            <a:br>
              <a:rPr lang="en-US" sz="4400" dirty="0"/>
            </a:br>
            <a:r>
              <a:rPr lang="en-US" sz="4400" dirty="0"/>
              <a:t>MACHINE </a:t>
            </a:r>
            <a:br>
              <a:rPr lang="en-US" sz="4400" dirty="0"/>
            </a:br>
            <a:r>
              <a:rPr lang="en-US" sz="4400" dirty="0"/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2013D-E35D-C744-94FF-0838A9938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DSO106 L6</a:t>
            </a:r>
          </a:p>
          <a:p>
            <a:pPr algn="r"/>
            <a:r>
              <a:rPr lang="en-US" sz="1600" dirty="0"/>
              <a:t>SARAH HAGANS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8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AD66-A92F-8A40-9A2D-2C28A914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DIAMOND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F6A0-995C-3249-9FC4-CCADD5F5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supervised ML to predict the price of diamonds using the variables</a:t>
            </a:r>
          </a:p>
          <a:p>
            <a:pPr lvl="1"/>
            <a:r>
              <a:rPr lang="en-US" dirty="0"/>
              <a:t>Cut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Carat</a:t>
            </a:r>
          </a:p>
        </p:txBody>
      </p:sp>
    </p:spTree>
    <p:extLst>
      <p:ext uri="{BB962C8B-B14F-4D97-AF65-F5344CB8AC3E}">
        <p14:creationId xmlns:p14="http://schemas.microsoft.com/office/powerpoint/2010/main" val="1423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3C1C-3FDF-994A-AFFA-19E064A0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494E-4918-B74E-9DBD-4473B007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When Machine Learning, You need to subset data to use to “train” a model and to “test” the model for accuracy.</a:t>
            </a:r>
          </a:p>
          <a:p>
            <a:r>
              <a:rPr lang="en-US" dirty="0"/>
              <a:t>With the method in this lesson, we can develop a linear regression model for prediction.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D62E6-495A-B342-BA12-39EEE862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US" sz="3700"/>
              <a:t>Linear Regression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D90EB7C-681D-3641-AFAA-E0B4EF17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82108"/>
            <a:ext cx="5270053" cy="329378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72BE38-D044-4696-9328-3F1FD163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en-US" dirty="0"/>
              <a:t>Here is the Scatter Plot of the predictions made with the linear regression model created earlier.</a:t>
            </a:r>
          </a:p>
          <a:p>
            <a:r>
              <a:rPr lang="en-US" dirty="0"/>
              <a:t>This looks like a good model. Very solid spread. Can over shoot the price possibly.</a:t>
            </a:r>
          </a:p>
        </p:txBody>
      </p:sp>
    </p:spTree>
    <p:extLst>
      <p:ext uri="{BB962C8B-B14F-4D97-AF65-F5344CB8AC3E}">
        <p14:creationId xmlns:p14="http://schemas.microsoft.com/office/powerpoint/2010/main" val="212379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7223-8768-7849-8FE0-D2FAF545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Acuracy</a:t>
            </a:r>
            <a:r>
              <a:rPr lang="en-US" dirty="0"/>
              <a:t>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1E80-5383-CA4D-9B64-2A5C0921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Score : Score: 0.9043201853815037 VERY Good under 1!</a:t>
            </a:r>
          </a:p>
          <a:p>
            <a:r>
              <a:rPr lang="en-US" dirty="0"/>
              <a:t>MAE Score: 858.565179648647 Very big, but these gems tend to be hundreds of thousands of dollars so less than 1 thousand is alright IMO.</a:t>
            </a:r>
          </a:p>
          <a:p>
            <a:r>
              <a:rPr lang="en-US" dirty="0"/>
              <a:t>MSE Score:1535738.6746536687 Squared still big. Yikes.</a:t>
            </a:r>
          </a:p>
          <a:p>
            <a:r>
              <a:rPr lang="en-US" dirty="0"/>
              <a:t>RMSE Score: 1239.2492383107074 still big.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7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C353-A735-6543-84D3-3FAC2CB0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627F-C9BA-8344-91BC-6879D352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 iteration K-Fold score: 0.90505423, 0.90592706, 0.90134682</a:t>
            </a:r>
          </a:p>
          <a:p>
            <a:r>
              <a:rPr lang="en-US" dirty="0"/>
              <a:t>Interpretation? These look great to me. Those scores that were big before must just be from big dollar amount we </a:t>
            </a:r>
            <a:r>
              <a:rPr lang="en-US"/>
              <a:t>are looking 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4839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211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SUPERVISED  MACHINE  LEARNING</vt:lpstr>
      <vt:lpstr>PREDICTING DIAMOND PRICES</vt:lpstr>
      <vt:lpstr>Train Test Split</vt:lpstr>
      <vt:lpstr>Linear Regression model</vt:lpstr>
      <vt:lpstr>Acuracy Scores</vt:lpstr>
      <vt:lpstr>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 MACHINE  LEARNING</dc:title>
  <dc:creator>sarah hagans</dc:creator>
  <cp:lastModifiedBy>sarah hagans</cp:lastModifiedBy>
  <cp:revision>1</cp:revision>
  <dcterms:created xsi:type="dcterms:W3CDTF">2022-01-10T01:34:27Z</dcterms:created>
  <dcterms:modified xsi:type="dcterms:W3CDTF">2022-01-10T01:59:27Z</dcterms:modified>
</cp:coreProperties>
</file>