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62B2-80CC-4282-8565-427DFCE4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0EE8D-7B4C-4339-8A21-DC297FD56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E443-CAFD-437B-AE61-E528BB75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5BC5-E6BB-4CC3-AE4A-703CFB55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2177-A321-47FD-BA2C-D397F56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7DF5-B277-4E1F-AEC5-09F65ABF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CDCD5-04E8-4A7B-80FD-CA0D609F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8822-F09B-45E9-BE73-F12F9945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936-AA00-4FE6-BA1F-8A1B6016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ABF8-11A9-4021-8FA4-CD7F0DAB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C3790-3E8F-4867-B52F-A795BE718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CF4A-70FC-4870-98DD-2FC2C6BA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DF37-55C7-45B6-890D-F8F69448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08EB-D97B-43FB-8C22-4BFE45A6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072B-BF48-4823-BB05-76BECE3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8AC0-BF8D-4881-B34D-6B5A0521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87F5-476F-40E5-9D7C-8857A130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5203-645B-4200-9839-F983708E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8AE7-585D-4324-A684-F24F395D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9FBE-E7BF-47BD-802A-258DDF54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BCA1-CCD6-45EF-AFD4-32116CCC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8C68-A964-4B15-B4CD-BC66507B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D767-37D2-40A1-956C-5AC7CBD4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9938-A7A7-4E23-8C88-67746BB9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26A1-6592-4BF2-9598-DBEFF8B2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0996-9249-46EC-B35A-4BDF61DE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6828-CE3F-4ECA-AF7F-AF64BAAE0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5D7B-B3CC-4F55-996B-04739F58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DC71C-5C3C-47E8-98C7-C9E2083C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0F43B-4344-430C-89EE-7DCB8761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73041-1159-442E-A91D-B6B2E951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5F67-F84C-4B1E-B5C3-2234F3B8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CFCA-A74E-4248-962C-384E89D1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0771-6263-4688-BBF4-65311337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006D4-92FA-4E87-9F16-D4B6558C3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4FE83-AF98-44FD-ABCC-217024A85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89A48-6980-4EE1-B9AA-B84EA44B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A1D63-093D-4262-B56F-B584E953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AA5E6-93C9-4330-B83F-4ED4FDA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117-FB70-416C-ADC6-F0C646F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7D653-CE46-43DA-A91C-E6D33975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85F81-B47F-4646-B50A-66CB2169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DE12-DD2A-41A6-A7EF-8091BA74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E09C-F7B0-4747-BAA2-0B9E7FC9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BFEB0-BB64-46CD-8B8C-7E1BF513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1C445-9A9F-4640-8A9E-E0F4A039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69CE-409F-4B3C-A9A6-07FD7DFD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40A5-C3AE-4EB9-941C-B3281572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56703-74BC-4597-9EEF-C2B6098E5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5262D-46BE-47EC-A6EB-50330E0F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3B0B3-AF3C-4EC4-9492-EC3D0C1F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5ECAC-F1D0-4399-BF4E-0EA22785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9EB-ECDB-408A-8BB3-1D6D3B0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3F685-CD57-4732-9B3A-53C4C8C6B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6BA48-7A16-4F00-BE82-0A9E309F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AFE4-DFB6-4DD1-A6B1-04706079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ECA89-BDB9-4C9E-9ED7-73BB5866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B4460-85D9-402D-B1F4-5A7E3334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25A08-E900-4C64-BF1B-C4786CB9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DFD7-EB23-4073-BA39-E9985AB4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C84A-D583-4A87-AF75-8CCDE9F60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B0EE-B537-42B8-9038-0F98724E1F9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1A43-A5A1-4AF9-852A-7968701BD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5131-F209-42D9-98B3-D13591FE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E3C2-A4A1-49BD-AAF5-407F3F84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B12F-0785-47D9-8690-367565A80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CB26C-269E-4590-98D9-DEB6DD487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Research Project by: Matt Tolman, Phil Quintanilla, Sarah Heavner, and Tony Odom</a:t>
            </a:r>
          </a:p>
        </p:txBody>
      </p:sp>
    </p:spTree>
    <p:extLst>
      <p:ext uri="{BB962C8B-B14F-4D97-AF65-F5344CB8AC3E}">
        <p14:creationId xmlns:p14="http://schemas.microsoft.com/office/powerpoint/2010/main" val="164618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D7A-EFEE-489B-B952-BE93700C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BDDC-F385-4624-B6F6-8A4F07A2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by Investopedia.com, cryptocurrency is : ”a digital or virtual currency that is secured by cryptography, which makes it nearly impossible to counterfeit or double-spend.” (1)</a:t>
            </a:r>
          </a:p>
          <a:p>
            <a:r>
              <a:rPr lang="en-US" dirty="0"/>
              <a:t>While most US Dollars are traded digitally today, the difference is that the dollar is a centralized currency and transactions can take up to multiple days to be confirmed; cryptocurrency is </a:t>
            </a:r>
            <a:r>
              <a:rPr lang="en-US" dirty="0" err="1"/>
              <a:t>uncentralized</a:t>
            </a:r>
            <a:r>
              <a:rPr lang="en-US" dirty="0"/>
              <a:t> and transactions may complete in as little as 10 minutes.</a:t>
            </a:r>
          </a:p>
          <a:p>
            <a:r>
              <a:rPr lang="en-US" dirty="0"/>
              <a:t>According to Forbes, cryptocurrency exchange volume in the US has grown from an estimated 1.3 billion USD in 2015 to 227 billion USD in 2019.(2)</a:t>
            </a:r>
          </a:p>
        </p:txBody>
      </p:sp>
    </p:spTree>
    <p:extLst>
      <p:ext uri="{BB962C8B-B14F-4D97-AF65-F5344CB8AC3E}">
        <p14:creationId xmlns:p14="http://schemas.microsoft.com/office/powerpoint/2010/main" val="3363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56D0-7F40-4701-9AAE-932D8247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99EC-ECB9-4959-8FEA-6B0AFDB0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trends in the top 5 Cryptocurrencies by volume (BTC, ETH, LTC, BCH, BNB) and top 5 Cryptocurrencies by market cap (BTC, XRP, USDT, ETH, BCH) to determine the following questions:</a:t>
            </a:r>
          </a:p>
          <a:p>
            <a:pPr lvl="1"/>
            <a:r>
              <a:rPr lang="en-US" dirty="0"/>
              <a:t>Cryptocurrency Stability</a:t>
            </a:r>
          </a:p>
          <a:p>
            <a:pPr lvl="2"/>
            <a:r>
              <a:rPr lang="en-US" dirty="0"/>
              <a:t>Do short term trends follow long term trends?</a:t>
            </a:r>
          </a:p>
          <a:p>
            <a:pPr lvl="1"/>
            <a:r>
              <a:rPr lang="en-US" dirty="0"/>
              <a:t>Most Traded Cryptocurrency</a:t>
            </a:r>
          </a:p>
          <a:p>
            <a:pPr lvl="2"/>
            <a:r>
              <a:rPr lang="en-US" dirty="0"/>
              <a:t>What is the most traded Cryptocurrency?</a:t>
            </a:r>
          </a:p>
          <a:p>
            <a:pPr lvl="1"/>
            <a:r>
              <a:rPr lang="en-US" dirty="0"/>
              <a:t>Does the price of Bitcoin follow the USD?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Does social media popularity contribute to pricing changes?</a:t>
            </a:r>
          </a:p>
          <a:p>
            <a:pPr lvl="1"/>
            <a:r>
              <a:rPr lang="en-US" dirty="0"/>
              <a:t>Do we think Cryptocurrency is a good investment?</a:t>
            </a:r>
          </a:p>
          <a:p>
            <a:pPr lvl="2"/>
            <a:r>
              <a:rPr lang="en-US" dirty="0"/>
              <a:t>Which coin do we recommend?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0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3A1F-7181-4C85-B403-97401757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3B83-C978-4A62-BF54-FC20D892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consistent trend between short term, YTD, and 5-year price stability for the 7 coins?</a:t>
            </a:r>
          </a:p>
        </p:txBody>
      </p:sp>
    </p:spTree>
    <p:extLst>
      <p:ext uri="{BB962C8B-B14F-4D97-AF65-F5344CB8AC3E}">
        <p14:creationId xmlns:p14="http://schemas.microsoft.com/office/powerpoint/2010/main" val="309058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4B5D-2039-436A-A53E-4B04A8B2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traded Cryptocurrency?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D7C1-F7BC-4763-AC77-1C6A4A60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Cryptocurrency is the most traded over a 5 year period?</a:t>
            </a:r>
          </a:p>
        </p:txBody>
      </p:sp>
    </p:spTree>
    <p:extLst>
      <p:ext uri="{BB962C8B-B14F-4D97-AF65-F5344CB8AC3E}">
        <p14:creationId xmlns:p14="http://schemas.microsoft.com/office/powerpoint/2010/main" val="347424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977-CB8F-4045-AB57-4DF37CB6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price of Bitcoin follow the USD?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1025-AC84-478C-9976-2BB1C7F1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between the price of Bitcoin and the USD?</a:t>
            </a:r>
          </a:p>
        </p:txBody>
      </p:sp>
    </p:spTree>
    <p:extLst>
      <p:ext uri="{BB962C8B-B14F-4D97-AF65-F5344CB8AC3E}">
        <p14:creationId xmlns:p14="http://schemas.microsoft.com/office/powerpoint/2010/main" val="366234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2924-0568-4C61-B411-C520C68C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Does social media popularity contribute to pricing changes?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17DC-6C93-4173-8A45-1B2B4DA7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relationship between media popularity that influences pricing changes?</a:t>
            </a:r>
          </a:p>
        </p:txBody>
      </p:sp>
    </p:spTree>
    <p:extLst>
      <p:ext uri="{BB962C8B-B14F-4D97-AF65-F5344CB8AC3E}">
        <p14:creationId xmlns:p14="http://schemas.microsoft.com/office/powerpoint/2010/main" val="268615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1AC-F8D1-4950-93DD-6DB02DB3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think Cryptocurrency is a good investment?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7ED1-A084-47AD-AB05-B6C8C101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Cryptocurrency appears to be the best investment?</a:t>
            </a:r>
          </a:p>
        </p:txBody>
      </p:sp>
    </p:spTree>
    <p:extLst>
      <p:ext uri="{BB962C8B-B14F-4D97-AF65-F5344CB8AC3E}">
        <p14:creationId xmlns:p14="http://schemas.microsoft.com/office/powerpoint/2010/main" val="24247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Cryptocurrency </vt:lpstr>
      <vt:lpstr>Cryptocurrency Overview</vt:lpstr>
      <vt:lpstr>Research Goals</vt:lpstr>
      <vt:lpstr>Cryptocurrency Stability</vt:lpstr>
      <vt:lpstr>What is the most traded Cryptocurrency?</vt:lpstr>
      <vt:lpstr>Does the price of Bitcoin follow the USD?</vt:lpstr>
      <vt:lpstr>Does social media popularity contribute to pricing changes?</vt:lpstr>
      <vt:lpstr>Do we think Cryptocurrency is a good investment?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Sarah Heavner</dc:creator>
  <cp:lastModifiedBy>Sarah Heavner</cp:lastModifiedBy>
  <cp:revision>6</cp:revision>
  <dcterms:created xsi:type="dcterms:W3CDTF">2020-10-28T00:44:10Z</dcterms:created>
  <dcterms:modified xsi:type="dcterms:W3CDTF">2020-10-28T01:51:30Z</dcterms:modified>
</cp:coreProperties>
</file>