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4"/>
  </p:notesMasterIdLst>
  <p:handoutMasterIdLst>
    <p:handoutMasterId r:id="rId5"/>
  </p:handoutMasterIdLst>
  <p:sldIdLst>
    <p:sldId id="277" r:id="rId3"/>
  </p:sldIdLst>
  <p:sldSz cx="9144000" cy="6858000" type="screen4x3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26">
          <p15:clr>
            <a:srgbClr val="A4A3A4"/>
          </p15:clr>
        </p15:guide>
        <p15:guide id="4" orient="horz" pos="4194">
          <p15:clr>
            <a:srgbClr val="A4A3A4"/>
          </p15:clr>
        </p15:guide>
        <p15:guide id="5" orient="horz" pos="3306">
          <p15:clr>
            <a:srgbClr val="A4A3A4"/>
          </p15:clr>
        </p15:guide>
        <p15:guide id="6" pos="5580">
          <p15:clr>
            <a:srgbClr val="A4A3A4"/>
          </p15:clr>
        </p15:guide>
        <p15:guide id="7" pos="1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EA0"/>
    <a:srgbClr val="DD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4" autoAdjust="0"/>
  </p:normalViewPr>
  <p:slideViewPr>
    <p:cSldViewPr snapToGrid="0" showGuides="1">
      <p:cViewPr varScale="1">
        <p:scale>
          <a:sx n="117" d="100"/>
          <a:sy n="117" d="100"/>
        </p:scale>
        <p:origin x="1662" y="96"/>
      </p:cViewPr>
      <p:guideLst>
        <p:guide orient="horz" pos="2160"/>
        <p:guide pos="2880"/>
        <p:guide orient="horz" pos="726"/>
        <p:guide orient="horz" pos="4194"/>
        <p:guide orient="horz" pos="3306"/>
        <p:guide pos="5580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996" y="114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01.02.2019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01.02.2019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1231900"/>
            <a:ext cx="443547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 smtClean="0"/>
              <a:t>Mastertitelformat durch Klicken bearbeiten</a:t>
            </a:r>
            <a:br>
              <a:rPr lang="de-DE" dirty="0" smtClean="0"/>
            </a:br>
            <a:r>
              <a:rPr lang="de-DE" dirty="0" smtClean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ändern: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338" y="3036888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ändern: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1882800" y="6351373"/>
            <a:ext cx="162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Partnerlogo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54000" y="5731200"/>
            <a:ext cx="52092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des Vortragenden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3628800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ändern: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41544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 smtClean="0"/>
              <a:t>Kontaktdaten</a:t>
            </a:r>
            <a:endParaRPr lang="de-DE" dirty="0"/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Kontakt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ändern: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7999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 smtClean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4701600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 smtClean="0"/>
              <a:t>Kontaktdaten</a:t>
            </a:r>
            <a:endParaRPr lang="de-DE" sz="140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Kontakt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41544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 smtClean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9258072" y="540456"/>
            <a:ext cx="1641475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  <a:endParaRPr lang="de-DE" sz="1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Logo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Logo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Logo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Logo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Logo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5852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Logo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Logo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Logo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Logo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Logo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Logo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 smtClean="0"/>
              <a:t>Mastertitelformat durch Klicken bearbeiten</a:t>
            </a:r>
            <a:br>
              <a:rPr lang="de-DE" dirty="0" smtClean="0"/>
            </a:br>
            <a:r>
              <a:rPr lang="de-DE" dirty="0" smtClean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 smtClean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 smtClean="0"/>
              <a:t>Mastertitelformat durch Klicken bearbeiten</a:t>
            </a:r>
            <a:br>
              <a:rPr lang="de-DE" dirty="0" smtClean="0"/>
            </a:br>
            <a:r>
              <a:rPr lang="de-DE" dirty="0" smtClean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192000" y="1094400"/>
            <a:ext cx="266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</a:t>
            </a:r>
            <a:r>
              <a:rPr lang="de-DE" sz="1000" b="1" dirty="0" smtClean="0">
                <a:latin typeface="+mn-lt"/>
              </a:rPr>
              <a:t>ändern:</a:t>
            </a:r>
            <a:endParaRPr lang="de-DE" sz="1000" b="1" dirty="0">
              <a:latin typeface="+mn-lt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smtClean="0">
                <a:latin typeface="+mn-lt"/>
              </a:rPr>
              <a:t>Bild</a:t>
            </a:r>
            <a:r>
              <a:rPr lang="de-DE" sz="1000" baseline="0" dirty="0" smtClean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0" y="5662800"/>
            <a:ext cx="2664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5648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 smtClean="0"/>
              <a:t>Mastertitelformat durch Klicken bearbeiten</a:t>
            </a:r>
            <a:br>
              <a:rPr lang="de-DE" dirty="0" smtClean="0"/>
            </a:br>
            <a:r>
              <a:rPr lang="de-DE" dirty="0" smtClean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701600" y="1094400"/>
            <a:ext cx="41544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</a:t>
            </a:r>
            <a:r>
              <a:rPr lang="de-DE" sz="1000" b="1" dirty="0" smtClean="0">
                <a:latin typeface="+mn-lt"/>
              </a:rPr>
              <a:t>ändern:</a:t>
            </a:r>
            <a:endParaRPr lang="de-DE" sz="1000" b="1" dirty="0">
              <a:latin typeface="+mn-lt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smtClean="0">
                <a:latin typeface="+mn-lt"/>
              </a:rPr>
              <a:t>Bild</a:t>
            </a:r>
            <a:r>
              <a:rPr lang="de-DE" sz="1000" baseline="0" dirty="0" smtClean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01600" y="5662800"/>
            <a:ext cx="41544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415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 smtClean="0"/>
              <a:t>Mastertitelformat durch Klicken bearbeiten</a:t>
            </a:r>
            <a:br>
              <a:rPr lang="de-DE" dirty="0" smtClean="0"/>
            </a:br>
            <a:r>
              <a:rPr lang="de-DE" dirty="0" smtClean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5662800"/>
            <a:ext cx="8568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288000" y="1094400"/>
            <a:ext cx="8568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</a:t>
            </a:r>
            <a:r>
              <a:rPr lang="de-DE" sz="1000" b="1" dirty="0" smtClean="0">
                <a:latin typeface="+mn-lt"/>
              </a:rPr>
              <a:t>ändern:</a:t>
            </a:r>
            <a:endParaRPr lang="de-DE" sz="1000" b="1" dirty="0">
              <a:latin typeface="+mn-lt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smtClean="0">
                <a:latin typeface="+mn-lt"/>
              </a:rPr>
              <a:t>Bild</a:t>
            </a:r>
            <a:r>
              <a:rPr lang="de-DE" sz="1000" baseline="0" dirty="0" smtClean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 smtClean="0"/>
              <a:t>Mastertitelformat durch Klicken bearbeiten</a:t>
            </a:r>
            <a:br>
              <a:rPr lang="de-DE" dirty="0" smtClean="0"/>
            </a:br>
            <a:r>
              <a:rPr lang="de-DE" dirty="0" smtClean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des Vortragenden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Beispiel-Titel</a:t>
            </a:r>
            <a:r>
              <a:rPr lang="en-US" dirty="0" smtClean="0"/>
              <a:t>, 1. </a:t>
            </a:r>
            <a:r>
              <a:rPr lang="en-US" dirty="0" err="1" smtClean="0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ändern: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151063" y="525225"/>
            <a:ext cx="20331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 smtClean="0">
                <a:latin typeface="+mn-lt"/>
              </a:rPr>
              <a:t>Fußzeile</a:t>
            </a:r>
            <a:r>
              <a:rPr lang="de-DE" sz="1000" b="1" baseline="0" dirty="0" smtClean="0">
                <a:latin typeface="+mn-lt"/>
              </a:rPr>
              <a:t> anpassen</a:t>
            </a:r>
            <a:r>
              <a:rPr lang="de-DE" sz="1000" b="1" dirty="0" smtClean="0">
                <a:latin typeface="+mn-lt"/>
              </a:rPr>
              <a:t>:</a:t>
            </a:r>
            <a:endParaRPr lang="de-DE" sz="1000" b="0" dirty="0" smtClean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 smtClean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 smtClean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 smtClean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16000" y="6372000"/>
            <a:ext cx="270000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 smtClean="0">
                <a:solidFill>
                  <a:srgbClr val="9D9EA0"/>
                </a:solidFill>
              </a:rPr>
              <a:t>Titel der Präsentation  |  Name des Vortragenden  |  Organisationseinheit  |  20.05.2016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‹Nr.›</a:t>
            </a:fld>
            <a:endParaRPr lang="de-DE" sz="900" dirty="0">
              <a:solidFill>
                <a:srgbClr val="9D9EA0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6061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9" name="Grafik 18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600" y="6350400"/>
            <a:ext cx="2225067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>
          <p15:clr>
            <a:srgbClr val="F26B43"/>
          </p15:clr>
        </p15:guide>
        <p15:guide id="2" orient="horz" pos="2863">
          <p15:clr>
            <a:srgbClr val="F26B43"/>
          </p15:clr>
        </p15:guide>
        <p15:guide id="3" pos="181">
          <p15:clr>
            <a:srgbClr val="F26B43"/>
          </p15:clr>
        </p15:guide>
        <p15:guide id="4" pos="5579">
          <p15:clr>
            <a:srgbClr val="F26B43"/>
          </p15:clr>
        </p15:guide>
        <p15:guide id="5" pos="1950">
          <p15:clr>
            <a:srgbClr val="F26B43"/>
          </p15:clr>
        </p15:guide>
        <p15:guide id="6" pos="2064">
          <p15:clr>
            <a:srgbClr val="F26B43"/>
          </p15:clr>
        </p15:guide>
        <p15:guide id="7" pos="3696">
          <p15:clr>
            <a:srgbClr val="F26B43"/>
          </p15:clr>
        </p15:guide>
        <p15:guide id="8" pos="38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Netz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SzPct val="115000"/>
            </a:pPr>
            <a:r>
              <a:rPr lang="de-DE" dirty="0" smtClean="0"/>
              <a:t>Vorstädtisches Niederspannungsnetz nach </a:t>
            </a:r>
            <a:r>
              <a:rPr lang="de-DE" dirty="0" err="1" smtClean="0"/>
              <a:t>Kerber</a:t>
            </a:r>
            <a:r>
              <a:rPr lang="de-DE" dirty="0" smtClean="0"/>
              <a:t> mit 120 Gebäuden</a:t>
            </a:r>
          </a:p>
          <a:p>
            <a:pPr>
              <a:buSzPct val="115000"/>
            </a:pPr>
            <a:r>
              <a:rPr lang="de-DE" dirty="0" smtClean="0"/>
              <a:t>Gebäudetypen: </a:t>
            </a:r>
            <a:r>
              <a:rPr lang="de-DE" dirty="0" err="1" smtClean="0"/>
              <a:t>Einfamilien</a:t>
            </a:r>
            <a:r>
              <a:rPr lang="de-DE" dirty="0" smtClean="0"/>
              <a:t>- und Doppelhäuser (jede WE hat einen eigenen Netzanschluss)</a:t>
            </a:r>
            <a:endParaRPr lang="de-DE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807" y="1921357"/>
            <a:ext cx="4855500" cy="411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 EBC | E.ON ERC - Inhalt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de.pptx" id="{83DC5908-4F1F-4064-9510-B14BABCD5042}" vid="{FAE60A6D-9762-4AB7-A218-C8488225A85B}"/>
    </a:ext>
  </a:extLst>
</a:theme>
</file>

<file path=ppt/theme/theme2.xml><?xml version="1.0" encoding="utf-8"?>
<a:theme xmlns:a="http://schemas.openxmlformats.org/drawingml/2006/main" name="Folienmaster EBC |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de.pptx" id="{83DC5908-4F1F-4064-9510-B14BABCD5042}" vid="{3CD2EE11-26E6-42C5-AB70-93302684BF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Folienmaster-de</Template>
  <TotalTime>0</TotalTime>
  <Words>21</Words>
  <Application>Microsoft Office PowerPoint</Application>
  <PresentationFormat>Bildschirmpräsentation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Symbol</vt:lpstr>
      <vt:lpstr>Wingdings</vt:lpstr>
      <vt:lpstr>Folienmaster EBC | E.ON ERC - Inhaltsfolien</vt:lpstr>
      <vt:lpstr>Folienmaster EBC | E.ON ERC - Titel-/Abschlussfolien</vt:lpstr>
      <vt:lpstr>Netz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Netz</dc:title>
  <dc:creator>Henn, Sarah</dc:creator>
  <cp:lastModifiedBy>Henn, Sarah</cp:lastModifiedBy>
  <cp:revision>3</cp:revision>
  <cp:lastPrinted>2015-12-03T17:36:18Z</cp:lastPrinted>
  <dcterms:created xsi:type="dcterms:W3CDTF">2019-02-01T10:28:43Z</dcterms:created>
  <dcterms:modified xsi:type="dcterms:W3CDTF">2019-02-01T10:35:39Z</dcterms:modified>
</cp:coreProperties>
</file>