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media/image8.jpg" ContentType="image/png"/>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5" r:id="rId3"/>
    <p:sldId id="257" r:id="rId4"/>
    <p:sldId id="258" r:id="rId5"/>
    <p:sldId id="259" r:id="rId6"/>
    <p:sldId id="263" r:id="rId7"/>
    <p:sldId id="264" r:id="rId8"/>
    <p:sldId id="261" r:id="rId9"/>
    <p:sldId id="262" r:id="rId10"/>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2" userDrawn="1">
          <p15:clr>
            <a:srgbClr val="A4A3A4"/>
          </p15:clr>
        </p15:guide>
        <p15:guide id="4" orient="horz" pos="5761" userDrawn="1">
          <p15:clr>
            <a:srgbClr val="A4A3A4"/>
          </p15:clr>
        </p15:guide>
        <p15:guide id="5" orient="horz" pos="2223" userDrawn="1">
          <p15:clr>
            <a:srgbClr val="9FCC3B"/>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2"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D4F"/>
    <a:srgbClr val="F7E4BE"/>
    <a:srgbClr val="73626E"/>
    <a:srgbClr val="413E4A"/>
    <a:srgbClr val="607890"/>
    <a:srgbClr val="F2F0DF"/>
    <a:srgbClr val="B38184"/>
    <a:srgbClr val="8E9E82"/>
    <a:srgbClr val="F0B49E"/>
    <a:srgbClr val="CAC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08"/>
    <p:restoredTop sz="94662"/>
  </p:normalViewPr>
  <p:slideViewPr>
    <p:cSldViewPr>
      <p:cViewPr>
        <p:scale>
          <a:sx n="180" d="100"/>
          <a:sy n="180" d="100"/>
        </p:scale>
        <p:origin x="160" y="-13456"/>
      </p:cViewPr>
      <p:guideLst>
        <p:guide orient="horz" pos="11522"/>
        <p:guide orient="horz" pos="5761"/>
        <p:guide orient="horz" pos="2223"/>
        <p:guide pos="32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5/19/17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6</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19/05/2017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gif"/><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4" name="Rectangle 3"/>
          <p:cNvSpPr/>
          <p:nvPr/>
        </p:nvSpPr>
        <p:spPr>
          <a:xfrm>
            <a:off x="10780" y="-572"/>
            <a:ext cx="274320" cy="1828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26635" y="-18366"/>
            <a:ext cx="274320" cy="18288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28497" y="-5006912"/>
            <a:ext cx="274320" cy="10287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17120" y="13009943"/>
            <a:ext cx="274320" cy="10287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663" y="3240359"/>
            <a:ext cx="10287000" cy="228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265267"/>
            <a:ext cx="10287000" cy="228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955" y="15985775"/>
            <a:ext cx="10287000" cy="228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030787" y="3384375"/>
            <a:ext cx="228600" cy="29718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108195" y="16202371"/>
            <a:ext cx="228600" cy="20574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780" y="11377263"/>
            <a:ext cx="10287000" cy="228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320551" y="16274379"/>
            <a:ext cx="7776864" cy="1728192"/>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66545" y="11665867"/>
            <a:ext cx="9703078" cy="4248472"/>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320551" y="6481291"/>
            <a:ext cx="9649072" cy="4896544"/>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20551" y="3456955"/>
            <a:ext cx="4680520" cy="2808312"/>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289103" y="3456955"/>
            <a:ext cx="4680520" cy="2808312"/>
          </a:xfrm>
          <a:prstGeom prst="roundRect">
            <a:avLst/>
          </a:prstGeom>
          <a:solidFill>
            <a:srgbClr val="73626E"/>
          </a:solidFill>
          <a:ln cap="rnd">
            <a:solidFill>
              <a:srgbClr val="73626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320551" y="1440731"/>
            <a:ext cx="9721080" cy="1846659"/>
          </a:xfrm>
          <a:prstGeom prst="rect">
            <a:avLst/>
          </a:prstGeom>
          <a:noFill/>
          <a:ln>
            <a:solidFill>
              <a:schemeClr val="bg1"/>
            </a:solidFill>
          </a:ln>
        </p:spPr>
        <p:txBody>
          <a:bodyPr wrap="square" lIns="0" tIns="0" rIns="0" bIns="0" rtlCol="0">
            <a:spAutoFit/>
          </a:bodyPr>
          <a:lstStyle/>
          <a:p>
            <a:pPr algn="ctr"/>
            <a:r>
              <a:rPr lang="en-US" sz="6000" dirty="0">
                <a:solidFill>
                  <a:schemeClr val="bg1">
                    <a:lumMod val="95000"/>
                  </a:schemeClr>
                </a:solidFill>
                <a:latin typeface="Corbel" charset="0"/>
                <a:ea typeface="Corbel" charset="0"/>
                <a:cs typeface="Corbel" charset="0"/>
              </a:rPr>
              <a:t>Charon: </a:t>
            </a:r>
            <a:r>
              <a:rPr lang="en-US" sz="6000" dirty="0" smtClean="0">
                <a:solidFill>
                  <a:schemeClr val="bg1">
                    <a:lumMod val="95000"/>
                  </a:schemeClr>
                </a:solidFill>
                <a:latin typeface="Corbel" charset="0"/>
                <a:ea typeface="Corbel" charset="0"/>
                <a:cs typeface="Corbel" charset="0"/>
              </a:rPr>
              <a:t>A </a:t>
            </a:r>
            <a:r>
              <a:rPr lang="en-US" sz="6000" dirty="0">
                <a:solidFill>
                  <a:schemeClr val="bg1">
                    <a:lumMod val="95000"/>
                  </a:schemeClr>
                </a:solidFill>
                <a:latin typeface="Corbel" charset="0"/>
                <a:ea typeface="Corbel" charset="0"/>
                <a:cs typeface="Corbel" charset="0"/>
              </a:rPr>
              <a:t>Repository to Support DH Workflows</a:t>
            </a:r>
            <a:endParaRPr lang="en-US" sz="6000" dirty="0">
              <a:solidFill>
                <a:schemeClr val="bg1">
                  <a:lumMod val="95000"/>
                </a:schemeClr>
              </a:solidFill>
              <a:latin typeface="Corbel" charset="0"/>
              <a:ea typeface="Corbel" charset="0"/>
              <a:cs typeface="Corbel" charset="0"/>
            </a:endParaRPr>
          </a:p>
        </p:txBody>
      </p:sp>
      <p:sp>
        <p:nvSpPr>
          <p:cNvPr id="19" name="TextBox 18"/>
          <p:cNvSpPr txBox="1"/>
          <p:nvPr/>
        </p:nvSpPr>
        <p:spPr>
          <a:xfrm>
            <a:off x="320552" y="288603"/>
            <a:ext cx="8280919" cy="1107996"/>
          </a:xfrm>
          <a:prstGeom prst="rect">
            <a:avLst/>
          </a:prstGeom>
          <a:noFill/>
          <a:ln>
            <a:solidFill>
              <a:schemeClr val="bg1"/>
            </a:solidFill>
          </a:ln>
        </p:spPr>
        <p:txBody>
          <a:bodyPr wrap="square" lIns="0" tIns="0" rIns="0" bIns="0" rtlCol="0">
            <a:spAutoFit/>
          </a:bodyPr>
          <a:lstStyle/>
          <a:p>
            <a:r>
              <a:rPr lang="en-US" sz="2400" dirty="0">
                <a:solidFill>
                  <a:schemeClr val="bg1">
                    <a:lumMod val="95000"/>
                  </a:schemeClr>
                </a:solidFill>
                <a:latin typeface="Corbel" charset="0"/>
                <a:ea typeface="Corbel" charset="0"/>
                <a:cs typeface="Corbel" charset="0"/>
              </a:rPr>
              <a:t>Sarah Sweeney, </a:t>
            </a:r>
            <a:r>
              <a:rPr lang="en-US" sz="2400" dirty="0" err="1">
                <a:solidFill>
                  <a:schemeClr val="bg1">
                    <a:lumMod val="95000"/>
                  </a:schemeClr>
                </a:solidFill>
                <a:latin typeface="Corbel" charset="0"/>
                <a:ea typeface="Corbel" charset="0"/>
                <a:cs typeface="Corbel" charset="0"/>
              </a:rPr>
              <a:t>sj.sweeney@northeastern.edu</a:t>
            </a:r>
            <a:endParaRPr lang="en-US" sz="2400" dirty="0">
              <a:solidFill>
                <a:schemeClr val="bg1">
                  <a:lumMod val="95000"/>
                </a:schemeClr>
              </a:solidFill>
              <a:latin typeface="Corbel" charset="0"/>
              <a:ea typeface="Corbel" charset="0"/>
              <a:cs typeface="Corbel" charset="0"/>
            </a:endParaRPr>
          </a:p>
          <a:p>
            <a:r>
              <a:rPr lang="en-US" sz="2400" dirty="0" smtClean="0">
                <a:solidFill>
                  <a:schemeClr val="bg1">
                    <a:lumMod val="95000"/>
                  </a:schemeClr>
                </a:solidFill>
                <a:latin typeface="Corbel" charset="0"/>
                <a:ea typeface="Corbel" charset="0"/>
                <a:cs typeface="Corbel" charset="0"/>
              </a:rPr>
              <a:t>Northeastern University </a:t>
            </a:r>
            <a:r>
              <a:rPr lang="en-US" sz="2400" dirty="0" smtClean="0">
                <a:solidFill>
                  <a:schemeClr val="bg1">
                    <a:lumMod val="95000"/>
                  </a:schemeClr>
                </a:solidFill>
                <a:latin typeface="Corbel" charset="0"/>
                <a:ea typeface="Corbel" charset="0"/>
                <a:cs typeface="Corbel" charset="0"/>
              </a:rPr>
              <a:t>Libraries</a:t>
            </a:r>
          </a:p>
          <a:p>
            <a:r>
              <a:rPr lang="en-US" sz="2400" dirty="0" smtClean="0">
                <a:solidFill>
                  <a:schemeClr val="bg1">
                    <a:lumMod val="95000"/>
                  </a:schemeClr>
                </a:solidFill>
                <a:latin typeface="Corbel" charset="0"/>
                <a:ea typeface="Corbel" charset="0"/>
                <a:cs typeface="Corbel" charset="0"/>
              </a:rPr>
              <a:t>Digital </a:t>
            </a:r>
            <a:r>
              <a:rPr lang="en-US" sz="2400" dirty="0" smtClean="0">
                <a:solidFill>
                  <a:schemeClr val="bg1">
                    <a:lumMod val="95000"/>
                  </a:schemeClr>
                </a:solidFill>
                <a:latin typeface="Corbel" charset="0"/>
                <a:ea typeface="Corbel" charset="0"/>
                <a:cs typeface="Corbel" charset="0"/>
              </a:rPr>
              <a:t>Scholarship Group</a:t>
            </a:r>
          </a:p>
        </p:txBody>
      </p:sp>
      <p:sp>
        <p:nvSpPr>
          <p:cNvPr id="24" name="TextBox 23"/>
          <p:cNvSpPr txBox="1"/>
          <p:nvPr/>
        </p:nvSpPr>
        <p:spPr>
          <a:xfrm>
            <a:off x="536575" y="3672979"/>
            <a:ext cx="4248472" cy="2462213"/>
          </a:xfrm>
          <a:prstGeom prst="rect">
            <a:avLst/>
          </a:prstGeom>
          <a:noFill/>
          <a:ln>
            <a:noFill/>
          </a:ln>
        </p:spPr>
        <p:txBody>
          <a:bodyPr wrap="square" lIns="0" tIns="0" rIns="0" bIns="0" rtlCol="0">
            <a:spAutoFit/>
          </a:bodyPr>
          <a:lstStyle/>
          <a:p>
            <a:r>
              <a:rPr lang="en-US" sz="2000" dirty="0">
                <a:solidFill>
                  <a:schemeClr val="bg1">
                    <a:lumMod val="95000"/>
                  </a:schemeClr>
                </a:solidFill>
                <a:latin typeface="Tahoma" charset="0"/>
                <a:ea typeface="Tahoma" charset="0"/>
                <a:cs typeface="Tahoma" charset="0"/>
              </a:rPr>
              <a:t>How can we use Hydra to enable the creation, dissemination, and long-term support of digital projects and publications? We seek to answer this question by developing a workflow-based digital framework to provide editorial and workflow management tools for digital humanities projects.</a:t>
            </a:r>
          </a:p>
        </p:txBody>
      </p:sp>
      <p:sp>
        <p:nvSpPr>
          <p:cNvPr id="26" name="TextBox 25"/>
          <p:cNvSpPr txBox="1"/>
          <p:nvPr/>
        </p:nvSpPr>
        <p:spPr>
          <a:xfrm>
            <a:off x="5282596" y="3456955"/>
            <a:ext cx="4687027" cy="553998"/>
          </a:xfrm>
          <a:prstGeom prst="rect">
            <a:avLst/>
          </a:prstGeom>
          <a:noFill/>
          <a:ln>
            <a:noFill/>
          </a:ln>
        </p:spPr>
        <p:txBody>
          <a:bodyPr wrap="square" lIns="0" tIns="0" rIns="0" bIns="0" rtlCol="0">
            <a:spAutoFit/>
          </a:bodyPr>
          <a:lstStyle/>
          <a:p>
            <a:pPr algn="ctr"/>
            <a:r>
              <a:rPr lang="en-US" dirty="0" smtClean="0">
                <a:solidFill>
                  <a:schemeClr val="bg1">
                    <a:lumMod val="95000"/>
                  </a:schemeClr>
                </a:solidFill>
                <a:latin typeface="Corbel" charset="0"/>
                <a:ea typeface="Corbel" charset="0"/>
                <a:cs typeface="Corbel" charset="0"/>
              </a:rPr>
              <a:t>Components</a:t>
            </a:r>
          </a:p>
        </p:txBody>
      </p:sp>
      <p:sp>
        <p:nvSpPr>
          <p:cNvPr id="33" name="TextBox 32"/>
          <p:cNvSpPr txBox="1"/>
          <p:nvPr/>
        </p:nvSpPr>
        <p:spPr>
          <a:xfrm>
            <a:off x="320551" y="6481291"/>
            <a:ext cx="9692640" cy="553998"/>
          </a:xfrm>
          <a:prstGeom prst="rect">
            <a:avLst/>
          </a:prstGeom>
          <a:noFill/>
          <a:ln>
            <a:noFill/>
          </a:ln>
        </p:spPr>
        <p:txBody>
          <a:bodyPr wrap="square" lIns="0" tIns="0" rIns="0" bIns="0" rtlCol="0">
            <a:spAutoFit/>
          </a:bodyPr>
          <a:lstStyle/>
          <a:p>
            <a:pPr algn="ctr"/>
            <a:r>
              <a:rPr lang="en-US" dirty="0" smtClean="0">
                <a:solidFill>
                  <a:schemeClr val="bg1">
                    <a:lumMod val="95000"/>
                  </a:schemeClr>
                </a:solidFill>
                <a:latin typeface="Corbel" charset="0"/>
                <a:ea typeface="Corbel" charset="0"/>
                <a:cs typeface="Corbel" charset="0"/>
              </a:rPr>
              <a:t>DH Workflows</a:t>
            </a:r>
          </a:p>
        </p:txBody>
      </p:sp>
      <p:sp>
        <p:nvSpPr>
          <p:cNvPr id="34" name="TextBox 33"/>
          <p:cNvSpPr txBox="1"/>
          <p:nvPr/>
        </p:nvSpPr>
        <p:spPr>
          <a:xfrm>
            <a:off x="298768" y="11665867"/>
            <a:ext cx="9692640" cy="553998"/>
          </a:xfrm>
          <a:prstGeom prst="rect">
            <a:avLst/>
          </a:prstGeom>
          <a:noFill/>
          <a:ln>
            <a:noFill/>
          </a:ln>
        </p:spPr>
        <p:txBody>
          <a:bodyPr wrap="square" lIns="0" tIns="0" rIns="0" bIns="0" rtlCol="0">
            <a:spAutoFit/>
          </a:bodyPr>
          <a:lstStyle/>
          <a:p>
            <a:pPr algn="ctr"/>
            <a:r>
              <a:rPr lang="en-US" dirty="0" smtClean="0">
                <a:solidFill>
                  <a:schemeClr val="bg1">
                    <a:lumMod val="95000"/>
                  </a:schemeClr>
                </a:solidFill>
                <a:latin typeface="Corbel" charset="0"/>
                <a:ea typeface="Corbel" charset="0"/>
                <a:cs typeface="Corbel" charset="0"/>
              </a:rPr>
              <a:t>User Roles</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1431" y="16202371"/>
            <a:ext cx="1800200" cy="1800200"/>
          </a:xfrm>
          <a:prstGeom prst="rect">
            <a:avLst/>
          </a:prstGeom>
        </p:spPr>
      </p:pic>
      <p:sp>
        <p:nvSpPr>
          <p:cNvPr id="45" name="TextBox 44"/>
          <p:cNvSpPr txBox="1"/>
          <p:nvPr/>
        </p:nvSpPr>
        <p:spPr>
          <a:xfrm>
            <a:off x="392559" y="16699457"/>
            <a:ext cx="7704857" cy="1231106"/>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Lorem </a:t>
            </a:r>
            <a:r>
              <a:rPr lang="en-US" sz="2000" dirty="0" smtClean="0">
                <a:solidFill>
                  <a:schemeClr val="bg1">
                    <a:lumMod val="95000"/>
                  </a:schemeClr>
                </a:solidFill>
                <a:latin typeface="Tahoma" charset="0"/>
                <a:ea typeface="Tahoma" charset="0"/>
                <a:cs typeface="Tahoma" charset="0"/>
              </a:rPr>
              <a:t>ipsum dolor sit </a:t>
            </a:r>
            <a:r>
              <a:rPr lang="en-US" sz="2000" dirty="0" err="1" smtClean="0">
                <a:solidFill>
                  <a:schemeClr val="bg1">
                    <a:lumMod val="95000"/>
                  </a:schemeClr>
                </a:solidFill>
                <a:latin typeface="Tahoma" charset="0"/>
                <a:ea typeface="Tahoma" charset="0"/>
                <a:cs typeface="Tahoma" charset="0"/>
              </a:rPr>
              <a:t>amet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consectetur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adipiscing</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elit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sed</a:t>
            </a:r>
            <a:r>
              <a:rPr lang="en-US" sz="2000" dirty="0" smtClean="0">
                <a:solidFill>
                  <a:schemeClr val="bg1">
                    <a:lumMod val="95000"/>
                  </a:schemeClr>
                </a:solidFill>
                <a:latin typeface="Tahoma" charset="0"/>
                <a:ea typeface="Tahoma" charset="0"/>
                <a:cs typeface="Tahoma" charset="0"/>
              </a:rPr>
              <a:t> do </a:t>
            </a:r>
            <a:r>
              <a:rPr lang="en-US" sz="2000" dirty="0" err="1" smtClean="0">
                <a:solidFill>
                  <a:schemeClr val="bg1">
                    <a:lumMod val="95000"/>
                  </a:schemeClr>
                </a:solidFill>
                <a:latin typeface="Tahoma" charset="0"/>
                <a:ea typeface="Tahoma" charset="0"/>
                <a:cs typeface="Tahoma" charset="0"/>
              </a:rPr>
              <a:t>eiusmod</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incididunt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labore</a:t>
            </a:r>
            <a:r>
              <a:rPr lang="en-US" sz="2000" dirty="0" smtClean="0">
                <a:solidFill>
                  <a:schemeClr val="bg1">
                    <a:lumMod val="95000"/>
                  </a:schemeClr>
                </a:solidFill>
                <a:latin typeface="Tahoma" charset="0"/>
                <a:ea typeface="Tahoma" charset="0"/>
                <a:cs typeface="Tahoma" charset="0"/>
              </a:rPr>
              <a:t> et </a:t>
            </a:r>
            <a:r>
              <a:rPr lang="en-US" sz="2000" dirty="0" err="1" smtClean="0">
                <a:solidFill>
                  <a:schemeClr val="bg1">
                    <a:lumMod val="95000"/>
                  </a:schemeClr>
                </a:solidFill>
                <a:latin typeface="Tahoma" charset="0"/>
                <a:ea typeface="Tahoma" charset="0"/>
                <a:cs typeface="Tahoma" charset="0"/>
              </a:rPr>
              <a:t>dolore</a:t>
            </a:r>
            <a:r>
              <a:rPr lang="en-US" sz="2000" dirty="0" smtClean="0">
                <a:solidFill>
                  <a:schemeClr val="bg1">
                    <a:lumMod val="95000"/>
                  </a:schemeClr>
                </a:solidFill>
                <a:latin typeface="Tahoma" charset="0"/>
                <a:ea typeface="Tahoma" charset="0"/>
                <a:cs typeface="Tahoma" charset="0"/>
              </a:rPr>
              <a:t> magna </a:t>
            </a:r>
            <a:r>
              <a:rPr lang="en-US" sz="2000" dirty="0" err="1" smtClean="0">
                <a:solidFill>
                  <a:schemeClr val="bg1">
                    <a:lumMod val="95000"/>
                  </a:schemeClr>
                </a:solidFill>
                <a:latin typeface="Tahoma" charset="0"/>
                <a:ea typeface="Tahoma" charset="0"/>
                <a:cs typeface="Tahoma" charset="0"/>
              </a:rPr>
              <a:t>aliqua</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enim</a:t>
            </a:r>
            <a:r>
              <a:rPr lang="en-US" sz="2000" dirty="0" smtClean="0">
                <a:solidFill>
                  <a:schemeClr val="bg1">
                    <a:lumMod val="95000"/>
                  </a:schemeClr>
                </a:solidFill>
                <a:latin typeface="Tahoma" charset="0"/>
                <a:ea typeface="Tahoma" charset="0"/>
                <a:cs typeface="Tahoma" charset="0"/>
              </a:rPr>
              <a:t> ad minim </a:t>
            </a:r>
            <a:r>
              <a:rPr lang="en-US" sz="2000" dirty="0" err="1" smtClean="0">
                <a:solidFill>
                  <a:schemeClr val="bg1">
                    <a:lumMod val="95000"/>
                  </a:schemeClr>
                </a:solidFill>
                <a:latin typeface="Tahoma" charset="0"/>
                <a:ea typeface="Tahoma" charset="0"/>
                <a:cs typeface="Tahoma" charset="0"/>
              </a:rPr>
              <a:t>veniam</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quis</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nostrud</a:t>
            </a:r>
            <a:r>
              <a:rPr lang="en-US" sz="2000" dirty="0" smtClean="0">
                <a:solidFill>
                  <a:schemeClr val="bg1">
                    <a:lumMod val="95000"/>
                  </a:schemeClr>
                </a:solidFill>
                <a:latin typeface="Tahoma" charset="0"/>
                <a:ea typeface="Tahoma" charset="0"/>
                <a:cs typeface="Tahoma" charset="0"/>
              </a:rPr>
              <a:t> exercitation </a:t>
            </a:r>
            <a:r>
              <a:rPr lang="en-US" sz="2000" dirty="0" err="1">
                <a:solidFill>
                  <a:schemeClr val="bg1">
                    <a:lumMod val="95000"/>
                  </a:schemeClr>
                </a:solidFill>
                <a:latin typeface="Tahoma" charset="0"/>
                <a:ea typeface="Tahoma" charset="0"/>
                <a:cs typeface="Tahoma" charset="0"/>
              </a:rPr>
              <a:t>ullamco</a:t>
            </a:r>
            <a:r>
              <a:rPr lang="en-US" sz="2000" dirty="0">
                <a:solidFill>
                  <a:schemeClr val="bg1">
                    <a:lumMod val="95000"/>
                  </a:schemeClr>
                </a:solidFill>
                <a:latin typeface="Tahoma" charset="0"/>
                <a:ea typeface="Tahoma" charset="0"/>
                <a:cs typeface="Tahoma" charset="0"/>
              </a:rPr>
              <a:t> </a:t>
            </a:r>
            <a:r>
              <a:rPr lang="en-US" sz="2000" dirty="0" err="1">
                <a:solidFill>
                  <a:schemeClr val="bg1">
                    <a:lumMod val="95000"/>
                  </a:schemeClr>
                </a:solidFill>
                <a:latin typeface="Tahoma" charset="0"/>
                <a:ea typeface="Tahoma" charset="0"/>
                <a:cs typeface="Tahoma" charset="0"/>
              </a:rPr>
              <a:t>eiusmod</a:t>
            </a:r>
            <a:r>
              <a:rPr lang="en-US" sz="2000" dirty="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incididunt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labore</a:t>
            </a:r>
            <a:r>
              <a:rPr lang="en-US" sz="2000" dirty="0" smtClean="0">
                <a:solidFill>
                  <a:schemeClr val="bg1">
                    <a:lumMod val="95000"/>
                  </a:schemeClr>
                </a:solidFill>
                <a:latin typeface="Tahoma" charset="0"/>
                <a:ea typeface="Tahoma" charset="0"/>
                <a:cs typeface="Tahoma" charset="0"/>
              </a:rPr>
              <a:t> et </a:t>
            </a:r>
            <a:r>
              <a:rPr lang="en-US" sz="2000" dirty="0" err="1" smtClean="0">
                <a:solidFill>
                  <a:schemeClr val="bg1">
                    <a:lumMod val="95000"/>
                  </a:schemeClr>
                </a:solidFill>
                <a:latin typeface="Tahoma" charset="0"/>
                <a:ea typeface="Tahoma" charset="0"/>
                <a:cs typeface="Tahoma" charset="0"/>
              </a:rPr>
              <a:t>dolore</a:t>
            </a:r>
            <a:r>
              <a:rPr lang="en-US" sz="2000" dirty="0" smtClean="0">
                <a:solidFill>
                  <a:schemeClr val="bg1">
                    <a:lumMod val="95000"/>
                  </a:schemeClr>
                </a:solidFill>
                <a:latin typeface="Tahoma" charset="0"/>
                <a:ea typeface="Tahoma" charset="0"/>
                <a:cs typeface="Tahoma" charset="0"/>
              </a:rPr>
              <a:t> magna </a:t>
            </a:r>
            <a:r>
              <a:rPr lang="en-US" sz="2000" dirty="0" err="1" smtClean="0">
                <a:solidFill>
                  <a:schemeClr val="bg1">
                    <a:lumMod val="95000"/>
                  </a:schemeClr>
                </a:solidFill>
                <a:latin typeface="Tahoma" charset="0"/>
                <a:ea typeface="Tahoma" charset="0"/>
                <a:cs typeface="Tahoma" charset="0"/>
              </a:rPr>
              <a:t>aliqua</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eiusmod</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a:off x="320551" y="16202371"/>
            <a:ext cx="7776864" cy="553998"/>
          </a:xfrm>
          <a:prstGeom prst="rect">
            <a:avLst/>
          </a:prstGeom>
          <a:noFill/>
          <a:ln>
            <a:noFill/>
          </a:ln>
        </p:spPr>
        <p:txBody>
          <a:bodyPr wrap="square" lIns="0" tIns="0" rIns="0" bIns="0" rtlCol="0">
            <a:spAutoFit/>
          </a:bodyPr>
          <a:lstStyle/>
          <a:p>
            <a:pPr algn="ctr"/>
            <a:r>
              <a:rPr lang="en-US" smtClean="0">
                <a:solidFill>
                  <a:schemeClr val="bg1">
                    <a:lumMod val="95000"/>
                  </a:schemeClr>
                </a:solidFill>
                <a:latin typeface="Tahoma" charset="0"/>
                <a:ea typeface="Tahoma" charset="0"/>
                <a:cs typeface="Tahoma" charset="0"/>
              </a:rPr>
              <a:t>Next </a:t>
            </a:r>
            <a:r>
              <a:rPr lang="en-US" smtClean="0">
                <a:solidFill>
                  <a:schemeClr val="bg1">
                    <a:lumMod val="95000"/>
                  </a:schemeClr>
                </a:solidFill>
                <a:latin typeface="Tahoma" charset="0"/>
                <a:ea typeface="Tahoma" charset="0"/>
                <a:cs typeface="Tahoma" charset="0"/>
              </a:rPr>
              <a:t>Steps</a:t>
            </a:r>
            <a:endParaRPr lang="en-US" dirty="0" smtClean="0">
              <a:solidFill>
                <a:schemeClr val="bg1">
                  <a:lumMod val="9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9143" y="4465067"/>
            <a:ext cx="3888432" cy="24475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828" y="2952899"/>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8012" y="4177035"/>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16696" y="3600971"/>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4156" y="3961011"/>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82228" y="3456955"/>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8012" y="3240931"/>
            <a:ext cx="1292175" cy="744522"/>
          </a:xfrm>
          <a:prstGeom prst="rect">
            <a:avLst/>
          </a:prstGeom>
        </p:spPr>
      </p:pic>
      <p:sp>
        <p:nvSpPr>
          <p:cNvPr id="13" name="TextBox 12"/>
          <p:cNvSpPr txBox="1"/>
          <p:nvPr/>
        </p:nvSpPr>
        <p:spPr>
          <a:xfrm>
            <a:off x="1505964" y="4609083"/>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522188" y="2952899"/>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Tree>
    <p:extLst>
      <p:ext uri="{BB962C8B-B14F-4D97-AF65-F5344CB8AC3E}">
        <p14:creationId xmlns:p14="http://schemas.microsoft.com/office/powerpoint/2010/main" val="67355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417</Words>
  <Application>Microsoft Macintosh PowerPoint</Application>
  <PresentationFormat>Custom</PresentationFormat>
  <Paragraphs>149</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67</cp:revision>
  <dcterms:created xsi:type="dcterms:W3CDTF">2014-04-27T22:54:35Z</dcterms:created>
  <dcterms:modified xsi:type="dcterms:W3CDTF">2017-05-19T15:11:42Z</dcterms:modified>
</cp:coreProperties>
</file>