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6" r:id="rId2"/>
    <p:sldId id="257" r:id="rId3"/>
    <p:sldId id="264" r:id="rId4"/>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413E4A"/>
    <a:srgbClr val="CDD7B6"/>
    <a:srgbClr val="A8C0A8"/>
    <a:srgbClr val="CAE8A2"/>
    <a:srgbClr val="A0D4A4"/>
    <a:srgbClr val="8E9E82"/>
    <a:srgbClr val="9B8596"/>
    <a:srgbClr val="9A6A6E"/>
    <a:srgbClr val="B381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3"/>
    <p:restoredTop sz="94666"/>
  </p:normalViewPr>
  <p:slideViewPr>
    <p:cSldViewPr>
      <p:cViewPr varScale="1">
        <p:scale>
          <a:sx n="38" d="100"/>
          <a:sy n="38" d="100"/>
        </p:scale>
        <p:origin x="1960" y="216"/>
      </p:cViewPr>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5/26/17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65893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26/05/2017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9577387" cy="17220099"/>
          </a:xfrm>
          <a:prstGeom prst="rect">
            <a:avLst/>
          </a:prstGeom>
          <a:noFill/>
        </p:spPr>
        <p:txBody>
          <a:bodyPr wrap="square" rtlCol="0">
            <a:spAutoFit/>
          </a:bodyPr>
          <a:lstStyle/>
          <a:p>
            <a:r>
              <a:rPr lang="en-US" sz="2100" b="1" dirty="0" smtClean="0"/>
              <a:t>Charon</a:t>
            </a:r>
            <a:r>
              <a:rPr lang="en-US" sz="2100" b="1" dirty="0"/>
              <a:t>: Building a Digital Repository to Support DH Workflows </a:t>
            </a:r>
            <a:endParaRPr lang="en-US" sz="2100" dirty="0"/>
          </a:p>
          <a:p>
            <a:r>
              <a:rPr lang="en-US" sz="2100" i="1" dirty="0"/>
              <a:t>Sarah Sweeney, Northeastern University, </a:t>
            </a:r>
            <a:r>
              <a:rPr lang="en-US" sz="2100" i="1" dirty="0" err="1"/>
              <a:t>sj.sweeney@northeastern.edu</a:t>
            </a:r>
            <a:r>
              <a:rPr lang="en-US" sz="2100" i="1" dirty="0"/>
              <a:t> </a:t>
            </a:r>
            <a:endParaRPr lang="en-US" sz="2100" dirty="0"/>
          </a:p>
          <a:p>
            <a:r>
              <a:rPr lang="en-US" sz="2100" b="1" dirty="0"/>
              <a:t>Audience </a:t>
            </a:r>
            <a:endParaRPr lang="en-US" sz="2100" dirty="0"/>
          </a:p>
          <a:p>
            <a:r>
              <a:rPr lang="en-US" sz="2100"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sz="2100" b="1" dirty="0"/>
              <a:t>Background </a:t>
            </a:r>
            <a:endParaRPr lang="en-US" sz="2100" dirty="0"/>
          </a:p>
          <a:p>
            <a:r>
              <a:rPr lang="en-US" sz="2100"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sz="2100" b="1" dirty="0"/>
              <a:t>Poster content </a:t>
            </a:r>
            <a:endParaRPr lang="en-US" sz="2100" dirty="0"/>
          </a:p>
          <a:p>
            <a:r>
              <a:rPr lang="en-US" sz="2100"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sz="2100"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sz="2100" dirty="0" smtClean="0"/>
          </a:p>
          <a:p>
            <a:endParaRPr lang="en-US" sz="2100" dirty="0"/>
          </a:p>
          <a:p>
            <a:r>
              <a:rPr lang="en-US" sz="2100"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sz="2100" b="1" dirty="0" smtClean="0"/>
          </a:p>
          <a:p>
            <a:r>
              <a:rPr lang="en-US" sz="2100" b="1" dirty="0" smtClean="0"/>
              <a:t>Conclusion</a:t>
            </a:r>
            <a:r>
              <a:rPr lang="en-US" sz="2100" b="1" dirty="0"/>
              <a:t> </a:t>
            </a:r>
            <a:endParaRPr lang="en-US" sz="2100" dirty="0"/>
          </a:p>
          <a:p>
            <a:r>
              <a:rPr lang="en-US" sz="2100"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sz="2100" dirty="0"/>
          </a:p>
        </p:txBody>
      </p:sp>
    </p:spTree>
    <p:extLst>
      <p:ext uri="{BB962C8B-B14F-4D97-AF65-F5344CB8AC3E}">
        <p14:creationId xmlns:p14="http://schemas.microsoft.com/office/powerpoint/2010/main" val="3424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359</Words>
  <Application>Microsoft Macintosh PowerPoint</Application>
  <PresentationFormat>Custom</PresentationFormat>
  <Paragraphs>98</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Consolas</vt:lpstr>
      <vt:lpstr>Corbel</vt:lpstr>
      <vt:lpstr>Arial</vt:lpstr>
      <vt:lpstr>Office Theme</vt:lpstr>
      <vt:lpstr>PowerPoint Presentation</vt:lpstr>
      <vt:lpstr>Poster Template</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150</cp:revision>
  <dcterms:created xsi:type="dcterms:W3CDTF">2014-04-27T22:54:35Z</dcterms:created>
  <dcterms:modified xsi:type="dcterms:W3CDTF">2017-05-26T14:29:56Z</dcterms:modified>
</cp:coreProperties>
</file>