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comments/comment2.xml" ContentType="application/vnd.openxmlformats-officedocument.presentationml.comments+xml"/>
  <Override PartName="/ppt/notesSlides/notesSlide3.xml" ContentType="application/vnd.openxmlformats-officedocument.presentationml.notesSlide+xml"/>
  <Override PartName="/ppt/comments/comment3.xml" ContentType="application/vnd.openxmlformats-officedocument.presentationml.comments+xml"/>
  <Override PartName="/ppt/notesSlides/notesSlide4.xml" ContentType="application/vnd.openxmlformats-officedocument.presentationml.notesSlide+xml"/>
  <Override PartName="/ppt/comments/comment4.xml" ContentType="application/vnd.openxmlformats-officedocument.presentationml.comments+xml"/>
  <Override PartName="/ppt/notesSlides/notesSlide5.xml" ContentType="application/vnd.openxmlformats-officedocument.presentationml.notesSlide+xml"/>
  <Override PartName="/ppt/comments/comment5.xml" ContentType="application/vnd.openxmlformats-officedocument.presentationml.comments+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7" r:id="rId2"/>
    <p:sldId id="258" r:id="rId3"/>
    <p:sldId id="259" r:id="rId4"/>
    <p:sldId id="263" r:id="rId5"/>
    <p:sldId id="260" r:id="rId6"/>
    <p:sldId id="261" r:id="rId7"/>
    <p:sldId id="262" r:id="rId8"/>
    <p:sldId id="264" r:id="rId9"/>
  </p:sldIdLst>
  <p:sldSz cx="10290175" cy="18291175"/>
  <p:notesSz cx="6858000" cy="9144000"/>
  <p:defaultTextStyle>
    <a:defPPr>
      <a:defRPr lang="en-US"/>
    </a:defPPr>
    <a:lvl1pPr marL="0" algn="l" defTabSz="1828800" rtl="0" eaLnBrk="1" latinLnBrk="0" hangingPunct="1">
      <a:defRPr sz="3600" kern="1200">
        <a:solidFill>
          <a:schemeClr val="tx1"/>
        </a:solidFill>
        <a:latin typeface="+mn-lt"/>
        <a:ea typeface="+mn-ea"/>
        <a:cs typeface="+mn-cs"/>
      </a:defRPr>
    </a:lvl1pPr>
    <a:lvl2pPr marL="914400" algn="l" defTabSz="1828800" rtl="0" eaLnBrk="1" latinLnBrk="0" hangingPunct="1">
      <a:defRPr sz="3600" kern="1200">
        <a:solidFill>
          <a:schemeClr val="tx1"/>
        </a:solidFill>
        <a:latin typeface="+mn-lt"/>
        <a:ea typeface="+mn-ea"/>
        <a:cs typeface="+mn-cs"/>
      </a:defRPr>
    </a:lvl2pPr>
    <a:lvl3pPr marL="1828800" algn="l" defTabSz="1828800" rtl="0" eaLnBrk="1" latinLnBrk="0" hangingPunct="1">
      <a:defRPr sz="3600" kern="1200">
        <a:solidFill>
          <a:schemeClr val="tx1"/>
        </a:solidFill>
        <a:latin typeface="+mn-lt"/>
        <a:ea typeface="+mn-ea"/>
        <a:cs typeface="+mn-cs"/>
      </a:defRPr>
    </a:lvl3pPr>
    <a:lvl4pPr marL="2743200" algn="l" defTabSz="1828800" rtl="0" eaLnBrk="1" latinLnBrk="0" hangingPunct="1">
      <a:defRPr sz="3600" kern="1200">
        <a:solidFill>
          <a:schemeClr val="tx1"/>
        </a:solidFill>
        <a:latin typeface="+mn-lt"/>
        <a:ea typeface="+mn-ea"/>
        <a:cs typeface="+mn-cs"/>
      </a:defRPr>
    </a:lvl4pPr>
    <a:lvl5pPr marL="3657600" algn="l" defTabSz="1828800" rtl="0" eaLnBrk="1" latinLnBrk="0" hangingPunct="1">
      <a:defRPr sz="3600" kern="1200">
        <a:solidFill>
          <a:schemeClr val="tx1"/>
        </a:solidFill>
        <a:latin typeface="+mn-lt"/>
        <a:ea typeface="+mn-ea"/>
        <a:cs typeface="+mn-cs"/>
      </a:defRPr>
    </a:lvl5pPr>
    <a:lvl6pPr marL="4572000" algn="l" defTabSz="1828800" rtl="0" eaLnBrk="1" latinLnBrk="0" hangingPunct="1">
      <a:defRPr sz="3600" kern="1200">
        <a:solidFill>
          <a:schemeClr val="tx1"/>
        </a:solidFill>
        <a:latin typeface="+mn-lt"/>
        <a:ea typeface="+mn-ea"/>
        <a:cs typeface="+mn-cs"/>
      </a:defRPr>
    </a:lvl6pPr>
    <a:lvl7pPr marL="5486400" algn="l" defTabSz="1828800" rtl="0" eaLnBrk="1" latinLnBrk="0" hangingPunct="1">
      <a:defRPr sz="3600" kern="1200">
        <a:solidFill>
          <a:schemeClr val="tx1"/>
        </a:solidFill>
        <a:latin typeface="+mn-lt"/>
        <a:ea typeface="+mn-ea"/>
        <a:cs typeface="+mn-cs"/>
      </a:defRPr>
    </a:lvl7pPr>
    <a:lvl8pPr marL="6400800" algn="l" defTabSz="1828800" rtl="0" eaLnBrk="1" latinLnBrk="0" hangingPunct="1">
      <a:defRPr sz="3600" kern="1200">
        <a:solidFill>
          <a:schemeClr val="tx1"/>
        </a:solidFill>
        <a:latin typeface="+mn-lt"/>
        <a:ea typeface="+mn-ea"/>
        <a:cs typeface="+mn-cs"/>
      </a:defRPr>
    </a:lvl8pPr>
    <a:lvl9pPr marL="7315200" algn="l" defTabSz="1828800" rtl="0" eaLnBrk="1" latinLnBrk="0" hangingPunct="1">
      <a:defRPr sz="3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1522" userDrawn="1">
          <p15:clr>
            <a:srgbClr val="A4A3A4"/>
          </p15:clr>
        </p15:guide>
        <p15:guide id="2" pos="324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weeney, Sarah" initials="SS" lastIdx="2" clrIdx="0">
    <p:extLst/>
  </p:cmAuthor>
  <p:cmAuthor id="2" name="Sweeney, Sarah" initials="SS [2]" lastIdx="1" clrIdx="1">
    <p:extLst/>
  </p:cmAuthor>
  <p:cmAuthor id="3" name="Sweeney, Sarah" initials="SS [3]" lastIdx="1" clrIdx="2">
    <p:extLst/>
  </p:cmAuthor>
  <p:cmAuthor id="4" name="Sweeney, Sarah" initials="SS [4]" lastIdx="1" clrIdx="3">
    <p:extLst/>
  </p:cmAuthor>
  <p:cmAuthor id="5" name="Sweeney, Sarah" initials="SS [5]" lastIdx="1" clrIdx="4">
    <p:extLst/>
  </p:cmAuthor>
  <p:cmAuthor id="6" name="Sweeney, Sarah" initials="SS [6]" lastIdx="1" clrIdx="5">
    <p:extLst/>
  </p:cmAuthor>
  <p:cmAuthor id="7" name="Sweeney, Sarah" initials="SS [7]" lastIdx="0" clrIdx="6">
    <p:extLst/>
  </p:cmAuthor>
  <p:cmAuthor id="8" name="Sweeney, Sarah" initials="SS [8]" lastIdx="1" clrIdx="7">
    <p:extLst/>
  </p:cmAuthor>
  <p:cmAuthor id="9" name="Sweeney, Sarah" initials="SS [9]" lastIdx="1" clrIdx="8">
    <p:extLst/>
  </p:cmAuthor>
  <p:cmAuthor id="10" name="Sweeney, Sarah" initials="SS [10]" lastIdx="1" clrIdx="9">
    <p:extLst/>
  </p:cmAuthor>
  <p:cmAuthor id="11" name="Sweeney, Sarah" initials="SS [11]" lastIdx="1" clrIdx="10">
    <p:extLst/>
  </p:cmAuthor>
  <p:cmAuthor id="12" name="Sweeney, Sarah" initials="SS [12]" lastIdx="1" clrIdx="11">
    <p:extLst/>
  </p:cmAuthor>
  <p:cmAuthor id="13" name="Sweeney, Sarah" initials="SS [13]" lastIdx="1" clrIdx="12">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07890"/>
    <a:srgbClr val="F2F0DF"/>
    <a:srgbClr val="B38184"/>
    <a:srgbClr val="8E9E82"/>
    <a:srgbClr val="F0B49E"/>
    <a:srgbClr val="CACCB6"/>
    <a:srgbClr val="A9C1D9"/>
    <a:srgbClr val="F7E4BE"/>
    <a:srgbClr val="73626E"/>
    <a:srgbClr val="413E4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958"/>
    <p:restoredTop sz="94714"/>
  </p:normalViewPr>
  <p:slideViewPr>
    <p:cSldViewPr>
      <p:cViewPr>
        <p:scale>
          <a:sx n="100" d="100"/>
          <a:sy n="100" d="100"/>
        </p:scale>
        <p:origin x="2344" y="160"/>
      </p:cViewPr>
      <p:guideLst>
        <p:guide orient="horz" pos="11522"/>
        <p:guide pos="3241"/>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commentAuthors" Target="commentAuthors.xml"/><Relationship Id="rId12" Type="http://schemas.openxmlformats.org/officeDocument/2006/relationships/presProps" Target="presProps.xml"/><Relationship Id="rId13" Type="http://schemas.openxmlformats.org/officeDocument/2006/relationships/viewProps" Target="viewProps.xml"/><Relationship Id="rId14" Type="http://schemas.openxmlformats.org/officeDocument/2006/relationships/theme" Target="theme/theme1.xml"/><Relationship Id="rId15"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notesMaster" Target="notesMasters/notesMaster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7-04-26T09:01:24.161" idx="1">
    <p:pos x="10" y="10"/>
    <p:text>Default, with basic configuration</p:text>
    <p:extLst>
      <p:ext uri="{C676402C-5697-4E1C-873F-D02D1690AC5C}">
        <p15:threadingInfo xmlns:p15="http://schemas.microsoft.com/office/powerpoint/2012/main" timeZoneBias="24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3" dt="2017-04-26T09:01:24.161" idx="1">
    <p:pos x="10" y="10"/>
    <p:text>Default, with basic configuration</p:text>
    <p:extLst>
      <p:ext uri="{C676402C-5697-4E1C-873F-D02D1690AC5C}">
        <p15:threadingInfo xmlns:p15="http://schemas.microsoft.com/office/powerpoint/2012/main" timeZoneBias="24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4" dt="2017-04-26T09:03:31.982" idx="1">
    <p:pos x="10" y="10"/>
    <p:text>Color option 1</p:text>
    <p:extLst>
      <p:ext uri="{C676402C-5697-4E1C-873F-D02D1690AC5C}">
        <p15:threadingInfo xmlns:p15="http://schemas.microsoft.com/office/powerpoint/2012/main" timeZoneBias="240"/>
      </p:ext>
    </p:extLst>
  </p:cm>
  <p:cm authorId="5" dt="2017-04-26T09:03:51.654" idx="1">
    <p:pos x="10" y="146"/>
    <p:text>http://www.colourlovers.com/palette/723615/clairedelune</p:text>
    <p:extLst>
      <p:ext uri="{C676402C-5697-4E1C-873F-D02D1690AC5C}">
        <p15:threadingInfo xmlns:p15="http://schemas.microsoft.com/office/powerpoint/2012/main" timeZoneBias="240">
          <p15:parentCm authorId="4" idx="1"/>
        </p15:threadingInfo>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9" dt="2017-04-26T09:12:39.928" idx="1">
    <p:pos x="10" y="10"/>
    <p:text>Color option 2</p:text>
    <p:extLst>
      <p:ext uri="{C676402C-5697-4E1C-873F-D02D1690AC5C}">
        <p15:threadingInfo xmlns:p15="http://schemas.microsoft.com/office/powerpoint/2012/main" timeZoneBias="240"/>
      </p:ext>
    </p:extLst>
  </p:cm>
  <p:cm authorId="1" dt="2017-05-12T06:57:20.258" idx="2">
    <p:pos x="10" y="146"/>
    <p:text>http://www.colourlovers.com/palette/755913/More_About_Money</p:text>
    <p:extLst>
      <p:ext uri="{C676402C-5697-4E1C-873F-D02D1690AC5C}">
        <p15:threadingInfo xmlns:p15="http://schemas.microsoft.com/office/powerpoint/2012/main" timeZoneBias="240">
          <p15:parentCm authorId="9" idx="1"/>
        </p15:threadingInfo>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11" dt="2017-04-26T09:01:24.161" idx="1">
    <p:pos x="10" y="10"/>
    <p:text>Color option 3</p:text>
    <p:extLst>
      <p:ext uri="{C676402C-5697-4E1C-873F-D02D1690AC5C}">
        <p15:threadingInfo xmlns:p15="http://schemas.microsoft.com/office/powerpoint/2012/main" timeZoneBias="240"/>
      </p:ext>
    </p:extLst>
  </p:cm>
  <p:cm authorId="12" dt="2017-04-26T09:16:54.720" idx="1">
    <p:pos x="10" y="146"/>
    <p:text>http://www.colourlovers.com/palette/723615/clairedelune</p:text>
    <p:extLst>
      <p:ext uri="{C676402C-5697-4E1C-873F-D02D1690AC5C}">
        <p15:threadingInfo xmlns:p15="http://schemas.microsoft.com/office/powerpoint/2012/main" timeZoneBias="240">
          <p15:parentCm authorId="11" idx="1"/>
        </p15:threadingInfo>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0829E41-64EF-604D-A40A-7DA186A06455}" type="datetimeFigureOut">
              <a:rPr lang="en-US" smtClean="0"/>
              <a:t>5/12/17</a:t>
            </a:fld>
            <a:endParaRPr lang="en-US"/>
          </a:p>
        </p:txBody>
      </p:sp>
      <p:sp>
        <p:nvSpPr>
          <p:cNvPr id="4" name="Slide Image Placeholder 3"/>
          <p:cNvSpPr>
            <a:spLocks noGrp="1" noRot="1" noChangeAspect="1"/>
          </p:cNvSpPr>
          <p:nvPr>
            <p:ph type="sldImg" idx="2"/>
          </p:nvPr>
        </p:nvSpPr>
        <p:spPr>
          <a:xfrm>
            <a:off x="2560638" y="1143000"/>
            <a:ext cx="173672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56ECFE9-4772-DA44-9FFF-804C79B2B95E}" type="slidenum">
              <a:rPr lang="en-US" smtClean="0"/>
              <a:t>‹#›</a:t>
            </a:fld>
            <a:endParaRPr lang="en-US"/>
          </a:p>
        </p:txBody>
      </p:sp>
    </p:spTree>
    <p:extLst>
      <p:ext uri="{BB962C8B-B14F-4D97-AF65-F5344CB8AC3E}">
        <p14:creationId xmlns:p14="http://schemas.microsoft.com/office/powerpoint/2010/main" val="1392331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56ECFE9-4772-DA44-9FFF-804C79B2B95E}" type="slidenum">
              <a:rPr lang="en-US" smtClean="0"/>
              <a:t>3</a:t>
            </a:fld>
            <a:endParaRPr lang="en-US"/>
          </a:p>
        </p:txBody>
      </p:sp>
    </p:spTree>
    <p:extLst>
      <p:ext uri="{BB962C8B-B14F-4D97-AF65-F5344CB8AC3E}">
        <p14:creationId xmlns:p14="http://schemas.microsoft.com/office/powerpoint/2010/main" val="14817596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56ECFE9-4772-DA44-9FFF-804C79B2B95E}" type="slidenum">
              <a:rPr lang="en-US" smtClean="0"/>
              <a:t>4</a:t>
            </a:fld>
            <a:endParaRPr lang="en-US"/>
          </a:p>
        </p:txBody>
      </p:sp>
    </p:spTree>
    <p:extLst>
      <p:ext uri="{BB962C8B-B14F-4D97-AF65-F5344CB8AC3E}">
        <p14:creationId xmlns:p14="http://schemas.microsoft.com/office/powerpoint/2010/main" val="6649697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56ECFE9-4772-DA44-9FFF-804C79B2B95E}" type="slidenum">
              <a:rPr lang="en-US" smtClean="0"/>
              <a:t>5</a:t>
            </a:fld>
            <a:endParaRPr lang="en-US"/>
          </a:p>
        </p:txBody>
      </p:sp>
    </p:spTree>
    <p:extLst>
      <p:ext uri="{BB962C8B-B14F-4D97-AF65-F5344CB8AC3E}">
        <p14:creationId xmlns:p14="http://schemas.microsoft.com/office/powerpoint/2010/main" val="15180966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56ECFE9-4772-DA44-9FFF-804C79B2B95E}" type="slidenum">
              <a:rPr lang="en-US" smtClean="0"/>
              <a:t>6</a:t>
            </a:fld>
            <a:endParaRPr lang="en-US"/>
          </a:p>
        </p:txBody>
      </p:sp>
    </p:spTree>
    <p:extLst>
      <p:ext uri="{BB962C8B-B14F-4D97-AF65-F5344CB8AC3E}">
        <p14:creationId xmlns:p14="http://schemas.microsoft.com/office/powerpoint/2010/main" val="1684869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56ECFE9-4772-DA44-9FFF-804C79B2B95E}" type="slidenum">
              <a:rPr lang="en-US" smtClean="0"/>
              <a:t>7</a:t>
            </a:fld>
            <a:endParaRPr lang="en-US"/>
          </a:p>
        </p:txBody>
      </p:sp>
    </p:spTree>
    <p:extLst>
      <p:ext uri="{BB962C8B-B14F-4D97-AF65-F5344CB8AC3E}">
        <p14:creationId xmlns:p14="http://schemas.microsoft.com/office/powerpoint/2010/main" val="13950874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56ECFE9-4772-DA44-9FFF-804C79B2B95E}" type="slidenum">
              <a:rPr lang="en-US" smtClean="0"/>
              <a:t>8</a:t>
            </a:fld>
            <a:endParaRPr lang="en-US"/>
          </a:p>
        </p:txBody>
      </p:sp>
    </p:spTree>
    <p:extLst>
      <p:ext uri="{BB962C8B-B14F-4D97-AF65-F5344CB8AC3E}">
        <p14:creationId xmlns:p14="http://schemas.microsoft.com/office/powerpoint/2010/main" val="6589317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71765" y="5682122"/>
            <a:ext cx="8746649" cy="3920748"/>
          </a:xfrm>
        </p:spPr>
        <p:txBody>
          <a:bodyPr/>
          <a:lstStyle/>
          <a:p>
            <a:r>
              <a:rPr lang="en-US"/>
              <a:t>Click to edit Master title style</a:t>
            </a:r>
            <a:endParaRPr lang="en-AU"/>
          </a:p>
        </p:txBody>
      </p:sp>
      <p:sp>
        <p:nvSpPr>
          <p:cNvPr id="3" name="Subtitle 2"/>
          <p:cNvSpPr>
            <a:spLocks noGrp="1"/>
          </p:cNvSpPr>
          <p:nvPr>
            <p:ph type="subTitle" idx="1"/>
          </p:nvPr>
        </p:nvSpPr>
        <p:spPr>
          <a:xfrm>
            <a:off x="1543526" y="10364999"/>
            <a:ext cx="7203123" cy="4674412"/>
          </a:xfrm>
        </p:spPr>
        <p:txBody>
          <a:bodyPr/>
          <a:lstStyle>
            <a:lvl1pPr marL="0" indent="0" algn="ctr">
              <a:buNone/>
              <a:defRPr>
                <a:solidFill>
                  <a:schemeClr val="tx1">
                    <a:tint val="75000"/>
                  </a:schemeClr>
                </a:solidFill>
              </a:defRPr>
            </a:lvl1pPr>
            <a:lvl2pPr marL="914400" indent="0" algn="ctr">
              <a:buNone/>
              <a:defRPr>
                <a:solidFill>
                  <a:schemeClr val="tx1">
                    <a:tint val="75000"/>
                  </a:schemeClr>
                </a:solidFill>
              </a:defRPr>
            </a:lvl2pPr>
            <a:lvl3pPr marL="1828800" indent="0" algn="ctr">
              <a:buNone/>
              <a:defRPr>
                <a:solidFill>
                  <a:schemeClr val="tx1">
                    <a:tint val="75000"/>
                  </a:schemeClr>
                </a:solidFill>
              </a:defRPr>
            </a:lvl3pPr>
            <a:lvl4pPr marL="2743200" indent="0" algn="ctr">
              <a:buNone/>
              <a:defRPr>
                <a:solidFill>
                  <a:schemeClr val="tx1">
                    <a:tint val="75000"/>
                  </a:schemeClr>
                </a:solidFill>
              </a:defRPr>
            </a:lvl4pPr>
            <a:lvl5pPr marL="3657600" indent="0" algn="ctr">
              <a:buNone/>
              <a:defRPr>
                <a:solidFill>
                  <a:schemeClr val="tx1">
                    <a:tint val="75000"/>
                  </a:schemeClr>
                </a:solidFill>
              </a:defRPr>
            </a:lvl5pPr>
            <a:lvl6pPr marL="4572000" indent="0" algn="ctr">
              <a:buNone/>
              <a:defRPr>
                <a:solidFill>
                  <a:schemeClr val="tx1">
                    <a:tint val="75000"/>
                  </a:schemeClr>
                </a:solidFill>
              </a:defRPr>
            </a:lvl6pPr>
            <a:lvl7pPr marL="5486400" indent="0" algn="ctr">
              <a:buNone/>
              <a:defRPr>
                <a:solidFill>
                  <a:schemeClr val="tx1">
                    <a:tint val="75000"/>
                  </a:schemeClr>
                </a:solidFill>
              </a:defRPr>
            </a:lvl7pPr>
            <a:lvl8pPr marL="6400800" indent="0" algn="ctr">
              <a:buNone/>
              <a:defRPr>
                <a:solidFill>
                  <a:schemeClr val="tx1">
                    <a:tint val="75000"/>
                  </a:schemeClr>
                </a:solidFill>
              </a:defRPr>
            </a:lvl8pPr>
            <a:lvl9pPr marL="7315200" indent="0" algn="ctr">
              <a:buNone/>
              <a:defRPr>
                <a:solidFill>
                  <a:schemeClr val="tx1">
                    <a:tint val="75000"/>
                  </a:schemeClr>
                </a:solidFill>
              </a:defRPr>
            </a:lvl9pPr>
          </a:lstStyle>
          <a:p>
            <a:r>
              <a:rPr lang="en-US"/>
              <a:t>Click to edit Master subtitle style</a:t>
            </a:r>
            <a:endParaRPr lang="en-AU"/>
          </a:p>
        </p:txBody>
      </p:sp>
      <p:sp>
        <p:nvSpPr>
          <p:cNvPr id="4" name="Date Placeholder 3"/>
          <p:cNvSpPr>
            <a:spLocks noGrp="1"/>
          </p:cNvSpPr>
          <p:nvPr>
            <p:ph type="dt" sz="half" idx="10"/>
          </p:nvPr>
        </p:nvSpPr>
        <p:spPr/>
        <p:txBody>
          <a:bodyPr/>
          <a:lstStyle/>
          <a:p>
            <a:fld id="{E8B92B60-3ACF-4E3B-ACCA-3CF86291A092}" type="datetimeFigureOut">
              <a:rPr lang="en-AU" smtClean="0"/>
              <a:pPr/>
              <a:t>12/05/2017</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B0713183-5519-4382-A06A-65296847D91D}" type="slidenum">
              <a:rPr lang="en-AU" smtClean="0"/>
              <a:pPr/>
              <a:t>‹#›</a:t>
            </a:fld>
            <a:endParaRPr lang="en-A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E8B92B60-3ACF-4E3B-ACCA-3CF86291A092}" type="datetimeFigureOut">
              <a:rPr lang="en-AU" smtClean="0"/>
              <a:pPr/>
              <a:t>12/05/2017</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B0713183-5519-4382-A06A-65296847D91D}" type="slidenum">
              <a:rPr lang="en-AU" smtClean="0"/>
              <a:pPr/>
              <a:t>‹#›</a:t>
            </a:fld>
            <a:endParaRPr lang="en-A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198251" y="978071"/>
            <a:ext cx="1302350" cy="20810445"/>
          </a:xfrm>
        </p:spPr>
        <p:txBody>
          <a:bodyPr vert="eaVert"/>
          <a:lstStyle/>
          <a:p>
            <a:r>
              <a:rPr lang="en-US"/>
              <a:t>Click to edit Master title style</a:t>
            </a:r>
            <a:endParaRPr lang="en-AU"/>
          </a:p>
        </p:txBody>
      </p:sp>
      <p:sp>
        <p:nvSpPr>
          <p:cNvPr id="3" name="Vertical Text Placeholder 2"/>
          <p:cNvSpPr>
            <a:spLocks noGrp="1"/>
          </p:cNvSpPr>
          <p:nvPr>
            <p:ph type="body" orient="vert" idx="1"/>
          </p:nvPr>
        </p:nvSpPr>
        <p:spPr>
          <a:xfrm>
            <a:off x="289413" y="978071"/>
            <a:ext cx="3737334" cy="2081044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E8B92B60-3ACF-4E3B-ACCA-3CF86291A092}" type="datetimeFigureOut">
              <a:rPr lang="en-AU" smtClean="0"/>
              <a:pPr/>
              <a:t>12/05/2017</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B0713183-5519-4382-A06A-65296847D91D}" type="slidenum">
              <a:rPr lang="en-AU" smtClean="0"/>
              <a:pPr/>
              <a:t>‹#›</a:t>
            </a:fld>
            <a:endParaRPr lang="en-A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E8B92B60-3ACF-4E3B-ACCA-3CF86291A092}" type="datetimeFigureOut">
              <a:rPr lang="en-AU" smtClean="0"/>
              <a:pPr/>
              <a:t>12/05/2017</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B0713183-5519-4382-A06A-65296847D91D}" type="slidenum">
              <a:rPr lang="en-AU" smtClean="0"/>
              <a:pPr/>
              <a:t>‹#›</a:t>
            </a:fld>
            <a:endParaRPr lang="en-A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12853" y="11753776"/>
            <a:ext cx="8746649" cy="3632830"/>
          </a:xfrm>
        </p:spPr>
        <p:txBody>
          <a:bodyPr anchor="t"/>
          <a:lstStyle>
            <a:lvl1pPr algn="l">
              <a:defRPr sz="8000" b="1" cap="all"/>
            </a:lvl1pPr>
          </a:lstStyle>
          <a:p>
            <a:r>
              <a:rPr lang="en-US"/>
              <a:t>Click to edit Master title style</a:t>
            </a:r>
            <a:endParaRPr lang="en-AU"/>
          </a:p>
        </p:txBody>
      </p:sp>
      <p:sp>
        <p:nvSpPr>
          <p:cNvPr id="3" name="Text Placeholder 2"/>
          <p:cNvSpPr>
            <a:spLocks noGrp="1"/>
          </p:cNvSpPr>
          <p:nvPr>
            <p:ph type="body" idx="1"/>
          </p:nvPr>
        </p:nvSpPr>
        <p:spPr>
          <a:xfrm>
            <a:off x="812853" y="7752582"/>
            <a:ext cx="8746649" cy="4001194"/>
          </a:xfrm>
        </p:spPr>
        <p:txBody>
          <a:bodyPr anchor="b"/>
          <a:lstStyle>
            <a:lvl1pPr marL="0" indent="0">
              <a:buNone/>
              <a:defRPr sz="4000">
                <a:solidFill>
                  <a:schemeClr val="tx1">
                    <a:tint val="75000"/>
                  </a:schemeClr>
                </a:solidFill>
              </a:defRPr>
            </a:lvl1pPr>
            <a:lvl2pPr marL="914400" indent="0">
              <a:buNone/>
              <a:defRPr sz="3600">
                <a:solidFill>
                  <a:schemeClr val="tx1">
                    <a:tint val="75000"/>
                  </a:schemeClr>
                </a:solidFill>
              </a:defRPr>
            </a:lvl2pPr>
            <a:lvl3pPr marL="1828800" indent="0">
              <a:buNone/>
              <a:defRPr sz="3200">
                <a:solidFill>
                  <a:schemeClr val="tx1">
                    <a:tint val="75000"/>
                  </a:schemeClr>
                </a:solidFill>
              </a:defRPr>
            </a:lvl3pPr>
            <a:lvl4pPr marL="2743200" indent="0">
              <a:buNone/>
              <a:defRPr sz="2800">
                <a:solidFill>
                  <a:schemeClr val="tx1">
                    <a:tint val="75000"/>
                  </a:schemeClr>
                </a:solidFill>
              </a:defRPr>
            </a:lvl4pPr>
            <a:lvl5pPr marL="3657600" indent="0">
              <a:buNone/>
              <a:defRPr sz="2800">
                <a:solidFill>
                  <a:schemeClr val="tx1">
                    <a:tint val="75000"/>
                  </a:schemeClr>
                </a:solidFill>
              </a:defRPr>
            </a:lvl5pPr>
            <a:lvl6pPr marL="4572000" indent="0">
              <a:buNone/>
              <a:defRPr sz="2800">
                <a:solidFill>
                  <a:schemeClr val="tx1">
                    <a:tint val="75000"/>
                  </a:schemeClr>
                </a:solidFill>
              </a:defRPr>
            </a:lvl6pPr>
            <a:lvl7pPr marL="5486400" indent="0">
              <a:buNone/>
              <a:defRPr sz="2800">
                <a:solidFill>
                  <a:schemeClr val="tx1">
                    <a:tint val="75000"/>
                  </a:schemeClr>
                </a:solidFill>
              </a:defRPr>
            </a:lvl7pPr>
            <a:lvl8pPr marL="6400800" indent="0">
              <a:buNone/>
              <a:defRPr sz="2800">
                <a:solidFill>
                  <a:schemeClr val="tx1">
                    <a:tint val="75000"/>
                  </a:schemeClr>
                </a:solidFill>
              </a:defRPr>
            </a:lvl8pPr>
            <a:lvl9pPr marL="7315200" indent="0">
              <a:buNone/>
              <a:defRPr sz="28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8B92B60-3ACF-4E3B-ACCA-3CF86291A092}" type="datetimeFigureOut">
              <a:rPr lang="en-AU" smtClean="0"/>
              <a:pPr/>
              <a:t>12/05/2017</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B0713183-5519-4382-A06A-65296847D91D}" type="slidenum">
              <a:rPr lang="en-AU" smtClean="0"/>
              <a:pPr/>
              <a:t>‹#›</a:t>
            </a:fld>
            <a:endParaRPr lang="en-AU"/>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sz="half" idx="1"/>
          </p:nvPr>
        </p:nvSpPr>
        <p:spPr>
          <a:xfrm>
            <a:off x="289413" y="5690590"/>
            <a:ext cx="2518950" cy="16097927"/>
          </a:xfrm>
        </p:spPr>
        <p:txBody>
          <a:bodyPr/>
          <a:lstStyle>
            <a:lvl1pPr>
              <a:defRPr sz="5600"/>
            </a:lvl1pPr>
            <a:lvl2pPr>
              <a:defRPr sz="4800"/>
            </a:lvl2pPr>
            <a:lvl3pPr>
              <a:defRPr sz="4000"/>
            </a:lvl3pPr>
            <a:lvl4pPr>
              <a:defRPr sz="3600"/>
            </a:lvl4pPr>
            <a:lvl5pPr>
              <a:defRPr sz="36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p:cNvSpPr>
            <a:spLocks noGrp="1"/>
          </p:cNvSpPr>
          <p:nvPr>
            <p:ph sz="half" idx="2"/>
          </p:nvPr>
        </p:nvSpPr>
        <p:spPr>
          <a:xfrm>
            <a:off x="2979864" y="5690590"/>
            <a:ext cx="2520736" cy="16097927"/>
          </a:xfrm>
        </p:spPr>
        <p:txBody>
          <a:bodyPr/>
          <a:lstStyle>
            <a:lvl1pPr>
              <a:defRPr sz="5600"/>
            </a:lvl1pPr>
            <a:lvl2pPr>
              <a:defRPr sz="4800"/>
            </a:lvl2pPr>
            <a:lvl3pPr>
              <a:defRPr sz="4000"/>
            </a:lvl3pPr>
            <a:lvl4pPr>
              <a:defRPr sz="3600"/>
            </a:lvl4pPr>
            <a:lvl5pPr>
              <a:defRPr sz="36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p:cNvSpPr>
            <a:spLocks noGrp="1"/>
          </p:cNvSpPr>
          <p:nvPr>
            <p:ph type="dt" sz="half" idx="10"/>
          </p:nvPr>
        </p:nvSpPr>
        <p:spPr/>
        <p:txBody>
          <a:bodyPr/>
          <a:lstStyle/>
          <a:p>
            <a:fld id="{E8B92B60-3ACF-4E3B-ACCA-3CF86291A092}" type="datetimeFigureOut">
              <a:rPr lang="en-AU" smtClean="0"/>
              <a:pPr/>
              <a:t>12/05/2017</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B0713183-5519-4382-A06A-65296847D91D}" type="slidenum">
              <a:rPr lang="en-AU" smtClean="0"/>
              <a:pPr/>
              <a:t>‹#›</a:t>
            </a:fld>
            <a:endParaRPr lang="en-A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4511" y="732495"/>
            <a:ext cx="9261157" cy="3048530"/>
          </a:xfrm>
        </p:spPr>
        <p:txBody>
          <a:bodyPr/>
          <a:lstStyle>
            <a:lvl1pPr>
              <a:defRPr/>
            </a:lvl1pPr>
          </a:lstStyle>
          <a:p>
            <a:r>
              <a:rPr lang="en-US"/>
              <a:t>Click to edit Master title style</a:t>
            </a:r>
            <a:endParaRPr lang="en-AU"/>
          </a:p>
        </p:txBody>
      </p:sp>
      <p:sp>
        <p:nvSpPr>
          <p:cNvPr id="3" name="Text Placeholder 2"/>
          <p:cNvSpPr>
            <a:spLocks noGrp="1"/>
          </p:cNvSpPr>
          <p:nvPr>
            <p:ph type="body" idx="1"/>
          </p:nvPr>
        </p:nvSpPr>
        <p:spPr>
          <a:xfrm>
            <a:off x="514511" y="4094346"/>
            <a:ext cx="4546614" cy="1706328"/>
          </a:xfrm>
        </p:spPr>
        <p:txBody>
          <a:bodyPr anchor="b"/>
          <a:lstStyle>
            <a:lvl1pPr marL="0" indent="0">
              <a:buNone/>
              <a:defRPr sz="4800" b="1"/>
            </a:lvl1pPr>
            <a:lvl2pPr marL="914400" indent="0">
              <a:buNone/>
              <a:defRPr sz="4000" b="1"/>
            </a:lvl2pPr>
            <a:lvl3pPr marL="1828800" indent="0">
              <a:buNone/>
              <a:defRPr sz="3600" b="1"/>
            </a:lvl3pPr>
            <a:lvl4pPr marL="2743200" indent="0">
              <a:buNone/>
              <a:defRPr sz="3200" b="1"/>
            </a:lvl4pPr>
            <a:lvl5pPr marL="3657600" indent="0">
              <a:buNone/>
              <a:defRPr sz="3200" b="1"/>
            </a:lvl5pPr>
            <a:lvl6pPr marL="4572000" indent="0">
              <a:buNone/>
              <a:defRPr sz="3200" b="1"/>
            </a:lvl6pPr>
            <a:lvl7pPr marL="5486400" indent="0">
              <a:buNone/>
              <a:defRPr sz="3200" b="1"/>
            </a:lvl7pPr>
            <a:lvl8pPr marL="6400800" indent="0">
              <a:buNone/>
              <a:defRPr sz="3200" b="1"/>
            </a:lvl8pPr>
            <a:lvl9pPr marL="7315200" indent="0">
              <a:buNone/>
              <a:defRPr sz="3200" b="1"/>
            </a:lvl9pPr>
          </a:lstStyle>
          <a:p>
            <a:pPr lvl="0"/>
            <a:r>
              <a:rPr lang="en-US"/>
              <a:t>Click to edit Master text styles</a:t>
            </a:r>
          </a:p>
        </p:txBody>
      </p:sp>
      <p:sp>
        <p:nvSpPr>
          <p:cNvPr id="4" name="Content Placeholder 3"/>
          <p:cNvSpPr>
            <a:spLocks noGrp="1"/>
          </p:cNvSpPr>
          <p:nvPr>
            <p:ph sz="half" idx="2"/>
          </p:nvPr>
        </p:nvSpPr>
        <p:spPr>
          <a:xfrm>
            <a:off x="514511" y="5800675"/>
            <a:ext cx="4546614" cy="10538597"/>
          </a:xfrm>
        </p:spPr>
        <p:txBody>
          <a:bodyPr/>
          <a:lstStyle>
            <a:lvl1pPr>
              <a:defRPr sz="4800"/>
            </a:lvl1pPr>
            <a:lvl2pPr>
              <a:defRPr sz="4000"/>
            </a:lvl2pPr>
            <a:lvl3pPr>
              <a:defRPr sz="3600"/>
            </a:lvl3pPr>
            <a:lvl4pPr>
              <a:defRPr sz="3200"/>
            </a:lvl4pPr>
            <a:lvl5pPr>
              <a:defRPr sz="3200"/>
            </a:lvl5pPr>
            <a:lvl6pPr>
              <a:defRPr sz="3200"/>
            </a:lvl6pPr>
            <a:lvl7pPr>
              <a:defRPr sz="3200"/>
            </a:lvl7pPr>
            <a:lvl8pPr>
              <a:defRPr sz="3200"/>
            </a:lvl8pPr>
            <a:lvl9pPr>
              <a:defRPr sz="3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p:cNvSpPr>
            <a:spLocks noGrp="1"/>
          </p:cNvSpPr>
          <p:nvPr>
            <p:ph type="body" sz="quarter" idx="3"/>
          </p:nvPr>
        </p:nvSpPr>
        <p:spPr>
          <a:xfrm>
            <a:off x="5227267" y="4094346"/>
            <a:ext cx="4548400" cy="1706328"/>
          </a:xfrm>
        </p:spPr>
        <p:txBody>
          <a:bodyPr anchor="b"/>
          <a:lstStyle>
            <a:lvl1pPr marL="0" indent="0">
              <a:buNone/>
              <a:defRPr sz="4800" b="1"/>
            </a:lvl1pPr>
            <a:lvl2pPr marL="914400" indent="0">
              <a:buNone/>
              <a:defRPr sz="4000" b="1"/>
            </a:lvl2pPr>
            <a:lvl3pPr marL="1828800" indent="0">
              <a:buNone/>
              <a:defRPr sz="3600" b="1"/>
            </a:lvl3pPr>
            <a:lvl4pPr marL="2743200" indent="0">
              <a:buNone/>
              <a:defRPr sz="3200" b="1"/>
            </a:lvl4pPr>
            <a:lvl5pPr marL="3657600" indent="0">
              <a:buNone/>
              <a:defRPr sz="3200" b="1"/>
            </a:lvl5pPr>
            <a:lvl6pPr marL="4572000" indent="0">
              <a:buNone/>
              <a:defRPr sz="3200" b="1"/>
            </a:lvl6pPr>
            <a:lvl7pPr marL="5486400" indent="0">
              <a:buNone/>
              <a:defRPr sz="3200" b="1"/>
            </a:lvl7pPr>
            <a:lvl8pPr marL="6400800" indent="0">
              <a:buNone/>
              <a:defRPr sz="3200" b="1"/>
            </a:lvl8pPr>
            <a:lvl9pPr marL="7315200" indent="0">
              <a:buNone/>
              <a:defRPr sz="3200" b="1"/>
            </a:lvl9pPr>
          </a:lstStyle>
          <a:p>
            <a:pPr lvl="0"/>
            <a:r>
              <a:rPr lang="en-US"/>
              <a:t>Click to edit Master text styles</a:t>
            </a:r>
          </a:p>
        </p:txBody>
      </p:sp>
      <p:sp>
        <p:nvSpPr>
          <p:cNvPr id="6" name="Content Placeholder 5"/>
          <p:cNvSpPr>
            <a:spLocks noGrp="1"/>
          </p:cNvSpPr>
          <p:nvPr>
            <p:ph sz="quarter" idx="4"/>
          </p:nvPr>
        </p:nvSpPr>
        <p:spPr>
          <a:xfrm>
            <a:off x="5227267" y="5800675"/>
            <a:ext cx="4548400" cy="10538597"/>
          </a:xfrm>
        </p:spPr>
        <p:txBody>
          <a:bodyPr/>
          <a:lstStyle>
            <a:lvl1pPr>
              <a:defRPr sz="4800"/>
            </a:lvl1pPr>
            <a:lvl2pPr>
              <a:defRPr sz="4000"/>
            </a:lvl2pPr>
            <a:lvl3pPr>
              <a:defRPr sz="3600"/>
            </a:lvl3pPr>
            <a:lvl4pPr>
              <a:defRPr sz="3200"/>
            </a:lvl4pPr>
            <a:lvl5pPr>
              <a:defRPr sz="3200"/>
            </a:lvl5pPr>
            <a:lvl6pPr>
              <a:defRPr sz="3200"/>
            </a:lvl6pPr>
            <a:lvl7pPr>
              <a:defRPr sz="3200"/>
            </a:lvl7pPr>
            <a:lvl8pPr>
              <a:defRPr sz="3200"/>
            </a:lvl8pPr>
            <a:lvl9pPr>
              <a:defRPr sz="3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p:cNvSpPr>
            <a:spLocks noGrp="1"/>
          </p:cNvSpPr>
          <p:nvPr>
            <p:ph type="dt" sz="half" idx="10"/>
          </p:nvPr>
        </p:nvSpPr>
        <p:spPr/>
        <p:txBody>
          <a:bodyPr/>
          <a:lstStyle/>
          <a:p>
            <a:fld id="{E8B92B60-3ACF-4E3B-ACCA-3CF86291A092}" type="datetimeFigureOut">
              <a:rPr lang="en-AU" smtClean="0"/>
              <a:pPr/>
              <a:t>12/05/2017</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B0713183-5519-4382-A06A-65296847D91D}" type="slidenum">
              <a:rPr lang="en-AU" smtClean="0"/>
              <a:pPr/>
              <a:t>‹#›</a:t>
            </a:fld>
            <a:endParaRPr lang="en-A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Date Placeholder 2"/>
          <p:cNvSpPr>
            <a:spLocks noGrp="1"/>
          </p:cNvSpPr>
          <p:nvPr>
            <p:ph type="dt" sz="half" idx="10"/>
          </p:nvPr>
        </p:nvSpPr>
        <p:spPr/>
        <p:txBody>
          <a:bodyPr/>
          <a:lstStyle/>
          <a:p>
            <a:fld id="{E8B92B60-3ACF-4E3B-ACCA-3CF86291A092}" type="datetimeFigureOut">
              <a:rPr lang="en-AU" smtClean="0"/>
              <a:pPr/>
              <a:t>12/05/2017</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B0713183-5519-4382-A06A-65296847D91D}" type="slidenum">
              <a:rPr lang="en-AU" smtClean="0"/>
              <a:pPr/>
              <a:t>‹#›</a:t>
            </a:fld>
            <a:endParaRPr lang="en-A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8B92B60-3ACF-4E3B-ACCA-3CF86291A092}" type="datetimeFigureOut">
              <a:rPr lang="en-AU" smtClean="0"/>
              <a:pPr/>
              <a:t>12/05/2017</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B0713183-5519-4382-A06A-65296847D91D}" type="slidenum">
              <a:rPr lang="en-AU" smtClean="0"/>
              <a:pPr/>
              <a:t>‹#›</a:t>
            </a:fld>
            <a:endParaRPr lang="en-A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14509" y="728261"/>
            <a:ext cx="3385398" cy="3099338"/>
          </a:xfrm>
        </p:spPr>
        <p:txBody>
          <a:bodyPr anchor="b"/>
          <a:lstStyle>
            <a:lvl1pPr algn="l">
              <a:defRPr sz="4000" b="1"/>
            </a:lvl1pPr>
          </a:lstStyle>
          <a:p>
            <a:r>
              <a:rPr lang="en-US"/>
              <a:t>Click to edit Master title style</a:t>
            </a:r>
            <a:endParaRPr lang="en-AU"/>
          </a:p>
        </p:txBody>
      </p:sp>
      <p:sp>
        <p:nvSpPr>
          <p:cNvPr id="3" name="Content Placeholder 2"/>
          <p:cNvSpPr>
            <a:spLocks noGrp="1"/>
          </p:cNvSpPr>
          <p:nvPr>
            <p:ph idx="1"/>
          </p:nvPr>
        </p:nvSpPr>
        <p:spPr>
          <a:xfrm>
            <a:off x="4023175" y="728262"/>
            <a:ext cx="5752493" cy="15611011"/>
          </a:xfrm>
        </p:spPr>
        <p:txBody>
          <a:bodyPr/>
          <a:lstStyle>
            <a:lvl1pPr>
              <a:defRPr sz="6400"/>
            </a:lvl1pPr>
            <a:lvl2pPr>
              <a:defRPr sz="5600"/>
            </a:lvl2pPr>
            <a:lvl3pPr>
              <a:defRPr sz="4800"/>
            </a:lvl3pPr>
            <a:lvl4pPr>
              <a:defRPr sz="4000"/>
            </a:lvl4pPr>
            <a:lvl5pPr>
              <a:defRPr sz="4000"/>
            </a:lvl5pPr>
            <a:lvl6pPr>
              <a:defRPr sz="4000"/>
            </a:lvl6pPr>
            <a:lvl7pPr>
              <a:defRPr sz="4000"/>
            </a:lvl7pPr>
            <a:lvl8pPr>
              <a:defRPr sz="4000"/>
            </a:lvl8pPr>
            <a:lvl9pPr>
              <a:defRPr sz="4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p:cNvSpPr>
            <a:spLocks noGrp="1"/>
          </p:cNvSpPr>
          <p:nvPr>
            <p:ph type="body" sz="half" idx="2"/>
          </p:nvPr>
        </p:nvSpPr>
        <p:spPr>
          <a:xfrm>
            <a:off x="514509" y="3827601"/>
            <a:ext cx="3385398" cy="12511673"/>
          </a:xfrm>
        </p:spPr>
        <p:txBody>
          <a:bodyPr/>
          <a:lstStyle>
            <a:lvl1pPr marL="0" indent="0">
              <a:buNone/>
              <a:defRPr sz="2800"/>
            </a:lvl1pPr>
            <a:lvl2pPr marL="914400" indent="0">
              <a:buNone/>
              <a:defRPr sz="2400"/>
            </a:lvl2pPr>
            <a:lvl3pPr marL="1828800" indent="0">
              <a:buNone/>
              <a:defRPr sz="2000"/>
            </a:lvl3pPr>
            <a:lvl4pPr marL="2743200" indent="0">
              <a:buNone/>
              <a:defRPr sz="1800"/>
            </a:lvl4pPr>
            <a:lvl5pPr marL="3657600" indent="0">
              <a:buNone/>
              <a:defRPr sz="1800"/>
            </a:lvl5pPr>
            <a:lvl6pPr marL="4572000" indent="0">
              <a:buNone/>
              <a:defRPr sz="1800"/>
            </a:lvl6pPr>
            <a:lvl7pPr marL="5486400" indent="0">
              <a:buNone/>
              <a:defRPr sz="1800"/>
            </a:lvl7pPr>
            <a:lvl8pPr marL="6400800" indent="0">
              <a:buNone/>
              <a:defRPr sz="1800"/>
            </a:lvl8pPr>
            <a:lvl9pPr marL="7315200" indent="0">
              <a:buNone/>
              <a:defRPr sz="1800"/>
            </a:lvl9pPr>
          </a:lstStyle>
          <a:p>
            <a:pPr lvl="0"/>
            <a:r>
              <a:rPr lang="en-US"/>
              <a:t>Click to edit Master text styles</a:t>
            </a:r>
          </a:p>
        </p:txBody>
      </p:sp>
      <p:sp>
        <p:nvSpPr>
          <p:cNvPr id="5" name="Date Placeholder 4"/>
          <p:cNvSpPr>
            <a:spLocks noGrp="1"/>
          </p:cNvSpPr>
          <p:nvPr>
            <p:ph type="dt" sz="half" idx="10"/>
          </p:nvPr>
        </p:nvSpPr>
        <p:spPr/>
        <p:txBody>
          <a:bodyPr/>
          <a:lstStyle/>
          <a:p>
            <a:fld id="{E8B92B60-3ACF-4E3B-ACCA-3CF86291A092}" type="datetimeFigureOut">
              <a:rPr lang="en-AU" smtClean="0"/>
              <a:pPr/>
              <a:t>12/05/2017</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B0713183-5519-4382-A06A-65296847D91D}" type="slidenum">
              <a:rPr lang="en-AU" smtClean="0"/>
              <a:pPr/>
              <a:t>‹#›</a:t>
            </a:fld>
            <a:endParaRPr lang="en-A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16947" y="12803823"/>
            <a:ext cx="6174105" cy="1511564"/>
          </a:xfrm>
        </p:spPr>
        <p:txBody>
          <a:bodyPr anchor="b"/>
          <a:lstStyle>
            <a:lvl1pPr algn="l">
              <a:defRPr sz="4000" b="1"/>
            </a:lvl1pPr>
          </a:lstStyle>
          <a:p>
            <a:r>
              <a:rPr lang="en-US"/>
              <a:t>Click to edit Master title style</a:t>
            </a:r>
            <a:endParaRPr lang="en-AU"/>
          </a:p>
        </p:txBody>
      </p:sp>
      <p:sp>
        <p:nvSpPr>
          <p:cNvPr id="3" name="Picture Placeholder 2"/>
          <p:cNvSpPr>
            <a:spLocks noGrp="1"/>
          </p:cNvSpPr>
          <p:nvPr>
            <p:ph type="pic" idx="1"/>
          </p:nvPr>
        </p:nvSpPr>
        <p:spPr>
          <a:xfrm>
            <a:off x="2016947" y="1634351"/>
            <a:ext cx="6174105" cy="10974705"/>
          </a:xfrm>
        </p:spPr>
        <p:txBody>
          <a:bodyPr/>
          <a:lstStyle>
            <a:lvl1pPr marL="0" indent="0">
              <a:buNone/>
              <a:defRPr sz="6400"/>
            </a:lvl1pPr>
            <a:lvl2pPr marL="914400" indent="0">
              <a:buNone/>
              <a:defRPr sz="5600"/>
            </a:lvl2pPr>
            <a:lvl3pPr marL="1828800" indent="0">
              <a:buNone/>
              <a:defRPr sz="4800"/>
            </a:lvl3pPr>
            <a:lvl4pPr marL="2743200" indent="0">
              <a:buNone/>
              <a:defRPr sz="4000"/>
            </a:lvl4pPr>
            <a:lvl5pPr marL="3657600" indent="0">
              <a:buNone/>
              <a:defRPr sz="4000"/>
            </a:lvl5pPr>
            <a:lvl6pPr marL="4572000" indent="0">
              <a:buNone/>
              <a:defRPr sz="4000"/>
            </a:lvl6pPr>
            <a:lvl7pPr marL="5486400" indent="0">
              <a:buNone/>
              <a:defRPr sz="4000"/>
            </a:lvl7pPr>
            <a:lvl8pPr marL="6400800" indent="0">
              <a:buNone/>
              <a:defRPr sz="4000"/>
            </a:lvl8pPr>
            <a:lvl9pPr marL="7315200" indent="0">
              <a:buNone/>
              <a:defRPr sz="4000"/>
            </a:lvl9pPr>
          </a:lstStyle>
          <a:p>
            <a:endParaRPr lang="en-AU"/>
          </a:p>
        </p:txBody>
      </p:sp>
      <p:sp>
        <p:nvSpPr>
          <p:cNvPr id="4" name="Text Placeholder 3"/>
          <p:cNvSpPr>
            <a:spLocks noGrp="1"/>
          </p:cNvSpPr>
          <p:nvPr>
            <p:ph type="body" sz="half" idx="2"/>
          </p:nvPr>
        </p:nvSpPr>
        <p:spPr>
          <a:xfrm>
            <a:off x="2016947" y="14315385"/>
            <a:ext cx="6174105" cy="2146672"/>
          </a:xfrm>
        </p:spPr>
        <p:txBody>
          <a:bodyPr/>
          <a:lstStyle>
            <a:lvl1pPr marL="0" indent="0">
              <a:buNone/>
              <a:defRPr sz="2800"/>
            </a:lvl1pPr>
            <a:lvl2pPr marL="914400" indent="0">
              <a:buNone/>
              <a:defRPr sz="2400"/>
            </a:lvl2pPr>
            <a:lvl3pPr marL="1828800" indent="0">
              <a:buNone/>
              <a:defRPr sz="2000"/>
            </a:lvl3pPr>
            <a:lvl4pPr marL="2743200" indent="0">
              <a:buNone/>
              <a:defRPr sz="1800"/>
            </a:lvl4pPr>
            <a:lvl5pPr marL="3657600" indent="0">
              <a:buNone/>
              <a:defRPr sz="1800"/>
            </a:lvl5pPr>
            <a:lvl6pPr marL="4572000" indent="0">
              <a:buNone/>
              <a:defRPr sz="1800"/>
            </a:lvl6pPr>
            <a:lvl7pPr marL="5486400" indent="0">
              <a:buNone/>
              <a:defRPr sz="1800"/>
            </a:lvl7pPr>
            <a:lvl8pPr marL="6400800" indent="0">
              <a:buNone/>
              <a:defRPr sz="1800"/>
            </a:lvl8pPr>
            <a:lvl9pPr marL="7315200" indent="0">
              <a:buNone/>
              <a:defRPr sz="1800"/>
            </a:lvl9pPr>
          </a:lstStyle>
          <a:p>
            <a:pPr lvl="0"/>
            <a:r>
              <a:rPr lang="en-US"/>
              <a:t>Click to edit Master text styles</a:t>
            </a:r>
          </a:p>
        </p:txBody>
      </p:sp>
      <p:sp>
        <p:nvSpPr>
          <p:cNvPr id="5" name="Date Placeholder 4"/>
          <p:cNvSpPr>
            <a:spLocks noGrp="1"/>
          </p:cNvSpPr>
          <p:nvPr>
            <p:ph type="dt" sz="half" idx="10"/>
          </p:nvPr>
        </p:nvSpPr>
        <p:spPr/>
        <p:txBody>
          <a:bodyPr/>
          <a:lstStyle/>
          <a:p>
            <a:fld id="{E8B92B60-3ACF-4E3B-ACCA-3CF86291A092}" type="datetimeFigureOut">
              <a:rPr lang="en-AU" smtClean="0"/>
              <a:pPr/>
              <a:t>12/05/2017</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B0713183-5519-4382-A06A-65296847D91D}" type="slidenum">
              <a:rPr lang="en-AU" smtClean="0"/>
              <a:pPr/>
              <a:t>‹#›</a:t>
            </a:fld>
            <a:endParaRPr lang="en-AU"/>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4511" y="732495"/>
            <a:ext cx="9261157" cy="3048530"/>
          </a:xfrm>
          <a:prstGeom prst="rect">
            <a:avLst/>
          </a:prstGeom>
        </p:spPr>
        <p:txBody>
          <a:bodyPr vert="horz" lIns="182871" tIns="91435" rIns="182871" bIns="91435" rtlCol="0" anchor="ctr">
            <a:normAutofit/>
          </a:bodyPr>
          <a:lstStyle/>
          <a:p>
            <a:r>
              <a:rPr lang="en-US"/>
              <a:t>Click to edit Master title style</a:t>
            </a:r>
            <a:endParaRPr lang="en-AU"/>
          </a:p>
        </p:txBody>
      </p:sp>
      <p:sp>
        <p:nvSpPr>
          <p:cNvPr id="3" name="Text Placeholder 2"/>
          <p:cNvSpPr>
            <a:spLocks noGrp="1"/>
          </p:cNvSpPr>
          <p:nvPr>
            <p:ph type="body" idx="1"/>
          </p:nvPr>
        </p:nvSpPr>
        <p:spPr>
          <a:xfrm>
            <a:off x="514511" y="4267943"/>
            <a:ext cx="9261157" cy="12071329"/>
          </a:xfrm>
          <a:prstGeom prst="rect">
            <a:avLst/>
          </a:prstGeom>
        </p:spPr>
        <p:txBody>
          <a:bodyPr vert="horz" lIns="182871" tIns="91435" rIns="182871" bIns="91435"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2"/>
          </p:nvPr>
        </p:nvSpPr>
        <p:spPr>
          <a:xfrm>
            <a:off x="514509" y="16953211"/>
            <a:ext cx="2401042" cy="973836"/>
          </a:xfrm>
          <a:prstGeom prst="rect">
            <a:avLst/>
          </a:prstGeom>
        </p:spPr>
        <p:txBody>
          <a:bodyPr vert="horz" lIns="182871" tIns="91435" rIns="182871" bIns="91435" rtlCol="0" anchor="ctr"/>
          <a:lstStyle>
            <a:lvl1pPr algn="l">
              <a:defRPr sz="2400">
                <a:solidFill>
                  <a:schemeClr val="tx1">
                    <a:tint val="75000"/>
                  </a:schemeClr>
                </a:solidFill>
              </a:defRPr>
            </a:lvl1pPr>
          </a:lstStyle>
          <a:p>
            <a:fld id="{E8B92B60-3ACF-4E3B-ACCA-3CF86291A092}" type="datetimeFigureOut">
              <a:rPr lang="en-AU" smtClean="0"/>
              <a:pPr/>
              <a:t>12/05/2017</a:t>
            </a:fld>
            <a:endParaRPr lang="en-AU"/>
          </a:p>
        </p:txBody>
      </p:sp>
      <p:sp>
        <p:nvSpPr>
          <p:cNvPr id="5" name="Footer Placeholder 4"/>
          <p:cNvSpPr>
            <a:spLocks noGrp="1"/>
          </p:cNvSpPr>
          <p:nvPr>
            <p:ph type="ftr" sz="quarter" idx="3"/>
          </p:nvPr>
        </p:nvSpPr>
        <p:spPr>
          <a:xfrm>
            <a:off x="3515810" y="16953211"/>
            <a:ext cx="3258556" cy="973836"/>
          </a:xfrm>
          <a:prstGeom prst="rect">
            <a:avLst/>
          </a:prstGeom>
        </p:spPr>
        <p:txBody>
          <a:bodyPr vert="horz" lIns="182871" tIns="91435" rIns="182871" bIns="91435" rtlCol="0" anchor="ctr"/>
          <a:lstStyle>
            <a:lvl1pPr algn="ctr">
              <a:defRPr sz="240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7374626" y="16953211"/>
            <a:ext cx="2401042" cy="973836"/>
          </a:xfrm>
          <a:prstGeom prst="rect">
            <a:avLst/>
          </a:prstGeom>
        </p:spPr>
        <p:txBody>
          <a:bodyPr vert="horz" lIns="182871" tIns="91435" rIns="182871" bIns="91435" rtlCol="0" anchor="ctr"/>
          <a:lstStyle>
            <a:lvl1pPr algn="r">
              <a:defRPr sz="2400">
                <a:solidFill>
                  <a:schemeClr val="tx1">
                    <a:tint val="75000"/>
                  </a:schemeClr>
                </a:solidFill>
              </a:defRPr>
            </a:lvl1pPr>
          </a:lstStyle>
          <a:p>
            <a:fld id="{B0713183-5519-4382-A06A-65296847D91D}" type="slidenum">
              <a:rPr lang="en-AU" smtClean="0"/>
              <a:pPr/>
              <a:t>‹#›</a:t>
            </a:fld>
            <a:endParaRPr lang="en-AU"/>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1828800" rtl="0" eaLnBrk="1" latinLnBrk="0" hangingPunct="1">
        <a:spcBef>
          <a:spcPct val="0"/>
        </a:spcBef>
        <a:buNone/>
        <a:defRPr sz="8800" kern="1200">
          <a:solidFill>
            <a:schemeClr val="tx1"/>
          </a:solidFill>
          <a:latin typeface="+mj-lt"/>
          <a:ea typeface="+mj-ea"/>
          <a:cs typeface="+mj-cs"/>
        </a:defRPr>
      </a:lvl1pPr>
    </p:titleStyle>
    <p:bodyStyle>
      <a:lvl1pPr marL="685800" indent="-685800" algn="l" defTabSz="1828800" rtl="0" eaLnBrk="1" latinLnBrk="0" hangingPunct="1">
        <a:spcBef>
          <a:spcPct val="20000"/>
        </a:spcBef>
        <a:buFont typeface="Arial" pitchFamily="34" charset="0"/>
        <a:buChar char="•"/>
        <a:defRPr sz="6400" kern="1200">
          <a:solidFill>
            <a:schemeClr val="tx1"/>
          </a:solidFill>
          <a:latin typeface="+mn-lt"/>
          <a:ea typeface="+mn-ea"/>
          <a:cs typeface="+mn-cs"/>
        </a:defRPr>
      </a:lvl1pPr>
      <a:lvl2pPr marL="1485900" indent="-571500" algn="l" defTabSz="1828800" rtl="0" eaLnBrk="1" latinLnBrk="0" hangingPunct="1">
        <a:spcBef>
          <a:spcPct val="20000"/>
        </a:spcBef>
        <a:buFont typeface="Arial" pitchFamily="34" charset="0"/>
        <a:buChar char="–"/>
        <a:defRPr sz="5600" kern="1200">
          <a:solidFill>
            <a:schemeClr val="tx1"/>
          </a:solidFill>
          <a:latin typeface="+mn-lt"/>
          <a:ea typeface="+mn-ea"/>
          <a:cs typeface="+mn-cs"/>
        </a:defRPr>
      </a:lvl2pPr>
      <a:lvl3pPr marL="2286000" indent="-457200" algn="l" defTabSz="1828800" rtl="0" eaLnBrk="1" latinLnBrk="0" hangingPunct="1">
        <a:spcBef>
          <a:spcPct val="20000"/>
        </a:spcBef>
        <a:buFont typeface="Arial" pitchFamily="34" charset="0"/>
        <a:buChar char="•"/>
        <a:defRPr sz="4800" kern="1200">
          <a:solidFill>
            <a:schemeClr val="tx1"/>
          </a:solidFill>
          <a:latin typeface="+mn-lt"/>
          <a:ea typeface="+mn-ea"/>
          <a:cs typeface="+mn-cs"/>
        </a:defRPr>
      </a:lvl3pPr>
      <a:lvl4pPr marL="3200400" indent="-457200" algn="l" defTabSz="1828800" rtl="0" eaLnBrk="1" latinLnBrk="0" hangingPunct="1">
        <a:spcBef>
          <a:spcPct val="20000"/>
        </a:spcBef>
        <a:buFont typeface="Arial" pitchFamily="34" charset="0"/>
        <a:buChar char="–"/>
        <a:defRPr sz="4000" kern="1200">
          <a:solidFill>
            <a:schemeClr val="tx1"/>
          </a:solidFill>
          <a:latin typeface="+mn-lt"/>
          <a:ea typeface="+mn-ea"/>
          <a:cs typeface="+mn-cs"/>
        </a:defRPr>
      </a:lvl4pPr>
      <a:lvl5pPr marL="4114800" indent="-457200" algn="l" defTabSz="1828800" rtl="0" eaLnBrk="1" latinLnBrk="0" hangingPunct="1">
        <a:spcBef>
          <a:spcPct val="20000"/>
        </a:spcBef>
        <a:buFont typeface="Arial" pitchFamily="34" charset="0"/>
        <a:buChar char="»"/>
        <a:defRPr sz="4000" kern="1200">
          <a:solidFill>
            <a:schemeClr val="tx1"/>
          </a:solidFill>
          <a:latin typeface="+mn-lt"/>
          <a:ea typeface="+mn-ea"/>
          <a:cs typeface="+mn-cs"/>
        </a:defRPr>
      </a:lvl5pPr>
      <a:lvl6pPr marL="5029200" indent="-457200" algn="l" defTabSz="1828800" rtl="0" eaLnBrk="1" latinLnBrk="0" hangingPunct="1">
        <a:spcBef>
          <a:spcPct val="20000"/>
        </a:spcBef>
        <a:buFont typeface="Arial" pitchFamily="34" charset="0"/>
        <a:buChar char="•"/>
        <a:defRPr sz="4000" kern="1200">
          <a:solidFill>
            <a:schemeClr val="tx1"/>
          </a:solidFill>
          <a:latin typeface="+mn-lt"/>
          <a:ea typeface="+mn-ea"/>
          <a:cs typeface="+mn-cs"/>
        </a:defRPr>
      </a:lvl6pPr>
      <a:lvl7pPr marL="5943600" indent="-457200" algn="l" defTabSz="1828800" rtl="0" eaLnBrk="1" latinLnBrk="0" hangingPunct="1">
        <a:spcBef>
          <a:spcPct val="20000"/>
        </a:spcBef>
        <a:buFont typeface="Arial" pitchFamily="34" charset="0"/>
        <a:buChar char="•"/>
        <a:defRPr sz="4000" kern="1200">
          <a:solidFill>
            <a:schemeClr val="tx1"/>
          </a:solidFill>
          <a:latin typeface="+mn-lt"/>
          <a:ea typeface="+mn-ea"/>
          <a:cs typeface="+mn-cs"/>
        </a:defRPr>
      </a:lvl7pPr>
      <a:lvl8pPr marL="6858000" indent="-457200" algn="l" defTabSz="1828800" rtl="0" eaLnBrk="1" latinLnBrk="0" hangingPunct="1">
        <a:spcBef>
          <a:spcPct val="20000"/>
        </a:spcBef>
        <a:buFont typeface="Arial" pitchFamily="34" charset="0"/>
        <a:buChar char="•"/>
        <a:defRPr sz="4000" kern="1200">
          <a:solidFill>
            <a:schemeClr val="tx1"/>
          </a:solidFill>
          <a:latin typeface="+mn-lt"/>
          <a:ea typeface="+mn-ea"/>
          <a:cs typeface="+mn-cs"/>
        </a:defRPr>
      </a:lvl8pPr>
      <a:lvl9pPr marL="7772400" indent="-457200" algn="l" defTabSz="1828800" rtl="0" eaLnBrk="1" latinLnBrk="0" hangingPunct="1">
        <a:spcBef>
          <a:spcPct val="20000"/>
        </a:spcBef>
        <a:buFont typeface="Arial" pitchFamily="34" charset="0"/>
        <a:buChar char="•"/>
        <a:defRPr sz="4000" kern="1200">
          <a:solidFill>
            <a:schemeClr val="tx1"/>
          </a:solidFill>
          <a:latin typeface="+mn-lt"/>
          <a:ea typeface="+mn-ea"/>
          <a:cs typeface="+mn-cs"/>
        </a:defRPr>
      </a:lvl9pPr>
    </p:bodyStyle>
    <p:otherStyle>
      <a:defPPr>
        <a:defRPr lang="en-US"/>
      </a:defPPr>
      <a:lvl1pPr marL="0" algn="l" defTabSz="1828800" rtl="0" eaLnBrk="1" latinLnBrk="0" hangingPunct="1">
        <a:defRPr sz="3600" kern="1200">
          <a:solidFill>
            <a:schemeClr val="tx1"/>
          </a:solidFill>
          <a:latin typeface="+mn-lt"/>
          <a:ea typeface="+mn-ea"/>
          <a:cs typeface="+mn-cs"/>
        </a:defRPr>
      </a:lvl1pPr>
      <a:lvl2pPr marL="914400" algn="l" defTabSz="1828800" rtl="0" eaLnBrk="1" latinLnBrk="0" hangingPunct="1">
        <a:defRPr sz="3600" kern="1200">
          <a:solidFill>
            <a:schemeClr val="tx1"/>
          </a:solidFill>
          <a:latin typeface="+mn-lt"/>
          <a:ea typeface="+mn-ea"/>
          <a:cs typeface="+mn-cs"/>
        </a:defRPr>
      </a:lvl2pPr>
      <a:lvl3pPr marL="1828800" algn="l" defTabSz="1828800" rtl="0" eaLnBrk="1" latinLnBrk="0" hangingPunct="1">
        <a:defRPr sz="3600" kern="1200">
          <a:solidFill>
            <a:schemeClr val="tx1"/>
          </a:solidFill>
          <a:latin typeface="+mn-lt"/>
          <a:ea typeface="+mn-ea"/>
          <a:cs typeface="+mn-cs"/>
        </a:defRPr>
      </a:lvl3pPr>
      <a:lvl4pPr marL="2743200" algn="l" defTabSz="1828800" rtl="0" eaLnBrk="1" latinLnBrk="0" hangingPunct="1">
        <a:defRPr sz="3600" kern="1200">
          <a:solidFill>
            <a:schemeClr val="tx1"/>
          </a:solidFill>
          <a:latin typeface="+mn-lt"/>
          <a:ea typeface="+mn-ea"/>
          <a:cs typeface="+mn-cs"/>
        </a:defRPr>
      </a:lvl4pPr>
      <a:lvl5pPr marL="3657600" algn="l" defTabSz="1828800" rtl="0" eaLnBrk="1" latinLnBrk="0" hangingPunct="1">
        <a:defRPr sz="3600" kern="1200">
          <a:solidFill>
            <a:schemeClr val="tx1"/>
          </a:solidFill>
          <a:latin typeface="+mn-lt"/>
          <a:ea typeface="+mn-ea"/>
          <a:cs typeface="+mn-cs"/>
        </a:defRPr>
      </a:lvl5pPr>
      <a:lvl6pPr marL="4572000" algn="l" defTabSz="1828800" rtl="0" eaLnBrk="1" latinLnBrk="0" hangingPunct="1">
        <a:defRPr sz="3600" kern="1200">
          <a:solidFill>
            <a:schemeClr val="tx1"/>
          </a:solidFill>
          <a:latin typeface="+mn-lt"/>
          <a:ea typeface="+mn-ea"/>
          <a:cs typeface="+mn-cs"/>
        </a:defRPr>
      </a:lvl6pPr>
      <a:lvl7pPr marL="5486400" algn="l" defTabSz="1828800" rtl="0" eaLnBrk="1" latinLnBrk="0" hangingPunct="1">
        <a:defRPr sz="3600" kern="1200">
          <a:solidFill>
            <a:schemeClr val="tx1"/>
          </a:solidFill>
          <a:latin typeface="+mn-lt"/>
          <a:ea typeface="+mn-ea"/>
          <a:cs typeface="+mn-cs"/>
        </a:defRPr>
      </a:lvl7pPr>
      <a:lvl8pPr marL="6400800" algn="l" defTabSz="1828800" rtl="0" eaLnBrk="1" latinLnBrk="0" hangingPunct="1">
        <a:defRPr sz="3600" kern="1200">
          <a:solidFill>
            <a:schemeClr val="tx1"/>
          </a:solidFill>
          <a:latin typeface="+mn-lt"/>
          <a:ea typeface="+mn-ea"/>
          <a:cs typeface="+mn-cs"/>
        </a:defRPr>
      </a:lvl8pPr>
      <a:lvl9pPr marL="7315200" algn="l" defTabSz="1828800" rtl="0" eaLnBrk="1" latinLnBrk="0" hangingPunct="1">
        <a:defRPr sz="3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comments" Target="../comments/commen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comments" Target="../comments/commen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comments" Target="../comments/comment3.xml"/><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comments" Target="../comments/commen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comments" Target="../comments/commen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480791" y="79828"/>
            <a:ext cx="6408712" cy="2088232"/>
          </a:xfrm>
        </p:spPr>
        <p:txBody>
          <a:bodyPr>
            <a:noAutofit/>
          </a:bodyPr>
          <a:lstStyle/>
          <a:p>
            <a:pPr algn="l"/>
            <a:r>
              <a:rPr lang="en-AU" sz="6600" dirty="0">
                <a:solidFill>
                  <a:schemeClr val="bg1"/>
                </a:solidFill>
              </a:rPr>
              <a:t>Poster T</a:t>
            </a:r>
            <a:r>
              <a:rPr lang="en-AU" sz="6600" dirty="0" smtClean="0">
                <a:solidFill>
                  <a:schemeClr val="bg1"/>
                </a:solidFill>
              </a:rPr>
              <a:t>emplate</a:t>
            </a:r>
            <a:endParaRPr lang="en-AU" sz="6600" dirty="0">
              <a:solidFill>
                <a:schemeClr val="bg1"/>
              </a:solidFill>
            </a:endParaRPr>
          </a:p>
        </p:txBody>
      </p:sp>
      <p:sp>
        <p:nvSpPr>
          <p:cNvPr id="3" name="Subtitle 2"/>
          <p:cNvSpPr>
            <a:spLocks noGrp="1"/>
          </p:cNvSpPr>
          <p:nvPr>
            <p:ph type="subTitle" idx="1"/>
          </p:nvPr>
        </p:nvSpPr>
        <p:spPr>
          <a:xfrm>
            <a:off x="248543" y="1756868"/>
            <a:ext cx="9793088" cy="16561840"/>
          </a:xfrm>
        </p:spPr>
        <p:txBody>
          <a:bodyPr>
            <a:normAutofit fontScale="85000" lnSpcReduction="10000"/>
          </a:bodyPr>
          <a:lstStyle/>
          <a:p>
            <a:pPr algn="l"/>
            <a:r>
              <a:rPr lang="en-US" sz="3200" b="1" dirty="0">
                <a:solidFill>
                  <a:schemeClr val="bg1"/>
                </a:solidFill>
              </a:rPr>
              <a:t>IMPORTANT: </a:t>
            </a:r>
          </a:p>
          <a:p>
            <a:pPr marL="457200" indent="-457200" algn="l">
              <a:buFont typeface="Arial" panose="020B0604020202020204" pitchFamily="34" charset="0"/>
              <a:buChar char="•"/>
            </a:pPr>
            <a:r>
              <a:rPr lang="en-US" sz="3200" b="1" dirty="0">
                <a:solidFill>
                  <a:schemeClr val="bg1"/>
                </a:solidFill>
              </a:rPr>
              <a:t>This slide has been configured for the screens that will be used to display your poster. </a:t>
            </a:r>
          </a:p>
          <a:p>
            <a:pPr marL="457200" indent="-457200" algn="l">
              <a:buFont typeface="Arial" panose="020B0604020202020204" pitchFamily="34" charset="0"/>
              <a:buChar char="•"/>
            </a:pPr>
            <a:r>
              <a:rPr lang="en-US" sz="3200" b="1" dirty="0">
                <a:solidFill>
                  <a:schemeClr val="bg1"/>
                </a:solidFill>
              </a:rPr>
              <a:t>Original template dimensions are 28.584cm x 50.809cm</a:t>
            </a:r>
          </a:p>
          <a:p>
            <a:pPr marL="457200" indent="-457200" algn="l">
              <a:buFont typeface="Arial" panose="020B0604020202020204" pitchFamily="34" charset="0"/>
              <a:buChar char="•"/>
            </a:pPr>
            <a:r>
              <a:rPr lang="en-US" sz="3200" b="1" dirty="0">
                <a:solidFill>
                  <a:schemeClr val="bg1"/>
                </a:solidFill>
              </a:rPr>
              <a:t>Do not change these dimensions, otherwise your poster may not display correctly</a:t>
            </a:r>
            <a:r>
              <a:rPr lang="en-US" sz="3200" b="1" dirty="0" smtClean="0">
                <a:solidFill>
                  <a:schemeClr val="bg1"/>
                </a:solidFill>
              </a:rPr>
              <a:t>.</a:t>
            </a:r>
          </a:p>
          <a:p>
            <a:pPr marL="457200" indent="-457200" algn="l">
              <a:buFont typeface="Arial" panose="020B0604020202020204" pitchFamily="34" charset="0"/>
              <a:buChar char="•"/>
            </a:pPr>
            <a:r>
              <a:rPr lang="en-US" sz="3200" b="1" dirty="0" smtClean="0">
                <a:solidFill>
                  <a:schemeClr val="bg1"/>
                </a:solidFill>
              </a:rPr>
              <a:t>If you are not using PowerPoint to create your poster, then you must ensure that your poster dimensions conforms to the same ratio as the template</a:t>
            </a:r>
          </a:p>
          <a:p>
            <a:pPr marL="457200" indent="-457200" algn="l">
              <a:buFont typeface="Arial" panose="020B0604020202020204" pitchFamily="34" charset="0"/>
              <a:buChar char="•"/>
            </a:pPr>
            <a:r>
              <a:rPr lang="en-US" sz="3200" b="1" dirty="0" smtClean="0">
                <a:solidFill>
                  <a:schemeClr val="bg1"/>
                </a:solidFill>
              </a:rPr>
              <a:t>Insert the 3 digit poster number in the box provided at in the top right-hand corner (see </a:t>
            </a:r>
            <a:r>
              <a:rPr lang="en-US" sz="3200" b="1" dirty="0" err="1" smtClean="0">
                <a:solidFill>
                  <a:schemeClr val="bg1"/>
                </a:solidFill>
              </a:rPr>
              <a:t>Conftool</a:t>
            </a:r>
            <a:r>
              <a:rPr lang="en-US" sz="3200" b="1" dirty="0" smtClean="0">
                <a:solidFill>
                  <a:schemeClr val="bg1"/>
                </a:solidFill>
              </a:rPr>
              <a:t> for your poster number). </a:t>
            </a:r>
          </a:p>
          <a:p>
            <a:pPr marL="457200" indent="-457200" algn="l">
              <a:buFont typeface="Arial" panose="020B0604020202020204" pitchFamily="34" charset="0"/>
              <a:buChar char="•"/>
            </a:pPr>
            <a:r>
              <a:rPr lang="en-US" sz="3200" b="1" dirty="0">
                <a:solidFill>
                  <a:schemeClr val="bg1"/>
                </a:solidFill>
              </a:rPr>
              <a:t>Final poster must be submitted (via </a:t>
            </a:r>
            <a:r>
              <a:rPr lang="en-US" sz="3200" b="1" dirty="0" err="1">
                <a:solidFill>
                  <a:schemeClr val="bg1"/>
                </a:solidFill>
              </a:rPr>
              <a:t>Conftool</a:t>
            </a:r>
            <a:r>
              <a:rPr lang="en-US" sz="3200" b="1" dirty="0">
                <a:solidFill>
                  <a:schemeClr val="bg1"/>
                </a:solidFill>
              </a:rPr>
              <a:t>) in both PDF and PNG format</a:t>
            </a:r>
          </a:p>
          <a:p>
            <a:pPr algn="l"/>
            <a:endParaRPr lang="en-US" sz="3200" dirty="0">
              <a:solidFill>
                <a:schemeClr val="bg1"/>
              </a:solidFill>
            </a:endParaRPr>
          </a:p>
          <a:p>
            <a:pPr algn="l"/>
            <a:r>
              <a:rPr lang="en-US" sz="3200" b="1" dirty="0">
                <a:solidFill>
                  <a:schemeClr val="bg1"/>
                </a:solidFill>
              </a:rPr>
              <a:t>Recommended Font Sizes:</a:t>
            </a:r>
            <a:r>
              <a:rPr lang="en-US" sz="3200" dirty="0">
                <a:solidFill>
                  <a:schemeClr val="bg1"/>
                </a:solidFill>
              </a:rPr>
              <a:t/>
            </a:r>
            <a:br>
              <a:rPr lang="en-US" sz="3200" dirty="0">
                <a:solidFill>
                  <a:schemeClr val="bg1"/>
                </a:solidFill>
              </a:rPr>
            </a:br>
            <a:r>
              <a:rPr lang="en-US" sz="3200" dirty="0">
                <a:solidFill>
                  <a:schemeClr val="bg1"/>
                </a:solidFill>
              </a:rPr>
              <a:t>Title: 60min – 80max</a:t>
            </a:r>
            <a:br>
              <a:rPr lang="en-US" sz="3200" dirty="0">
                <a:solidFill>
                  <a:schemeClr val="bg1"/>
                </a:solidFill>
              </a:rPr>
            </a:br>
            <a:r>
              <a:rPr lang="en-US" sz="3200" dirty="0">
                <a:solidFill>
                  <a:schemeClr val="bg1"/>
                </a:solidFill>
              </a:rPr>
              <a:t>Body Text : 22min – 32max (for best effect) </a:t>
            </a:r>
          </a:p>
          <a:p>
            <a:pPr algn="l"/>
            <a:r>
              <a:rPr lang="en-US" sz="3200" dirty="0">
                <a:solidFill>
                  <a:schemeClr val="bg1"/>
                </a:solidFill>
              </a:rPr>
              <a:t>                   : 18 absolute min – 40 absolute max</a:t>
            </a:r>
          </a:p>
          <a:p>
            <a:pPr algn="l"/>
            <a:endParaRPr lang="en-US" sz="3200" b="1" dirty="0">
              <a:solidFill>
                <a:schemeClr val="bg1"/>
              </a:solidFill>
            </a:endParaRPr>
          </a:p>
          <a:p>
            <a:pPr algn="l"/>
            <a:r>
              <a:rPr lang="en-US" sz="3200" b="1" dirty="0" err="1" smtClean="0">
                <a:solidFill>
                  <a:schemeClr val="bg1"/>
                </a:solidFill>
              </a:rPr>
              <a:t>Colour</a:t>
            </a:r>
            <a:r>
              <a:rPr lang="en-US" sz="3200" b="1" dirty="0" smtClean="0">
                <a:solidFill>
                  <a:schemeClr val="bg1"/>
                </a:solidFill>
              </a:rPr>
              <a:t>:</a:t>
            </a:r>
            <a:endParaRPr lang="en-US" sz="3200" b="1" dirty="0">
              <a:solidFill>
                <a:schemeClr val="bg1"/>
              </a:solidFill>
            </a:endParaRPr>
          </a:p>
          <a:p>
            <a:pPr marL="457200" indent="-457200" algn="l">
              <a:buFont typeface="Arial" panose="020B0604020202020204" pitchFamily="34" charset="0"/>
              <a:buChar char="•"/>
            </a:pPr>
            <a:r>
              <a:rPr lang="en-US" sz="3200" dirty="0">
                <a:solidFill>
                  <a:schemeClr val="bg1"/>
                </a:solidFill>
              </a:rPr>
              <a:t>Solid background colours are recommended, however white should not be used as the brightness of the panel can make it difficult to read when standing in front of it.</a:t>
            </a:r>
          </a:p>
          <a:p>
            <a:endParaRPr lang="en-US" sz="3200" dirty="0">
              <a:solidFill>
                <a:schemeClr val="bg1"/>
              </a:solidFill>
            </a:endParaRPr>
          </a:p>
          <a:p>
            <a:pPr algn="l"/>
            <a:r>
              <a:rPr lang="en-US" sz="3200" dirty="0">
                <a:solidFill>
                  <a:schemeClr val="bg1"/>
                </a:solidFill>
              </a:rPr>
              <a:t>To save your poster as an </a:t>
            </a:r>
            <a:r>
              <a:rPr lang="en-US" sz="3200" b="1" dirty="0" smtClean="0">
                <a:solidFill>
                  <a:schemeClr val="bg1"/>
                </a:solidFill>
              </a:rPr>
              <a:t>PNG</a:t>
            </a:r>
            <a:r>
              <a:rPr lang="en-US" sz="3200" dirty="0" smtClean="0">
                <a:solidFill>
                  <a:schemeClr val="bg1"/>
                </a:solidFill>
              </a:rPr>
              <a:t> image </a:t>
            </a:r>
            <a:r>
              <a:rPr lang="en-US" sz="3200" dirty="0">
                <a:solidFill>
                  <a:schemeClr val="bg1"/>
                </a:solidFill>
              </a:rPr>
              <a:t>for display on the Cube:</a:t>
            </a:r>
          </a:p>
          <a:p>
            <a:pPr marL="457200" indent="-457200" algn="l">
              <a:buFont typeface="Arial" panose="020B0604020202020204" pitchFamily="34" charset="0"/>
              <a:buChar char="•"/>
            </a:pPr>
            <a:r>
              <a:rPr lang="en-US" sz="3200" dirty="0">
                <a:solidFill>
                  <a:schemeClr val="bg1"/>
                </a:solidFill>
              </a:rPr>
              <a:t>Click </a:t>
            </a:r>
            <a:r>
              <a:rPr lang="en-US" sz="3200" b="1" dirty="0">
                <a:solidFill>
                  <a:schemeClr val="bg1"/>
                </a:solidFill>
              </a:rPr>
              <a:t>File &gt; Save As</a:t>
            </a:r>
          </a:p>
          <a:p>
            <a:pPr marL="457200" indent="-457200" algn="l">
              <a:buFont typeface="Arial" panose="020B0604020202020204" pitchFamily="34" charset="0"/>
              <a:buChar char="•"/>
            </a:pPr>
            <a:r>
              <a:rPr lang="en-US" sz="3200" dirty="0">
                <a:solidFill>
                  <a:schemeClr val="bg1"/>
                </a:solidFill>
              </a:rPr>
              <a:t>Select </a:t>
            </a:r>
            <a:r>
              <a:rPr lang="en-US" sz="3200" b="1" dirty="0" smtClean="0">
                <a:solidFill>
                  <a:schemeClr val="bg1"/>
                </a:solidFill>
              </a:rPr>
              <a:t>PNG </a:t>
            </a:r>
            <a:r>
              <a:rPr lang="en-US" sz="3200" dirty="0">
                <a:solidFill>
                  <a:schemeClr val="bg1"/>
                </a:solidFill>
              </a:rPr>
              <a:t>from the dropdown </a:t>
            </a:r>
            <a:r>
              <a:rPr lang="en-US" sz="3200" b="1" dirty="0">
                <a:solidFill>
                  <a:schemeClr val="bg1"/>
                </a:solidFill>
              </a:rPr>
              <a:t>Save as type </a:t>
            </a:r>
            <a:r>
              <a:rPr lang="en-US" sz="3200" dirty="0">
                <a:solidFill>
                  <a:schemeClr val="bg1"/>
                </a:solidFill>
              </a:rPr>
              <a:t>box</a:t>
            </a:r>
          </a:p>
          <a:p>
            <a:pPr marL="457200" indent="-457200" algn="l">
              <a:buFont typeface="Arial" panose="020B0604020202020204" pitchFamily="34" charset="0"/>
              <a:buChar char="•"/>
            </a:pPr>
            <a:r>
              <a:rPr lang="en-US" sz="3200" dirty="0">
                <a:solidFill>
                  <a:schemeClr val="bg1"/>
                </a:solidFill>
              </a:rPr>
              <a:t>Click </a:t>
            </a:r>
            <a:r>
              <a:rPr lang="en-US" sz="3200" b="1" dirty="0">
                <a:solidFill>
                  <a:schemeClr val="bg1"/>
                </a:solidFill>
              </a:rPr>
              <a:t>Save </a:t>
            </a:r>
            <a:r>
              <a:rPr lang="en-US" sz="3200" dirty="0">
                <a:solidFill>
                  <a:schemeClr val="bg1"/>
                </a:solidFill>
              </a:rPr>
              <a:t>and select </a:t>
            </a:r>
            <a:r>
              <a:rPr lang="en-US" sz="3200" dirty="0" smtClean="0">
                <a:solidFill>
                  <a:schemeClr val="bg1"/>
                </a:solidFill>
              </a:rPr>
              <a:t>“</a:t>
            </a:r>
            <a:r>
              <a:rPr lang="en-US" sz="3200" b="1" dirty="0" smtClean="0">
                <a:solidFill>
                  <a:schemeClr val="bg1"/>
                </a:solidFill>
              </a:rPr>
              <a:t>Just </a:t>
            </a:r>
            <a:r>
              <a:rPr lang="en-US" sz="3200" b="1" dirty="0">
                <a:solidFill>
                  <a:schemeClr val="bg1"/>
                </a:solidFill>
              </a:rPr>
              <a:t>This </a:t>
            </a:r>
            <a:r>
              <a:rPr lang="en-US" sz="3200" b="1" dirty="0" smtClean="0">
                <a:solidFill>
                  <a:schemeClr val="bg1"/>
                </a:solidFill>
              </a:rPr>
              <a:t>One”</a:t>
            </a:r>
            <a:r>
              <a:rPr lang="en-US" sz="3200" dirty="0" smtClean="0">
                <a:solidFill>
                  <a:schemeClr val="bg1"/>
                </a:solidFill>
              </a:rPr>
              <a:t> </a:t>
            </a:r>
            <a:r>
              <a:rPr lang="en-US" sz="3200" dirty="0">
                <a:solidFill>
                  <a:schemeClr val="bg1"/>
                </a:solidFill>
              </a:rPr>
              <a:t>when </a:t>
            </a:r>
            <a:r>
              <a:rPr lang="en-US" sz="3200" dirty="0" smtClean="0">
                <a:solidFill>
                  <a:schemeClr val="bg1"/>
                </a:solidFill>
              </a:rPr>
              <a:t>prompted</a:t>
            </a:r>
            <a:endParaRPr lang="en-US" sz="3200" dirty="0">
              <a:solidFill>
                <a:schemeClr val="bg1"/>
              </a:solidFill>
            </a:endParaRPr>
          </a:p>
          <a:p>
            <a:pPr marL="457200" indent="-457200" algn="l">
              <a:buFont typeface="Arial" panose="020B0604020202020204" pitchFamily="34" charset="0"/>
              <a:buChar char="•"/>
            </a:pPr>
            <a:endParaRPr lang="en-US" sz="3200" dirty="0">
              <a:solidFill>
                <a:schemeClr val="bg1"/>
              </a:solidFill>
            </a:endParaRPr>
          </a:p>
          <a:p>
            <a:pPr algn="l"/>
            <a:r>
              <a:rPr lang="en-US" sz="3200" dirty="0">
                <a:solidFill>
                  <a:schemeClr val="bg1"/>
                </a:solidFill>
              </a:rPr>
              <a:t>Please keep a copy of your </a:t>
            </a:r>
            <a:r>
              <a:rPr lang="en-US" sz="3200" dirty="0" smtClean="0">
                <a:solidFill>
                  <a:schemeClr val="bg1"/>
                </a:solidFill>
              </a:rPr>
              <a:t>poster in the original format (eg PowerPoint) as </a:t>
            </a:r>
            <a:r>
              <a:rPr lang="en-US" sz="3200" dirty="0">
                <a:solidFill>
                  <a:schemeClr val="bg1"/>
                </a:solidFill>
              </a:rPr>
              <a:t>this will allow you to go back and edit your poster again if required</a:t>
            </a:r>
          </a:p>
          <a:p>
            <a:endParaRPr lang="en-US" sz="3200" dirty="0" smtClean="0">
              <a:solidFill>
                <a:schemeClr val="bg1"/>
              </a:solidFill>
            </a:endParaRPr>
          </a:p>
          <a:p>
            <a:r>
              <a:rPr lang="en-AU" sz="3200" dirty="0">
                <a:solidFill>
                  <a:schemeClr val="bg1"/>
                </a:solidFill>
              </a:rPr>
              <a:t>Please </a:t>
            </a:r>
            <a:r>
              <a:rPr lang="en-AU" sz="3200" dirty="0" smtClean="0">
                <a:solidFill>
                  <a:schemeClr val="bg1"/>
                </a:solidFill>
              </a:rPr>
              <a:t>enter </a:t>
            </a:r>
            <a:r>
              <a:rPr lang="en-AU" sz="3200" dirty="0">
                <a:solidFill>
                  <a:schemeClr val="bg1"/>
                </a:solidFill>
              </a:rPr>
              <a:t>your poster content on the next slide</a:t>
            </a:r>
            <a:r>
              <a:rPr lang="en-AU" sz="3200" b="1" dirty="0">
                <a:solidFill>
                  <a:schemeClr val="bg1"/>
                </a:solidFill>
              </a:rPr>
              <a:t>.</a:t>
            </a:r>
          </a:p>
          <a:p>
            <a:pPr algn="l"/>
            <a:endParaRPr lang="en-US" sz="3600" b="1" dirty="0"/>
          </a:p>
          <a:p>
            <a:r>
              <a:rPr lang="en-AU" sz="3600" b="1" dirty="0" smtClean="0">
                <a:solidFill>
                  <a:schemeClr val="bg1"/>
                </a:solidFill>
              </a:rPr>
              <a:t>Please upload your final poster  (PNG and PDF) by Friday 9th June </a:t>
            </a:r>
            <a:r>
              <a:rPr lang="en-AU" sz="3600" b="1" dirty="0">
                <a:solidFill>
                  <a:schemeClr val="bg1"/>
                </a:solidFill>
              </a:rPr>
              <a:t>2017.</a:t>
            </a:r>
          </a:p>
          <a:p>
            <a:pPr algn="l"/>
            <a:endParaRPr lang="en-AU" sz="2800" dirty="0"/>
          </a:p>
          <a:p>
            <a:endParaRPr lang="en-AU" sz="2800" dirty="0"/>
          </a:p>
          <a:p>
            <a:endParaRPr lang="en-AU" sz="2800" dirty="0"/>
          </a:p>
        </p:txBody>
      </p:sp>
    </p:spTree>
    <p:extLst>
      <p:ext uri="{BB962C8B-B14F-4D97-AF65-F5344CB8AC3E}">
        <p14:creationId xmlns:p14="http://schemas.microsoft.com/office/powerpoint/2010/main" val="114225454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6" name="Rectangle 5"/>
          <p:cNvSpPr/>
          <p:nvPr/>
        </p:nvSpPr>
        <p:spPr>
          <a:xfrm>
            <a:off x="0" y="6553299"/>
            <a:ext cx="10290174" cy="4154984"/>
          </a:xfrm>
          <a:prstGeom prst="rect">
            <a:avLst/>
          </a:prstGeom>
        </p:spPr>
        <p:txBody>
          <a:bodyPr wrap="square">
            <a:spAutoFit/>
          </a:bodyPr>
          <a:lstStyle/>
          <a:p>
            <a:pPr algn="ctr"/>
            <a:r>
              <a:rPr lang="en-US" sz="6600" dirty="0">
                <a:solidFill>
                  <a:schemeClr val="bg1"/>
                </a:solidFill>
                <a:latin typeface="Meiryo UI" panose="020B0604030504040204" pitchFamily="34" charset="-128"/>
                <a:ea typeface="Meiryo UI" panose="020B0604030504040204" pitchFamily="34" charset="-128"/>
              </a:rPr>
              <a:t>Usable Area</a:t>
            </a:r>
          </a:p>
          <a:p>
            <a:pPr algn="ctr"/>
            <a:endParaRPr lang="en-US" sz="6600" dirty="0">
              <a:solidFill>
                <a:schemeClr val="bg1"/>
              </a:solidFill>
              <a:latin typeface="Meiryo UI" panose="020B0604030504040204" pitchFamily="34" charset="-128"/>
              <a:ea typeface="Meiryo UI" panose="020B0604030504040204" pitchFamily="34" charset="-128"/>
            </a:endParaRPr>
          </a:p>
          <a:p>
            <a:pPr algn="ctr"/>
            <a:r>
              <a:rPr lang="en-US" sz="6600" dirty="0">
                <a:solidFill>
                  <a:schemeClr val="bg1"/>
                </a:solidFill>
                <a:latin typeface="Meiryo UI" panose="020B0604030504040204" pitchFamily="34" charset="-128"/>
                <a:ea typeface="Meiryo UI" panose="020B0604030504040204" pitchFamily="34" charset="-128"/>
              </a:rPr>
              <a:t>Enter poster content here.</a:t>
            </a:r>
          </a:p>
        </p:txBody>
      </p:sp>
      <p:sp>
        <p:nvSpPr>
          <p:cNvPr id="7" name="TextBox 6"/>
          <p:cNvSpPr txBox="1"/>
          <p:nvPr/>
        </p:nvSpPr>
        <p:spPr>
          <a:xfrm>
            <a:off x="8625343" y="0"/>
            <a:ext cx="1688704" cy="1446550"/>
          </a:xfrm>
          <a:prstGeom prst="rect">
            <a:avLst/>
          </a:prstGeom>
          <a:solidFill>
            <a:schemeClr val="bg1">
              <a:lumMod val="85000"/>
            </a:schemeClr>
          </a:solidFill>
        </p:spPr>
        <p:txBody>
          <a:bodyPr wrap="square" rtlCol="0">
            <a:spAutoFit/>
          </a:bodyPr>
          <a:lstStyle/>
          <a:p>
            <a:pPr algn="ctr"/>
            <a:endParaRPr lang="en-AU" sz="2800" dirty="0" smtClean="0"/>
          </a:p>
          <a:p>
            <a:pPr algn="ctr"/>
            <a:r>
              <a:rPr lang="en-AU" sz="3200" b="1" dirty="0" smtClean="0"/>
              <a:t>115</a:t>
            </a:r>
          </a:p>
          <a:p>
            <a:pPr algn="ctr"/>
            <a:endParaRPr lang="en-AU" sz="2800" dirty="0" smtClean="0">
              <a:solidFill>
                <a:schemeClr val="bg1"/>
              </a:solidFill>
            </a:endParaRPr>
          </a:p>
        </p:txBody>
      </p:sp>
      <p:sp>
        <p:nvSpPr>
          <p:cNvPr id="2" name="Rectangle 1"/>
          <p:cNvSpPr/>
          <p:nvPr/>
        </p:nvSpPr>
        <p:spPr>
          <a:xfrm>
            <a:off x="248543" y="10153699"/>
            <a:ext cx="4752528" cy="4985980"/>
          </a:xfrm>
          <a:prstGeom prst="rect">
            <a:avLst/>
          </a:prstGeom>
          <a:ln>
            <a:solidFill>
              <a:schemeClr val="bg1"/>
            </a:solidFill>
          </a:ln>
        </p:spPr>
        <p:txBody>
          <a:bodyPr wrap="square">
            <a:spAutoFit/>
          </a:bodyPr>
          <a:lstStyle/>
          <a:p>
            <a:r>
              <a:rPr lang="en-US" b="1" dirty="0" smtClean="0">
                <a:solidFill>
                  <a:schemeClr val="bg1"/>
                </a:solidFill>
              </a:rPr>
              <a:t>Recommended Font Sizes:</a:t>
            </a:r>
            <a:r>
              <a:rPr lang="en-US" dirty="0" smtClean="0">
                <a:solidFill>
                  <a:schemeClr val="bg1"/>
                </a:solidFill>
              </a:rPr>
              <a:t/>
            </a:r>
            <a:br>
              <a:rPr lang="en-US" dirty="0" smtClean="0">
                <a:solidFill>
                  <a:schemeClr val="bg1"/>
                </a:solidFill>
              </a:rPr>
            </a:br>
            <a:r>
              <a:rPr lang="en-US" sz="6000" dirty="0" smtClean="0">
                <a:solidFill>
                  <a:schemeClr val="bg1"/>
                </a:solidFill>
              </a:rPr>
              <a:t>Title: 60min – 80max</a:t>
            </a:r>
            <a:br>
              <a:rPr lang="en-US" sz="6000" dirty="0" smtClean="0">
                <a:solidFill>
                  <a:schemeClr val="bg1"/>
                </a:solidFill>
              </a:rPr>
            </a:br>
            <a:r>
              <a:rPr lang="en-US" dirty="0" smtClean="0">
                <a:solidFill>
                  <a:schemeClr val="bg1"/>
                </a:solidFill>
              </a:rPr>
              <a:t>Header 1</a:t>
            </a:r>
          </a:p>
          <a:p>
            <a:r>
              <a:rPr lang="en-US" sz="2800" dirty="0" smtClean="0">
                <a:solidFill>
                  <a:schemeClr val="bg1"/>
                </a:solidFill>
              </a:rPr>
              <a:t>Header 2</a:t>
            </a:r>
          </a:p>
          <a:p>
            <a:r>
              <a:rPr lang="en-US" sz="2200" dirty="0" smtClean="0">
                <a:solidFill>
                  <a:schemeClr val="bg1"/>
                </a:solidFill>
              </a:rPr>
              <a:t>Body </a:t>
            </a:r>
            <a:r>
              <a:rPr lang="en-US" sz="2200" dirty="0">
                <a:solidFill>
                  <a:schemeClr val="bg1"/>
                </a:solidFill>
              </a:rPr>
              <a:t>Text : 22min – 32max (for best effect) </a:t>
            </a:r>
          </a:p>
          <a:p>
            <a:r>
              <a:rPr lang="en-US" sz="1800" dirty="0">
                <a:solidFill>
                  <a:schemeClr val="bg1"/>
                </a:solidFill>
              </a:rPr>
              <a:t>                   : 18 absolute min – 40 absolute max</a:t>
            </a:r>
            <a:endParaRPr lang="en-US" sz="1800" dirty="0">
              <a:solidFill>
                <a:schemeClr val="bg1"/>
              </a:solidFill>
            </a:endParaRPr>
          </a:p>
        </p:txBody>
      </p:sp>
      <p:sp>
        <p:nvSpPr>
          <p:cNvPr id="8" name="Rectangle 7"/>
          <p:cNvSpPr/>
          <p:nvPr/>
        </p:nvSpPr>
        <p:spPr>
          <a:xfrm>
            <a:off x="5289103" y="10153699"/>
            <a:ext cx="4752528" cy="4893647"/>
          </a:xfrm>
          <a:prstGeom prst="rect">
            <a:avLst/>
          </a:prstGeom>
          <a:ln>
            <a:solidFill>
              <a:schemeClr val="bg1"/>
            </a:solidFill>
          </a:ln>
        </p:spPr>
        <p:txBody>
          <a:bodyPr wrap="square">
            <a:spAutoFit/>
          </a:bodyPr>
          <a:lstStyle/>
          <a:p>
            <a:r>
              <a:rPr lang="en-US" b="1" dirty="0" smtClean="0">
                <a:solidFill>
                  <a:schemeClr val="bg1"/>
                </a:solidFill>
              </a:rPr>
              <a:t>Recommended Font Sizes:</a:t>
            </a:r>
            <a:r>
              <a:rPr lang="en-US" dirty="0" smtClean="0">
                <a:solidFill>
                  <a:schemeClr val="bg1"/>
                </a:solidFill>
              </a:rPr>
              <a:t/>
            </a:r>
            <a:br>
              <a:rPr lang="en-US" dirty="0" smtClean="0">
                <a:solidFill>
                  <a:schemeClr val="bg1"/>
                </a:solidFill>
              </a:rPr>
            </a:br>
            <a:r>
              <a:rPr lang="en-US" sz="6000" dirty="0" smtClean="0">
                <a:solidFill>
                  <a:schemeClr val="bg1"/>
                </a:solidFill>
                <a:latin typeface="Corbel" charset="0"/>
                <a:ea typeface="Corbel" charset="0"/>
                <a:cs typeface="Corbel" charset="0"/>
              </a:rPr>
              <a:t>Title:</a:t>
            </a:r>
            <a:r>
              <a:rPr lang="en-US" sz="6000" b="1" dirty="0" smtClean="0">
                <a:solidFill>
                  <a:schemeClr val="bg1"/>
                </a:solidFill>
                <a:latin typeface="Corbel" charset="0"/>
                <a:ea typeface="Corbel" charset="0"/>
                <a:cs typeface="Corbel" charset="0"/>
              </a:rPr>
              <a:t> 60min</a:t>
            </a:r>
            <a:r>
              <a:rPr lang="en-US" sz="6000" dirty="0" smtClean="0">
                <a:solidFill>
                  <a:schemeClr val="bg1"/>
                </a:solidFill>
                <a:latin typeface="Corbel" charset="0"/>
                <a:ea typeface="Corbel" charset="0"/>
                <a:cs typeface="Corbel" charset="0"/>
              </a:rPr>
              <a:t> – 80max</a:t>
            </a:r>
            <a:br>
              <a:rPr lang="en-US" sz="6000" dirty="0" smtClean="0">
                <a:solidFill>
                  <a:schemeClr val="bg1"/>
                </a:solidFill>
                <a:latin typeface="Corbel" charset="0"/>
                <a:ea typeface="Corbel" charset="0"/>
                <a:cs typeface="Corbel" charset="0"/>
              </a:rPr>
            </a:br>
            <a:r>
              <a:rPr lang="en-US" dirty="0" smtClean="0">
                <a:solidFill>
                  <a:schemeClr val="bg1"/>
                </a:solidFill>
                <a:latin typeface="Corbel" charset="0"/>
                <a:ea typeface="Corbel" charset="0"/>
                <a:cs typeface="Corbel" charset="0"/>
              </a:rPr>
              <a:t>Header 1 (</a:t>
            </a:r>
            <a:r>
              <a:rPr lang="en-US" b="1" dirty="0" smtClean="0">
                <a:solidFill>
                  <a:schemeClr val="bg1"/>
                </a:solidFill>
                <a:latin typeface="Corbel" charset="0"/>
                <a:ea typeface="Corbel" charset="0"/>
                <a:cs typeface="Corbel" charset="0"/>
              </a:rPr>
              <a:t>36</a:t>
            </a:r>
            <a:r>
              <a:rPr lang="en-US" dirty="0" smtClean="0">
                <a:solidFill>
                  <a:schemeClr val="bg1"/>
                </a:solidFill>
                <a:latin typeface="Corbel" charset="0"/>
                <a:ea typeface="Corbel" charset="0"/>
                <a:cs typeface="Corbel" charset="0"/>
              </a:rPr>
              <a:t>)</a:t>
            </a:r>
          </a:p>
          <a:p>
            <a:r>
              <a:rPr lang="en-US" sz="2800" dirty="0" smtClean="0">
                <a:solidFill>
                  <a:schemeClr val="bg1"/>
                </a:solidFill>
                <a:latin typeface="Corbel" charset="0"/>
                <a:ea typeface="Corbel" charset="0"/>
                <a:cs typeface="Corbel" charset="0"/>
              </a:rPr>
              <a:t>Header 2 (</a:t>
            </a:r>
            <a:r>
              <a:rPr lang="en-US" sz="2800" b="1" dirty="0" smtClean="0">
                <a:solidFill>
                  <a:schemeClr val="bg1"/>
                </a:solidFill>
                <a:latin typeface="Corbel" charset="0"/>
                <a:ea typeface="Corbel" charset="0"/>
                <a:cs typeface="Corbel" charset="0"/>
              </a:rPr>
              <a:t>36</a:t>
            </a:r>
            <a:r>
              <a:rPr lang="en-US" sz="2800" dirty="0" smtClean="0">
                <a:solidFill>
                  <a:schemeClr val="bg1"/>
                </a:solidFill>
                <a:latin typeface="Corbel" charset="0"/>
                <a:ea typeface="Corbel" charset="0"/>
                <a:cs typeface="Corbel" charset="0"/>
              </a:rPr>
              <a:t>)</a:t>
            </a:r>
          </a:p>
          <a:p>
            <a:r>
              <a:rPr lang="en-US" sz="2000" dirty="0" smtClean="0">
                <a:solidFill>
                  <a:schemeClr val="bg1"/>
                </a:solidFill>
                <a:latin typeface="Tahoma" charset="0"/>
                <a:ea typeface="Tahoma" charset="0"/>
                <a:cs typeface="Tahoma" charset="0"/>
              </a:rPr>
              <a:t>Body </a:t>
            </a:r>
            <a:r>
              <a:rPr lang="en-US" sz="2000" dirty="0">
                <a:solidFill>
                  <a:schemeClr val="bg1"/>
                </a:solidFill>
                <a:latin typeface="Tahoma" charset="0"/>
                <a:ea typeface="Tahoma" charset="0"/>
                <a:cs typeface="Tahoma" charset="0"/>
              </a:rPr>
              <a:t>Text : </a:t>
            </a:r>
            <a:r>
              <a:rPr lang="en-US" sz="2000" b="1" dirty="0" smtClean="0">
                <a:solidFill>
                  <a:schemeClr val="bg1"/>
                </a:solidFill>
                <a:latin typeface="Tahoma" charset="0"/>
                <a:ea typeface="Tahoma" charset="0"/>
                <a:cs typeface="Tahoma" charset="0"/>
              </a:rPr>
              <a:t>20min</a:t>
            </a:r>
            <a:r>
              <a:rPr lang="en-US" sz="2000" dirty="0" smtClean="0">
                <a:solidFill>
                  <a:schemeClr val="bg1"/>
                </a:solidFill>
                <a:latin typeface="Tahoma" charset="0"/>
                <a:ea typeface="Tahoma" charset="0"/>
                <a:cs typeface="Tahoma" charset="0"/>
              </a:rPr>
              <a:t> </a:t>
            </a:r>
            <a:r>
              <a:rPr lang="en-US" sz="2000" dirty="0">
                <a:solidFill>
                  <a:schemeClr val="bg1"/>
                </a:solidFill>
                <a:latin typeface="Tahoma" charset="0"/>
                <a:ea typeface="Tahoma" charset="0"/>
                <a:cs typeface="Tahoma" charset="0"/>
              </a:rPr>
              <a:t>– 32max (for best effect) </a:t>
            </a:r>
          </a:p>
          <a:p>
            <a:r>
              <a:rPr lang="en-US" sz="1600" dirty="0">
                <a:solidFill>
                  <a:schemeClr val="bg1"/>
                </a:solidFill>
                <a:latin typeface="Tahoma" charset="0"/>
                <a:ea typeface="Tahoma" charset="0"/>
                <a:cs typeface="Tahoma" charset="0"/>
              </a:rPr>
              <a:t>                   : </a:t>
            </a:r>
            <a:r>
              <a:rPr lang="en-US" sz="1600" b="1" dirty="0" smtClean="0">
                <a:solidFill>
                  <a:schemeClr val="bg1"/>
                </a:solidFill>
                <a:latin typeface="Tahoma" charset="0"/>
                <a:ea typeface="Tahoma" charset="0"/>
                <a:cs typeface="Tahoma" charset="0"/>
              </a:rPr>
              <a:t>16 </a:t>
            </a:r>
            <a:r>
              <a:rPr lang="en-US" sz="1600" dirty="0">
                <a:solidFill>
                  <a:schemeClr val="bg1"/>
                </a:solidFill>
                <a:latin typeface="Tahoma" charset="0"/>
                <a:ea typeface="Tahoma" charset="0"/>
                <a:cs typeface="Tahoma" charset="0"/>
              </a:rPr>
              <a:t>absolute min – 40 absolute max</a:t>
            </a:r>
            <a:endParaRPr lang="en-US" sz="1600" dirty="0">
              <a:solidFill>
                <a:schemeClr val="bg1"/>
              </a:solidFill>
              <a:latin typeface="Tahoma" charset="0"/>
              <a:ea typeface="Tahoma" charset="0"/>
              <a:cs typeface="Tahoma" charset="0"/>
            </a:endParaRPr>
          </a:p>
        </p:txBody>
      </p:sp>
    </p:spTree>
    <p:extLst>
      <p:ext uri="{BB962C8B-B14F-4D97-AF65-F5344CB8AC3E}">
        <p14:creationId xmlns:p14="http://schemas.microsoft.com/office/powerpoint/2010/main" val="108567397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7" name="TextBox 6"/>
          <p:cNvSpPr txBox="1"/>
          <p:nvPr/>
        </p:nvSpPr>
        <p:spPr>
          <a:xfrm>
            <a:off x="8625343" y="0"/>
            <a:ext cx="1688704" cy="1446550"/>
          </a:xfrm>
          <a:prstGeom prst="rect">
            <a:avLst/>
          </a:prstGeom>
          <a:solidFill>
            <a:schemeClr val="bg1">
              <a:lumMod val="85000"/>
            </a:schemeClr>
          </a:solidFill>
        </p:spPr>
        <p:txBody>
          <a:bodyPr wrap="square" rtlCol="0">
            <a:spAutoFit/>
          </a:bodyPr>
          <a:lstStyle/>
          <a:p>
            <a:pPr algn="ctr"/>
            <a:endParaRPr lang="en-AU" sz="2800" dirty="0" smtClean="0"/>
          </a:p>
          <a:p>
            <a:pPr algn="ctr"/>
            <a:r>
              <a:rPr lang="en-AU" sz="3200" b="1" dirty="0" smtClean="0"/>
              <a:t>115</a:t>
            </a:r>
          </a:p>
          <a:p>
            <a:pPr algn="ctr"/>
            <a:endParaRPr lang="en-AU" sz="2800" dirty="0" smtClean="0">
              <a:solidFill>
                <a:schemeClr val="bg1"/>
              </a:solidFill>
            </a:endParaRPr>
          </a:p>
        </p:txBody>
      </p:sp>
      <p:sp>
        <p:nvSpPr>
          <p:cNvPr id="3" name="TextBox 2"/>
          <p:cNvSpPr txBox="1"/>
          <p:nvPr/>
        </p:nvSpPr>
        <p:spPr>
          <a:xfrm>
            <a:off x="248543" y="13970123"/>
            <a:ext cx="9793088" cy="4093428"/>
          </a:xfrm>
          <a:prstGeom prst="rect">
            <a:avLst/>
          </a:prstGeom>
          <a:noFill/>
          <a:ln>
            <a:solidFill>
              <a:schemeClr val="bg1"/>
            </a:solidFill>
          </a:ln>
        </p:spPr>
        <p:txBody>
          <a:bodyPr wrap="square" rtlCol="0">
            <a:spAutoFit/>
          </a:bodyPr>
          <a:lstStyle/>
          <a:p>
            <a:r>
              <a:rPr lang="en-US" sz="8000" dirty="0">
                <a:solidFill>
                  <a:schemeClr val="bg1"/>
                </a:solidFill>
              </a:rPr>
              <a:t>Charon:</a:t>
            </a:r>
            <a:r>
              <a:rPr lang="en-US" sz="6000" dirty="0">
                <a:solidFill>
                  <a:schemeClr val="bg1"/>
                </a:solidFill>
              </a:rPr>
              <a:t> </a:t>
            </a:r>
            <a:endParaRPr lang="en-US" sz="6000" dirty="0" smtClean="0">
              <a:solidFill>
                <a:schemeClr val="bg1"/>
              </a:solidFill>
            </a:endParaRPr>
          </a:p>
          <a:p>
            <a:r>
              <a:rPr lang="en-US" sz="6000" dirty="0" smtClean="0">
                <a:solidFill>
                  <a:schemeClr val="bg1"/>
                </a:solidFill>
              </a:rPr>
              <a:t>Using the Repository to Support Digital Humanities Workflows</a:t>
            </a:r>
            <a:endParaRPr lang="en-US" sz="6000" dirty="0">
              <a:solidFill>
                <a:schemeClr val="bg1"/>
              </a:solidFill>
            </a:endParaRPr>
          </a:p>
        </p:txBody>
      </p:sp>
      <p:sp>
        <p:nvSpPr>
          <p:cNvPr id="4" name="Rectangle 3"/>
          <p:cNvSpPr/>
          <p:nvPr/>
        </p:nvSpPr>
        <p:spPr>
          <a:xfrm>
            <a:off x="0" y="0"/>
            <a:ext cx="274320" cy="1828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0015855" y="-17794"/>
            <a:ext cx="274320" cy="1828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rot="5400000">
            <a:off x="5017717" y="-5006340"/>
            <a:ext cx="274320" cy="10287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rot="5400000">
            <a:off x="5006340" y="13010515"/>
            <a:ext cx="274320" cy="10287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248543" y="12745987"/>
            <a:ext cx="4176464" cy="1015663"/>
          </a:xfrm>
          <a:prstGeom prst="rect">
            <a:avLst/>
          </a:prstGeom>
          <a:noFill/>
          <a:ln>
            <a:solidFill>
              <a:schemeClr val="bg1"/>
            </a:solidFill>
          </a:ln>
        </p:spPr>
        <p:txBody>
          <a:bodyPr wrap="square" rtlCol="0">
            <a:spAutoFit/>
          </a:bodyPr>
          <a:lstStyle/>
          <a:p>
            <a:r>
              <a:rPr lang="en-US" sz="3800" dirty="0" smtClean="0">
                <a:solidFill>
                  <a:schemeClr val="bg1"/>
                </a:solidFill>
              </a:rPr>
              <a:t>Main Header</a:t>
            </a:r>
          </a:p>
          <a:p>
            <a:r>
              <a:rPr lang="en-US" sz="2200" dirty="0" smtClean="0">
                <a:solidFill>
                  <a:schemeClr val="bg1"/>
                </a:solidFill>
              </a:rPr>
              <a:t>Main Text</a:t>
            </a:r>
            <a:endParaRPr lang="en-US" sz="2200" dirty="0">
              <a:solidFill>
                <a:schemeClr val="bg1"/>
              </a:solidFill>
            </a:endParaRPr>
          </a:p>
        </p:txBody>
      </p:sp>
      <p:sp>
        <p:nvSpPr>
          <p:cNvPr id="11" name="TextBox 10"/>
          <p:cNvSpPr txBox="1"/>
          <p:nvPr/>
        </p:nvSpPr>
        <p:spPr>
          <a:xfrm>
            <a:off x="392559" y="360611"/>
            <a:ext cx="5832648" cy="2339102"/>
          </a:xfrm>
          <a:prstGeom prst="rect">
            <a:avLst/>
          </a:prstGeom>
          <a:noFill/>
          <a:ln>
            <a:solidFill>
              <a:schemeClr val="bg1"/>
            </a:solidFill>
          </a:ln>
        </p:spPr>
        <p:txBody>
          <a:bodyPr wrap="square" rtlCol="0">
            <a:spAutoFit/>
          </a:bodyPr>
          <a:lstStyle/>
          <a:p>
            <a:r>
              <a:rPr lang="en-US" dirty="0" smtClean="0">
                <a:solidFill>
                  <a:schemeClr val="bg1"/>
                </a:solidFill>
              </a:rPr>
              <a:t>Regular Header</a:t>
            </a:r>
          </a:p>
          <a:p>
            <a:r>
              <a:rPr lang="en-US" sz="2200" dirty="0" smtClean="0">
                <a:solidFill>
                  <a:schemeClr val="bg1"/>
                </a:solidFill>
              </a:rPr>
              <a:t>Regular Text </a:t>
            </a:r>
          </a:p>
          <a:p>
            <a:r>
              <a:rPr lang="en-US" sz="2200" dirty="0" smtClean="0">
                <a:solidFill>
                  <a:schemeClr val="bg1"/>
                </a:solidFill>
              </a:rPr>
              <a:t>Bulleted list</a:t>
            </a:r>
          </a:p>
          <a:p>
            <a:pPr marL="342900" indent="-342900">
              <a:buFont typeface="Arial" charset="0"/>
              <a:buChar char="•"/>
            </a:pPr>
            <a:r>
              <a:rPr lang="en-US" sz="2200" dirty="0" smtClean="0">
                <a:solidFill>
                  <a:schemeClr val="bg1"/>
                </a:solidFill>
              </a:rPr>
              <a:t>Item 1</a:t>
            </a:r>
          </a:p>
          <a:p>
            <a:pPr marL="342900" indent="-342900">
              <a:buFont typeface="Arial" charset="0"/>
              <a:buChar char="•"/>
            </a:pPr>
            <a:r>
              <a:rPr lang="en-US" sz="2200" dirty="0" smtClean="0">
                <a:solidFill>
                  <a:schemeClr val="bg1"/>
                </a:solidFill>
              </a:rPr>
              <a:t>Item 2</a:t>
            </a:r>
          </a:p>
          <a:p>
            <a:pPr marL="342900" indent="-342900">
              <a:buFont typeface="Arial" charset="0"/>
              <a:buChar char="•"/>
            </a:pPr>
            <a:r>
              <a:rPr lang="en-US" sz="2200" dirty="0" smtClean="0">
                <a:solidFill>
                  <a:schemeClr val="bg1"/>
                </a:solidFill>
              </a:rPr>
              <a:t>Item 3</a:t>
            </a:r>
          </a:p>
        </p:txBody>
      </p:sp>
      <p:sp>
        <p:nvSpPr>
          <p:cNvPr id="12" name="Rectangle 11"/>
          <p:cNvSpPr/>
          <p:nvPr/>
        </p:nvSpPr>
        <p:spPr>
          <a:xfrm>
            <a:off x="3175" y="13754099"/>
            <a:ext cx="10287000" cy="228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4092925" y="10801771"/>
            <a:ext cx="2107500" cy="677108"/>
          </a:xfrm>
          <a:prstGeom prst="rect">
            <a:avLst/>
          </a:prstGeom>
          <a:noFill/>
        </p:spPr>
        <p:txBody>
          <a:bodyPr wrap="none" rtlCol="0">
            <a:spAutoFit/>
          </a:bodyPr>
          <a:lstStyle/>
          <a:p>
            <a:r>
              <a:rPr lang="en-US" sz="3800" smtClean="0">
                <a:solidFill>
                  <a:schemeClr val="bg1"/>
                </a:solidFill>
              </a:rPr>
              <a:t>Configure</a:t>
            </a:r>
            <a:endParaRPr lang="en-US" sz="3800">
              <a:solidFill>
                <a:schemeClr val="bg1"/>
              </a:solidFill>
            </a:endParaRPr>
          </a:p>
        </p:txBody>
      </p:sp>
      <p:sp>
        <p:nvSpPr>
          <p:cNvPr id="14" name="TextBox 13"/>
          <p:cNvSpPr txBox="1"/>
          <p:nvPr/>
        </p:nvSpPr>
        <p:spPr>
          <a:xfrm>
            <a:off x="4353028" y="8808621"/>
            <a:ext cx="1587294" cy="677108"/>
          </a:xfrm>
          <a:prstGeom prst="rect">
            <a:avLst/>
          </a:prstGeom>
          <a:noFill/>
        </p:spPr>
        <p:txBody>
          <a:bodyPr wrap="none" rtlCol="0">
            <a:spAutoFit/>
          </a:bodyPr>
          <a:lstStyle/>
          <a:p>
            <a:r>
              <a:rPr lang="en-US" sz="3800" smtClean="0">
                <a:solidFill>
                  <a:schemeClr val="bg1"/>
                </a:solidFill>
              </a:rPr>
              <a:t>Submit</a:t>
            </a:r>
            <a:endParaRPr lang="en-US" sz="3800" dirty="0">
              <a:solidFill>
                <a:schemeClr val="bg1"/>
              </a:solidFill>
            </a:endParaRPr>
          </a:p>
        </p:txBody>
      </p:sp>
      <p:sp>
        <p:nvSpPr>
          <p:cNvPr id="15" name="TextBox 14"/>
          <p:cNvSpPr txBox="1"/>
          <p:nvPr/>
        </p:nvSpPr>
        <p:spPr>
          <a:xfrm>
            <a:off x="4673019" y="6841331"/>
            <a:ext cx="947311" cy="677108"/>
          </a:xfrm>
          <a:prstGeom prst="rect">
            <a:avLst/>
          </a:prstGeom>
          <a:noFill/>
        </p:spPr>
        <p:txBody>
          <a:bodyPr wrap="none" rtlCol="0">
            <a:spAutoFit/>
          </a:bodyPr>
          <a:lstStyle/>
          <a:p>
            <a:r>
              <a:rPr lang="en-US" sz="3800" dirty="0" smtClean="0">
                <a:solidFill>
                  <a:schemeClr val="bg1"/>
                </a:solidFill>
              </a:rPr>
              <a:t>Edit</a:t>
            </a:r>
            <a:endParaRPr lang="en-US" sz="3800" dirty="0">
              <a:solidFill>
                <a:schemeClr val="bg1"/>
              </a:solidFill>
            </a:endParaRPr>
          </a:p>
        </p:txBody>
      </p:sp>
      <p:sp>
        <p:nvSpPr>
          <p:cNvPr id="16" name="TextBox 15"/>
          <p:cNvSpPr txBox="1"/>
          <p:nvPr/>
        </p:nvSpPr>
        <p:spPr>
          <a:xfrm>
            <a:off x="4336196" y="4825107"/>
            <a:ext cx="1620957" cy="677108"/>
          </a:xfrm>
          <a:prstGeom prst="rect">
            <a:avLst/>
          </a:prstGeom>
          <a:noFill/>
        </p:spPr>
        <p:txBody>
          <a:bodyPr wrap="none" rtlCol="0">
            <a:spAutoFit/>
          </a:bodyPr>
          <a:lstStyle/>
          <a:p>
            <a:r>
              <a:rPr lang="en-US" sz="3800" smtClean="0">
                <a:solidFill>
                  <a:schemeClr val="bg1"/>
                </a:solidFill>
              </a:rPr>
              <a:t>Publish</a:t>
            </a:r>
            <a:endParaRPr lang="en-US" sz="3800">
              <a:solidFill>
                <a:schemeClr val="bg1"/>
              </a:solidFill>
            </a:endParaRPr>
          </a:p>
        </p:txBody>
      </p:sp>
      <p:cxnSp>
        <p:nvCxnSpPr>
          <p:cNvPr id="18" name="Straight Arrow Connector 17"/>
          <p:cNvCxnSpPr/>
          <p:nvPr/>
        </p:nvCxnSpPr>
        <p:spPr>
          <a:xfrm flipV="1">
            <a:off x="5146675" y="9505627"/>
            <a:ext cx="0" cy="1224136"/>
          </a:xfrm>
          <a:prstGeom prst="straightConnector1">
            <a:avLst/>
          </a:prstGeom>
          <a:ln w="1270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V="1">
            <a:off x="5092674" y="5545187"/>
            <a:ext cx="0" cy="1224136"/>
          </a:xfrm>
          <a:prstGeom prst="straightConnector1">
            <a:avLst/>
          </a:prstGeom>
          <a:ln w="1270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V="1">
            <a:off x="5147538" y="7561411"/>
            <a:ext cx="0" cy="1224136"/>
          </a:xfrm>
          <a:prstGeom prst="straightConnector1">
            <a:avLst/>
          </a:prstGeom>
          <a:ln w="127000">
            <a:solidFill>
              <a:schemeClr val="bg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1096032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7" name="TextBox 6"/>
          <p:cNvSpPr txBox="1"/>
          <p:nvPr/>
        </p:nvSpPr>
        <p:spPr>
          <a:xfrm>
            <a:off x="8625343" y="0"/>
            <a:ext cx="1688704" cy="1446550"/>
          </a:xfrm>
          <a:prstGeom prst="rect">
            <a:avLst/>
          </a:prstGeom>
          <a:solidFill>
            <a:schemeClr val="bg1">
              <a:lumMod val="85000"/>
            </a:schemeClr>
          </a:solidFill>
        </p:spPr>
        <p:txBody>
          <a:bodyPr wrap="square" rtlCol="0">
            <a:spAutoFit/>
          </a:bodyPr>
          <a:lstStyle/>
          <a:p>
            <a:pPr algn="ctr"/>
            <a:endParaRPr lang="en-AU" sz="2800" dirty="0" smtClean="0"/>
          </a:p>
          <a:p>
            <a:pPr algn="ctr"/>
            <a:r>
              <a:rPr lang="en-AU" sz="3200" b="1" dirty="0" smtClean="0"/>
              <a:t>115</a:t>
            </a:r>
          </a:p>
          <a:p>
            <a:pPr algn="ctr"/>
            <a:endParaRPr lang="en-AU" sz="2800" dirty="0" smtClean="0">
              <a:solidFill>
                <a:schemeClr val="bg1"/>
              </a:solidFill>
            </a:endParaRPr>
          </a:p>
        </p:txBody>
      </p:sp>
      <p:sp>
        <p:nvSpPr>
          <p:cNvPr id="3" name="TextBox 2"/>
          <p:cNvSpPr txBox="1"/>
          <p:nvPr/>
        </p:nvSpPr>
        <p:spPr>
          <a:xfrm>
            <a:off x="248543" y="13970123"/>
            <a:ext cx="9793088" cy="4093428"/>
          </a:xfrm>
          <a:prstGeom prst="rect">
            <a:avLst/>
          </a:prstGeom>
          <a:noFill/>
          <a:ln>
            <a:solidFill>
              <a:schemeClr val="bg1"/>
            </a:solidFill>
          </a:ln>
        </p:spPr>
        <p:txBody>
          <a:bodyPr wrap="square" rtlCol="0">
            <a:spAutoFit/>
          </a:bodyPr>
          <a:lstStyle/>
          <a:p>
            <a:r>
              <a:rPr lang="en-US" sz="8000" dirty="0">
                <a:solidFill>
                  <a:schemeClr val="bg1"/>
                </a:solidFill>
                <a:latin typeface="Futura Medium" charset="0"/>
                <a:ea typeface="Futura Medium" charset="0"/>
                <a:cs typeface="Futura Medium" charset="0"/>
              </a:rPr>
              <a:t>Charon:</a:t>
            </a:r>
            <a:r>
              <a:rPr lang="en-US" sz="6000" dirty="0">
                <a:solidFill>
                  <a:schemeClr val="bg1"/>
                </a:solidFill>
                <a:latin typeface="Futura Medium" charset="0"/>
                <a:ea typeface="Futura Medium" charset="0"/>
                <a:cs typeface="Futura Medium" charset="0"/>
              </a:rPr>
              <a:t> </a:t>
            </a:r>
            <a:endParaRPr lang="en-US" sz="6000" dirty="0" smtClean="0">
              <a:solidFill>
                <a:schemeClr val="bg1"/>
              </a:solidFill>
              <a:latin typeface="Futura Medium" charset="0"/>
              <a:ea typeface="Futura Medium" charset="0"/>
              <a:cs typeface="Futura Medium" charset="0"/>
            </a:endParaRPr>
          </a:p>
          <a:p>
            <a:r>
              <a:rPr lang="en-US" sz="6000" dirty="0" smtClean="0">
                <a:solidFill>
                  <a:schemeClr val="bg1"/>
                </a:solidFill>
                <a:latin typeface="Futura Medium" charset="0"/>
                <a:ea typeface="Futura Medium" charset="0"/>
                <a:cs typeface="Futura Medium" charset="0"/>
              </a:rPr>
              <a:t>Using the Repository to Support Digital Humanities Workflows</a:t>
            </a:r>
            <a:endParaRPr lang="en-US" sz="6000" dirty="0">
              <a:solidFill>
                <a:schemeClr val="bg1"/>
              </a:solidFill>
              <a:latin typeface="Futura Medium" charset="0"/>
              <a:ea typeface="Futura Medium" charset="0"/>
              <a:cs typeface="Futura Medium" charset="0"/>
            </a:endParaRPr>
          </a:p>
        </p:txBody>
      </p:sp>
      <p:sp>
        <p:nvSpPr>
          <p:cNvPr id="4" name="Rectangle 3"/>
          <p:cNvSpPr/>
          <p:nvPr/>
        </p:nvSpPr>
        <p:spPr>
          <a:xfrm>
            <a:off x="0" y="0"/>
            <a:ext cx="274320" cy="1828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0015855" y="-17794"/>
            <a:ext cx="274320" cy="1828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rot="5400000">
            <a:off x="5017717" y="-5006340"/>
            <a:ext cx="274320" cy="10287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rot="5400000">
            <a:off x="5006340" y="13010515"/>
            <a:ext cx="274320" cy="10287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968623" y="1224707"/>
            <a:ext cx="5832648" cy="2339102"/>
          </a:xfrm>
          <a:prstGeom prst="rect">
            <a:avLst/>
          </a:prstGeom>
          <a:noFill/>
          <a:ln>
            <a:solidFill>
              <a:schemeClr val="bg1"/>
            </a:solidFill>
          </a:ln>
        </p:spPr>
        <p:txBody>
          <a:bodyPr wrap="square" rtlCol="0">
            <a:spAutoFit/>
          </a:bodyPr>
          <a:lstStyle/>
          <a:p>
            <a:r>
              <a:rPr lang="en-US" dirty="0" smtClean="0">
                <a:solidFill>
                  <a:schemeClr val="bg1"/>
                </a:solidFill>
                <a:latin typeface="Corbel" charset="0"/>
                <a:ea typeface="Corbel" charset="0"/>
                <a:cs typeface="Corbel" charset="0"/>
              </a:rPr>
              <a:t>Font Options 1</a:t>
            </a:r>
          </a:p>
          <a:p>
            <a:r>
              <a:rPr lang="en-US" sz="2200" dirty="0" smtClean="0">
                <a:solidFill>
                  <a:schemeClr val="bg1"/>
                </a:solidFill>
                <a:latin typeface="Consolas" charset="0"/>
                <a:ea typeface="Consolas" charset="0"/>
                <a:cs typeface="Consolas" charset="0"/>
              </a:rPr>
              <a:t>Regular Text </a:t>
            </a:r>
          </a:p>
          <a:p>
            <a:r>
              <a:rPr lang="en-US" sz="2200" dirty="0" smtClean="0">
                <a:solidFill>
                  <a:schemeClr val="bg1"/>
                </a:solidFill>
                <a:latin typeface="Consolas" charset="0"/>
                <a:ea typeface="Consolas" charset="0"/>
                <a:cs typeface="Consolas" charset="0"/>
              </a:rPr>
              <a:t>Bulleted list</a:t>
            </a:r>
          </a:p>
          <a:p>
            <a:pPr marL="342900" indent="-342900">
              <a:buFont typeface="Arial" charset="0"/>
              <a:buChar char="•"/>
            </a:pPr>
            <a:r>
              <a:rPr lang="en-US" sz="2200" dirty="0" smtClean="0">
                <a:solidFill>
                  <a:schemeClr val="bg1"/>
                </a:solidFill>
                <a:latin typeface="Consolas" charset="0"/>
                <a:ea typeface="Consolas" charset="0"/>
                <a:cs typeface="Consolas" charset="0"/>
              </a:rPr>
              <a:t>Item 1</a:t>
            </a:r>
          </a:p>
          <a:p>
            <a:pPr marL="342900" indent="-342900">
              <a:buFont typeface="Arial" charset="0"/>
              <a:buChar char="•"/>
            </a:pPr>
            <a:r>
              <a:rPr lang="en-US" sz="2200" dirty="0" smtClean="0">
                <a:solidFill>
                  <a:schemeClr val="bg1"/>
                </a:solidFill>
                <a:latin typeface="Consolas" charset="0"/>
                <a:ea typeface="Consolas" charset="0"/>
                <a:cs typeface="Consolas" charset="0"/>
              </a:rPr>
              <a:t>Item 2</a:t>
            </a:r>
          </a:p>
          <a:p>
            <a:pPr marL="342900" indent="-342900">
              <a:buFont typeface="Arial" charset="0"/>
              <a:buChar char="•"/>
            </a:pPr>
            <a:r>
              <a:rPr lang="en-US" sz="2200" dirty="0" smtClean="0">
                <a:solidFill>
                  <a:schemeClr val="bg1"/>
                </a:solidFill>
                <a:latin typeface="Consolas" charset="0"/>
                <a:ea typeface="Consolas" charset="0"/>
                <a:cs typeface="Consolas" charset="0"/>
              </a:rPr>
              <a:t>Item 3</a:t>
            </a:r>
          </a:p>
        </p:txBody>
      </p:sp>
      <p:sp>
        <p:nvSpPr>
          <p:cNvPr id="12" name="Rectangle 11"/>
          <p:cNvSpPr/>
          <p:nvPr/>
        </p:nvSpPr>
        <p:spPr>
          <a:xfrm>
            <a:off x="3175" y="13754099"/>
            <a:ext cx="10287000" cy="228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968623" y="3744987"/>
            <a:ext cx="5832648" cy="2339102"/>
          </a:xfrm>
          <a:prstGeom prst="rect">
            <a:avLst/>
          </a:prstGeom>
          <a:noFill/>
          <a:ln>
            <a:solidFill>
              <a:schemeClr val="bg1"/>
            </a:solidFill>
          </a:ln>
        </p:spPr>
        <p:txBody>
          <a:bodyPr wrap="square" rtlCol="0">
            <a:spAutoFit/>
          </a:bodyPr>
          <a:lstStyle/>
          <a:p>
            <a:r>
              <a:rPr lang="en-US" dirty="0" smtClean="0">
                <a:solidFill>
                  <a:schemeClr val="bg1"/>
                </a:solidFill>
                <a:latin typeface="Consolas" charset="0"/>
                <a:ea typeface="Consolas" charset="0"/>
                <a:cs typeface="Consolas" charset="0"/>
              </a:rPr>
              <a:t>Font Options 2</a:t>
            </a:r>
          </a:p>
          <a:p>
            <a:r>
              <a:rPr lang="en-US" sz="2200" dirty="0" smtClean="0">
                <a:solidFill>
                  <a:schemeClr val="bg1"/>
                </a:solidFill>
                <a:latin typeface="tahoma" charset="0"/>
              </a:rPr>
              <a:t>Regular Text </a:t>
            </a:r>
          </a:p>
          <a:p>
            <a:r>
              <a:rPr lang="en-US" sz="2200" dirty="0" smtClean="0">
                <a:solidFill>
                  <a:schemeClr val="bg1"/>
                </a:solidFill>
                <a:latin typeface="tahoma" charset="0"/>
              </a:rPr>
              <a:t>Bulleted list</a:t>
            </a:r>
          </a:p>
          <a:p>
            <a:pPr marL="342900" indent="-342900">
              <a:buFont typeface="Arial" charset="0"/>
              <a:buChar char="•"/>
            </a:pPr>
            <a:r>
              <a:rPr lang="en-US" sz="2200" dirty="0" smtClean="0">
                <a:solidFill>
                  <a:schemeClr val="bg1"/>
                </a:solidFill>
                <a:latin typeface="tahoma" charset="0"/>
              </a:rPr>
              <a:t>Item 1</a:t>
            </a:r>
          </a:p>
          <a:p>
            <a:pPr marL="342900" indent="-342900">
              <a:buFont typeface="Arial" charset="0"/>
              <a:buChar char="•"/>
            </a:pPr>
            <a:r>
              <a:rPr lang="en-US" sz="2200" dirty="0" smtClean="0">
                <a:solidFill>
                  <a:schemeClr val="bg1"/>
                </a:solidFill>
                <a:latin typeface="tahoma" charset="0"/>
              </a:rPr>
              <a:t>Item 2</a:t>
            </a:r>
          </a:p>
          <a:p>
            <a:pPr marL="342900" indent="-342900">
              <a:buFont typeface="Arial" charset="0"/>
              <a:buChar char="•"/>
            </a:pPr>
            <a:r>
              <a:rPr lang="en-US" sz="2200" dirty="0" smtClean="0">
                <a:solidFill>
                  <a:schemeClr val="bg1"/>
                </a:solidFill>
                <a:latin typeface="tahoma" charset="0"/>
              </a:rPr>
              <a:t>Item 3</a:t>
            </a:r>
          </a:p>
        </p:txBody>
      </p:sp>
      <p:sp>
        <p:nvSpPr>
          <p:cNvPr id="22" name="TextBox 21"/>
          <p:cNvSpPr txBox="1"/>
          <p:nvPr/>
        </p:nvSpPr>
        <p:spPr>
          <a:xfrm>
            <a:off x="968623" y="6337275"/>
            <a:ext cx="5832648" cy="2339102"/>
          </a:xfrm>
          <a:prstGeom prst="rect">
            <a:avLst/>
          </a:prstGeom>
          <a:noFill/>
          <a:ln>
            <a:solidFill>
              <a:schemeClr val="bg1"/>
            </a:solidFill>
          </a:ln>
        </p:spPr>
        <p:txBody>
          <a:bodyPr wrap="square" rtlCol="0">
            <a:spAutoFit/>
          </a:bodyPr>
          <a:lstStyle/>
          <a:p>
            <a:r>
              <a:rPr lang="en-US" dirty="0" smtClean="0">
                <a:solidFill>
                  <a:schemeClr val="bg1"/>
                </a:solidFill>
                <a:latin typeface="Futura Medium" charset="0"/>
                <a:ea typeface="Futura Medium" charset="0"/>
                <a:cs typeface="Futura Medium" charset="0"/>
              </a:rPr>
              <a:t>Font Options 3</a:t>
            </a:r>
          </a:p>
          <a:p>
            <a:r>
              <a:rPr lang="en-US" sz="2200" dirty="0" smtClean="0">
                <a:solidFill>
                  <a:schemeClr val="bg1"/>
                </a:solidFill>
                <a:latin typeface="Helvetica" charset="0"/>
                <a:ea typeface="Helvetica" charset="0"/>
                <a:cs typeface="Helvetica" charset="0"/>
              </a:rPr>
              <a:t>Regular Text </a:t>
            </a:r>
          </a:p>
          <a:p>
            <a:r>
              <a:rPr lang="en-US" sz="2200" dirty="0" smtClean="0">
                <a:solidFill>
                  <a:schemeClr val="bg1"/>
                </a:solidFill>
                <a:latin typeface="Helvetica" charset="0"/>
                <a:ea typeface="Helvetica" charset="0"/>
                <a:cs typeface="Helvetica" charset="0"/>
              </a:rPr>
              <a:t>Bulleted list</a:t>
            </a:r>
          </a:p>
          <a:p>
            <a:pPr marL="342900" indent="-342900">
              <a:buFont typeface="Arial" charset="0"/>
              <a:buChar char="•"/>
            </a:pPr>
            <a:r>
              <a:rPr lang="en-US" sz="2200" dirty="0" smtClean="0">
                <a:solidFill>
                  <a:schemeClr val="bg1"/>
                </a:solidFill>
                <a:latin typeface="Helvetica" charset="0"/>
                <a:ea typeface="Helvetica" charset="0"/>
                <a:cs typeface="Helvetica" charset="0"/>
              </a:rPr>
              <a:t>Item 1</a:t>
            </a:r>
          </a:p>
          <a:p>
            <a:pPr marL="342900" indent="-342900">
              <a:buFont typeface="Arial" charset="0"/>
              <a:buChar char="•"/>
            </a:pPr>
            <a:r>
              <a:rPr lang="en-US" sz="2200" dirty="0" smtClean="0">
                <a:solidFill>
                  <a:schemeClr val="bg1"/>
                </a:solidFill>
                <a:latin typeface="Helvetica" charset="0"/>
                <a:ea typeface="Helvetica" charset="0"/>
                <a:cs typeface="Helvetica" charset="0"/>
              </a:rPr>
              <a:t>Item 2</a:t>
            </a:r>
          </a:p>
          <a:p>
            <a:pPr marL="342900" indent="-342900">
              <a:buFont typeface="Arial" charset="0"/>
              <a:buChar char="•"/>
            </a:pPr>
            <a:r>
              <a:rPr lang="en-US" sz="2200" dirty="0" smtClean="0">
                <a:solidFill>
                  <a:schemeClr val="bg1"/>
                </a:solidFill>
                <a:latin typeface="Helvetica" charset="0"/>
                <a:ea typeface="Helvetica" charset="0"/>
                <a:cs typeface="Helvetica" charset="0"/>
              </a:rPr>
              <a:t>Item 3</a:t>
            </a:r>
          </a:p>
        </p:txBody>
      </p:sp>
      <p:sp>
        <p:nvSpPr>
          <p:cNvPr id="23" name="TextBox 22"/>
          <p:cNvSpPr txBox="1"/>
          <p:nvPr/>
        </p:nvSpPr>
        <p:spPr>
          <a:xfrm>
            <a:off x="968623" y="8929563"/>
            <a:ext cx="5832648" cy="2339102"/>
          </a:xfrm>
          <a:prstGeom prst="rect">
            <a:avLst/>
          </a:prstGeom>
          <a:noFill/>
          <a:ln>
            <a:solidFill>
              <a:schemeClr val="bg1"/>
            </a:solidFill>
          </a:ln>
        </p:spPr>
        <p:txBody>
          <a:bodyPr wrap="square" rtlCol="0">
            <a:spAutoFit/>
          </a:bodyPr>
          <a:lstStyle/>
          <a:p>
            <a:r>
              <a:rPr lang="en-US" dirty="0" smtClean="0">
                <a:solidFill>
                  <a:schemeClr val="bg1"/>
                </a:solidFill>
                <a:latin typeface="Corbel" charset="0"/>
                <a:ea typeface="Corbel" charset="0"/>
                <a:cs typeface="Corbel" charset="0"/>
              </a:rPr>
              <a:t>Font Options 3</a:t>
            </a:r>
          </a:p>
          <a:p>
            <a:r>
              <a:rPr lang="en-US" sz="2200" dirty="0" smtClean="0">
                <a:solidFill>
                  <a:schemeClr val="bg1"/>
                </a:solidFill>
                <a:latin typeface="Helvetica" charset="0"/>
                <a:ea typeface="Helvetica" charset="0"/>
                <a:cs typeface="Helvetica" charset="0"/>
              </a:rPr>
              <a:t>Regular Text </a:t>
            </a:r>
          </a:p>
          <a:p>
            <a:r>
              <a:rPr lang="en-US" sz="2200" dirty="0" smtClean="0">
                <a:solidFill>
                  <a:schemeClr val="bg1"/>
                </a:solidFill>
                <a:latin typeface="Helvetica" charset="0"/>
                <a:ea typeface="Helvetica" charset="0"/>
                <a:cs typeface="Helvetica" charset="0"/>
              </a:rPr>
              <a:t>Bulleted list</a:t>
            </a:r>
          </a:p>
          <a:p>
            <a:pPr marL="342900" indent="-342900">
              <a:buFont typeface="Arial" charset="0"/>
              <a:buChar char="•"/>
            </a:pPr>
            <a:r>
              <a:rPr lang="en-US" sz="2200" dirty="0" smtClean="0">
                <a:solidFill>
                  <a:schemeClr val="bg1"/>
                </a:solidFill>
                <a:latin typeface="Helvetica" charset="0"/>
                <a:ea typeface="Helvetica" charset="0"/>
                <a:cs typeface="Helvetica" charset="0"/>
              </a:rPr>
              <a:t>Item 1</a:t>
            </a:r>
          </a:p>
          <a:p>
            <a:pPr marL="342900" indent="-342900">
              <a:buFont typeface="Arial" charset="0"/>
              <a:buChar char="•"/>
            </a:pPr>
            <a:r>
              <a:rPr lang="en-US" sz="2200" dirty="0" smtClean="0">
                <a:solidFill>
                  <a:schemeClr val="bg1"/>
                </a:solidFill>
                <a:latin typeface="Helvetica" charset="0"/>
                <a:ea typeface="Helvetica" charset="0"/>
                <a:cs typeface="Helvetica" charset="0"/>
              </a:rPr>
              <a:t>Item 2</a:t>
            </a:r>
          </a:p>
          <a:p>
            <a:pPr marL="342900" indent="-342900">
              <a:buFont typeface="Arial" charset="0"/>
              <a:buChar char="•"/>
            </a:pPr>
            <a:r>
              <a:rPr lang="en-US" sz="2200" dirty="0" smtClean="0">
                <a:solidFill>
                  <a:schemeClr val="bg1"/>
                </a:solidFill>
                <a:latin typeface="Helvetica" charset="0"/>
                <a:ea typeface="Helvetica" charset="0"/>
                <a:cs typeface="Helvetica" charset="0"/>
              </a:rPr>
              <a:t>Item 3</a:t>
            </a:r>
          </a:p>
        </p:txBody>
      </p:sp>
    </p:spTree>
    <p:extLst>
      <p:ext uri="{BB962C8B-B14F-4D97-AF65-F5344CB8AC3E}">
        <p14:creationId xmlns:p14="http://schemas.microsoft.com/office/powerpoint/2010/main" val="98363741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TextBox 6"/>
          <p:cNvSpPr txBox="1"/>
          <p:nvPr/>
        </p:nvSpPr>
        <p:spPr>
          <a:xfrm>
            <a:off x="8625343" y="0"/>
            <a:ext cx="1688704" cy="1446550"/>
          </a:xfrm>
          <a:prstGeom prst="rect">
            <a:avLst/>
          </a:prstGeom>
          <a:solidFill>
            <a:schemeClr val="bg1">
              <a:lumMod val="85000"/>
            </a:schemeClr>
          </a:solidFill>
        </p:spPr>
        <p:txBody>
          <a:bodyPr wrap="square" rtlCol="0">
            <a:spAutoFit/>
          </a:bodyPr>
          <a:lstStyle/>
          <a:p>
            <a:pPr algn="ctr"/>
            <a:endParaRPr lang="en-AU" sz="2800" dirty="0" smtClean="0"/>
          </a:p>
          <a:p>
            <a:pPr algn="ctr"/>
            <a:r>
              <a:rPr lang="en-AU" sz="3200" b="1" dirty="0" smtClean="0"/>
              <a:t>115</a:t>
            </a:r>
          </a:p>
          <a:p>
            <a:pPr algn="ctr"/>
            <a:endParaRPr lang="en-AU" sz="2800" dirty="0" smtClean="0">
              <a:solidFill>
                <a:schemeClr val="bg1"/>
              </a:solidFill>
            </a:endParaRPr>
          </a:p>
        </p:txBody>
      </p:sp>
      <p:sp>
        <p:nvSpPr>
          <p:cNvPr id="4" name="Rectangle 3"/>
          <p:cNvSpPr/>
          <p:nvPr/>
        </p:nvSpPr>
        <p:spPr>
          <a:xfrm>
            <a:off x="0" y="0"/>
            <a:ext cx="274320" cy="1828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0015855" y="-17794"/>
            <a:ext cx="274320" cy="1828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rot="5400000">
            <a:off x="5017717" y="-5006340"/>
            <a:ext cx="274320" cy="10287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rot="5400000">
            <a:off x="5006340" y="13010515"/>
            <a:ext cx="274320" cy="10287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31883" y="3240931"/>
            <a:ext cx="10287000" cy="228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320552" y="1080691"/>
            <a:ext cx="9649072" cy="2154436"/>
          </a:xfrm>
          <a:prstGeom prst="rect">
            <a:avLst/>
          </a:prstGeom>
          <a:noFill/>
          <a:ln>
            <a:solidFill>
              <a:srgbClr val="00B050"/>
            </a:solidFill>
          </a:ln>
        </p:spPr>
        <p:txBody>
          <a:bodyPr wrap="square" lIns="0" tIns="0" rIns="0" bIns="0" rtlCol="0">
            <a:spAutoFit/>
          </a:bodyPr>
          <a:lstStyle/>
          <a:p>
            <a:r>
              <a:rPr lang="en-US" sz="8000" dirty="0" smtClean="0">
                <a:solidFill>
                  <a:srgbClr val="F2F0DF"/>
                </a:solidFill>
                <a:latin typeface="Corbel" charset="0"/>
                <a:ea typeface="Corbel" charset="0"/>
                <a:cs typeface="Corbel" charset="0"/>
              </a:rPr>
              <a:t>Charon</a:t>
            </a:r>
            <a:r>
              <a:rPr lang="en-US" sz="6000" dirty="0" smtClean="0">
                <a:solidFill>
                  <a:srgbClr val="F2F0DF"/>
                </a:solidFill>
                <a:latin typeface="Corbel" charset="0"/>
                <a:ea typeface="Corbel" charset="0"/>
                <a:cs typeface="Corbel" charset="0"/>
              </a:rPr>
              <a:t>: Workflow Support for Digital Humanities Projects</a:t>
            </a:r>
            <a:endParaRPr lang="en-US" sz="6000" dirty="0">
              <a:solidFill>
                <a:srgbClr val="F2F0DF"/>
              </a:solidFill>
              <a:latin typeface="Corbel" charset="0"/>
              <a:ea typeface="Corbel" charset="0"/>
              <a:cs typeface="Corbel" charset="0"/>
            </a:endParaRPr>
          </a:p>
        </p:txBody>
      </p:sp>
      <p:sp>
        <p:nvSpPr>
          <p:cNvPr id="19" name="TextBox 18"/>
          <p:cNvSpPr txBox="1"/>
          <p:nvPr/>
        </p:nvSpPr>
        <p:spPr>
          <a:xfrm>
            <a:off x="320552" y="288603"/>
            <a:ext cx="9649072" cy="800219"/>
          </a:xfrm>
          <a:prstGeom prst="rect">
            <a:avLst/>
          </a:prstGeom>
          <a:noFill/>
          <a:ln>
            <a:solidFill>
              <a:srgbClr val="00B050"/>
            </a:solidFill>
          </a:ln>
        </p:spPr>
        <p:txBody>
          <a:bodyPr wrap="square" lIns="0" tIns="0" rIns="0" bIns="0" rtlCol="0">
            <a:spAutoFit/>
          </a:bodyPr>
          <a:lstStyle/>
          <a:p>
            <a:r>
              <a:rPr lang="en-US" sz="2600" dirty="0">
                <a:solidFill>
                  <a:schemeClr val="bg1"/>
                </a:solidFill>
                <a:latin typeface="Corbel" charset="0"/>
                <a:ea typeface="Corbel" charset="0"/>
                <a:cs typeface="Corbel" charset="0"/>
              </a:rPr>
              <a:t>Sarah Sweeney, </a:t>
            </a:r>
            <a:r>
              <a:rPr lang="en-US" sz="2600" dirty="0" err="1">
                <a:solidFill>
                  <a:schemeClr val="bg1"/>
                </a:solidFill>
                <a:latin typeface="Corbel" charset="0"/>
                <a:ea typeface="Corbel" charset="0"/>
                <a:cs typeface="Corbel" charset="0"/>
              </a:rPr>
              <a:t>sj.sweeney@northeastern.edu</a:t>
            </a:r>
            <a:endParaRPr lang="en-US" sz="2600" dirty="0">
              <a:solidFill>
                <a:schemeClr val="bg1"/>
              </a:solidFill>
              <a:latin typeface="Corbel" charset="0"/>
              <a:ea typeface="Corbel" charset="0"/>
              <a:cs typeface="Corbel" charset="0"/>
            </a:endParaRPr>
          </a:p>
          <a:p>
            <a:r>
              <a:rPr lang="en-US" sz="2600" dirty="0" smtClean="0">
                <a:solidFill>
                  <a:schemeClr val="bg1"/>
                </a:solidFill>
                <a:latin typeface="Corbel" charset="0"/>
                <a:ea typeface="Corbel" charset="0"/>
                <a:cs typeface="Corbel" charset="0"/>
              </a:rPr>
              <a:t>Northeastern University Libraries, Digital Scholarship Group</a:t>
            </a:r>
          </a:p>
        </p:txBody>
      </p:sp>
      <p:sp>
        <p:nvSpPr>
          <p:cNvPr id="22" name="Rectangle 21"/>
          <p:cNvSpPr/>
          <p:nvPr/>
        </p:nvSpPr>
        <p:spPr>
          <a:xfrm>
            <a:off x="3175" y="6337275"/>
            <a:ext cx="10287000" cy="228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3175" y="15986347"/>
            <a:ext cx="10287000" cy="228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p:cNvSpPr txBox="1"/>
          <p:nvPr/>
        </p:nvSpPr>
        <p:spPr>
          <a:xfrm>
            <a:off x="320550" y="3456955"/>
            <a:ext cx="4824538" cy="2769989"/>
          </a:xfrm>
          <a:prstGeom prst="rect">
            <a:avLst/>
          </a:prstGeom>
          <a:noFill/>
          <a:ln>
            <a:solidFill>
              <a:srgbClr val="00B050"/>
            </a:solidFill>
          </a:ln>
        </p:spPr>
        <p:txBody>
          <a:bodyPr wrap="square" lIns="0" tIns="0" rIns="0" bIns="0" rtlCol="0">
            <a:spAutoFit/>
          </a:bodyPr>
          <a:lstStyle/>
          <a:p>
            <a:r>
              <a:rPr lang="en-US" sz="2000" dirty="0" smtClean="0">
                <a:solidFill>
                  <a:schemeClr val="bg1"/>
                </a:solidFill>
                <a:latin typeface="Tahoma" charset="0"/>
                <a:ea typeface="Tahoma" charset="0"/>
                <a:cs typeface="Tahoma" charset="0"/>
              </a:rPr>
              <a:t>Lorem ipsum dolor sit </a:t>
            </a:r>
            <a:r>
              <a:rPr lang="en-US" sz="2000" dirty="0" err="1" smtClean="0">
                <a:solidFill>
                  <a:schemeClr val="bg1"/>
                </a:solidFill>
                <a:latin typeface="Tahoma" charset="0"/>
                <a:ea typeface="Tahoma" charset="0"/>
                <a:cs typeface="Tahoma" charset="0"/>
              </a:rPr>
              <a:t>amet</a:t>
            </a:r>
            <a:r>
              <a:rPr lang="en-US" sz="2000" dirty="0" smtClean="0">
                <a:solidFill>
                  <a:schemeClr val="bg1"/>
                </a:solidFill>
                <a:latin typeface="Tahoma" charset="0"/>
                <a:ea typeface="Tahoma" charset="0"/>
                <a:cs typeface="Tahoma" charset="0"/>
              </a:rPr>
              <a:t>, </a:t>
            </a:r>
            <a:r>
              <a:rPr lang="en-US" sz="2000" dirty="0" err="1" smtClean="0">
                <a:solidFill>
                  <a:schemeClr val="bg1"/>
                </a:solidFill>
                <a:latin typeface="Tahoma" charset="0"/>
                <a:ea typeface="Tahoma" charset="0"/>
                <a:cs typeface="Tahoma" charset="0"/>
              </a:rPr>
              <a:t>consectetur</a:t>
            </a:r>
            <a:r>
              <a:rPr lang="en-US" sz="2000" dirty="0" smtClean="0">
                <a:solidFill>
                  <a:schemeClr val="bg1"/>
                </a:solidFill>
                <a:latin typeface="Tahoma" charset="0"/>
                <a:ea typeface="Tahoma" charset="0"/>
                <a:cs typeface="Tahoma" charset="0"/>
              </a:rPr>
              <a:t> </a:t>
            </a:r>
            <a:r>
              <a:rPr lang="en-US" sz="2000" dirty="0" err="1" smtClean="0">
                <a:solidFill>
                  <a:schemeClr val="bg1"/>
                </a:solidFill>
                <a:latin typeface="Tahoma" charset="0"/>
                <a:ea typeface="Tahoma" charset="0"/>
                <a:cs typeface="Tahoma" charset="0"/>
              </a:rPr>
              <a:t>adipiscing</a:t>
            </a:r>
            <a:r>
              <a:rPr lang="en-US" sz="2000" dirty="0" smtClean="0">
                <a:solidFill>
                  <a:schemeClr val="bg1"/>
                </a:solidFill>
                <a:latin typeface="Tahoma" charset="0"/>
                <a:ea typeface="Tahoma" charset="0"/>
                <a:cs typeface="Tahoma" charset="0"/>
              </a:rPr>
              <a:t> </a:t>
            </a:r>
            <a:r>
              <a:rPr lang="en-US" sz="2000" dirty="0" err="1" smtClean="0">
                <a:solidFill>
                  <a:schemeClr val="bg1"/>
                </a:solidFill>
                <a:latin typeface="Tahoma" charset="0"/>
                <a:ea typeface="Tahoma" charset="0"/>
                <a:cs typeface="Tahoma" charset="0"/>
              </a:rPr>
              <a:t>elit</a:t>
            </a:r>
            <a:r>
              <a:rPr lang="en-US" sz="2000" dirty="0" smtClean="0">
                <a:solidFill>
                  <a:schemeClr val="bg1"/>
                </a:solidFill>
                <a:latin typeface="Tahoma" charset="0"/>
                <a:ea typeface="Tahoma" charset="0"/>
                <a:cs typeface="Tahoma" charset="0"/>
              </a:rPr>
              <a:t>, </a:t>
            </a:r>
            <a:r>
              <a:rPr lang="en-US" sz="2000" dirty="0" err="1" smtClean="0">
                <a:solidFill>
                  <a:schemeClr val="bg1"/>
                </a:solidFill>
                <a:latin typeface="Tahoma" charset="0"/>
                <a:ea typeface="Tahoma" charset="0"/>
                <a:cs typeface="Tahoma" charset="0"/>
              </a:rPr>
              <a:t>sed</a:t>
            </a:r>
            <a:r>
              <a:rPr lang="en-US" sz="2000" dirty="0" smtClean="0">
                <a:solidFill>
                  <a:schemeClr val="bg1"/>
                </a:solidFill>
                <a:latin typeface="Tahoma" charset="0"/>
                <a:ea typeface="Tahoma" charset="0"/>
                <a:cs typeface="Tahoma" charset="0"/>
              </a:rPr>
              <a:t> do </a:t>
            </a:r>
            <a:r>
              <a:rPr lang="en-US" sz="2000" dirty="0" err="1" smtClean="0">
                <a:solidFill>
                  <a:schemeClr val="bg1"/>
                </a:solidFill>
                <a:latin typeface="Tahoma" charset="0"/>
                <a:ea typeface="Tahoma" charset="0"/>
                <a:cs typeface="Tahoma" charset="0"/>
              </a:rPr>
              <a:t>eiusmod</a:t>
            </a:r>
            <a:r>
              <a:rPr lang="en-US" sz="2000" dirty="0" smtClean="0">
                <a:solidFill>
                  <a:schemeClr val="bg1"/>
                </a:solidFill>
                <a:latin typeface="Tahoma" charset="0"/>
                <a:ea typeface="Tahoma" charset="0"/>
                <a:cs typeface="Tahoma" charset="0"/>
              </a:rPr>
              <a:t> </a:t>
            </a:r>
            <a:r>
              <a:rPr lang="en-US" sz="2000" dirty="0" err="1" smtClean="0">
                <a:solidFill>
                  <a:schemeClr val="bg1"/>
                </a:solidFill>
                <a:latin typeface="Tahoma" charset="0"/>
                <a:ea typeface="Tahoma" charset="0"/>
                <a:cs typeface="Tahoma" charset="0"/>
              </a:rPr>
              <a:t>tempor</a:t>
            </a:r>
            <a:r>
              <a:rPr lang="en-US" sz="2000" dirty="0" smtClean="0">
                <a:solidFill>
                  <a:schemeClr val="bg1"/>
                </a:solidFill>
                <a:latin typeface="Tahoma" charset="0"/>
                <a:ea typeface="Tahoma" charset="0"/>
                <a:cs typeface="Tahoma" charset="0"/>
              </a:rPr>
              <a:t> </a:t>
            </a:r>
            <a:r>
              <a:rPr lang="en-US" sz="2000" dirty="0" err="1" smtClean="0">
                <a:solidFill>
                  <a:schemeClr val="bg1"/>
                </a:solidFill>
                <a:latin typeface="Tahoma" charset="0"/>
                <a:ea typeface="Tahoma" charset="0"/>
                <a:cs typeface="Tahoma" charset="0"/>
              </a:rPr>
              <a:t>incididunt</a:t>
            </a:r>
            <a:r>
              <a:rPr lang="en-US" sz="2000" dirty="0" smtClean="0">
                <a:solidFill>
                  <a:schemeClr val="bg1"/>
                </a:solidFill>
                <a:latin typeface="Tahoma" charset="0"/>
                <a:ea typeface="Tahoma" charset="0"/>
                <a:cs typeface="Tahoma" charset="0"/>
              </a:rPr>
              <a:t> </a:t>
            </a:r>
            <a:r>
              <a:rPr lang="en-US" sz="2000" dirty="0" err="1" smtClean="0">
                <a:solidFill>
                  <a:schemeClr val="bg1"/>
                </a:solidFill>
                <a:latin typeface="Tahoma" charset="0"/>
                <a:ea typeface="Tahoma" charset="0"/>
                <a:cs typeface="Tahoma" charset="0"/>
              </a:rPr>
              <a:t>ut</a:t>
            </a:r>
            <a:r>
              <a:rPr lang="en-US" sz="2000" dirty="0" smtClean="0">
                <a:solidFill>
                  <a:schemeClr val="bg1"/>
                </a:solidFill>
                <a:latin typeface="Tahoma" charset="0"/>
                <a:ea typeface="Tahoma" charset="0"/>
                <a:cs typeface="Tahoma" charset="0"/>
              </a:rPr>
              <a:t> </a:t>
            </a:r>
            <a:r>
              <a:rPr lang="en-US" sz="2000" dirty="0" err="1" smtClean="0">
                <a:solidFill>
                  <a:schemeClr val="bg1"/>
                </a:solidFill>
                <a:latin typeface="Tahoma" charset="0"/>
                <a:ea typeface="Tahoma" charset="0"/>
                <a:cs typeface="Tahoma" charset="0"/>
              </a:rPr>
              <a:t>labore</a:t>
            </a:r>
            <a:r>
              <a:rPr lang="en-US" sz="2000" dirty="0" smtClean="0">
                <a:solidFill>
                  <a:schemeClr val="bg1"/>
                </a:solidFill>
                <a:latin typeface="Tahoma" charset="0"/>
                <a:ea typeface="Tahoma" charset="0"/>
                <a:cs typeface="Tahoma" charset="0"/>
              </a:rPr>
              <a:t> et </a:t>
            </a:r>
            <a:r>
              <a:rPr lang="en-US" sz="2000" dirty="0" err="1" smtClean="0">
                <a:solidFill>
                  <a:schemeClr val="bg1"/>
                </a:solidFill>
                <a:latin typeface="Tahoma" charset="0"/>
                <a:ea typeface="Tahoma" charset="0"/>
                <a:cs typeface="Tahoma" charset="0"/>
              </a:rPr>
              <a:t>dolore</a:t>
            </a:r>
            <a:r>
              <a:rPr lang="en-US" sz="2000" dirty="0" smtClean="0">
                <a:solidFill>
                  <a:schemeClr val="bg1"/>
                </a:solidFill>
                <a:latin typeface="Tahoma" charset="0"/>
                <a:ea typeface="Tahoma" charset="0"/>
                <a:cs typeface="Tahoma" charset="0"/>
              </a:rPr>
              <a:t> magna </a:t>
            </a:r>
            <a:r>
              <a:rPr lang="en-US" sz="2000" dirty="0" err="1" smtClean="0">
                <a:solidFill>
                  <a:schemeClr val="bg1"/>
                </a:solidFill>
                <a:latin typeface="Tahoma" charset="0"/>
                <a:ea typeface="Tahoma" charset="0"/>
                <a:cs typeface="Tahoma" charset="0"/>
              </a:rPr>
              <a:t>aliqua</a:t>
            </a:r>
            <a:r>
              <a:rPr lang="en-US" sz="2000" dirty="0" smtClean="0">
                <a:solidFill>
                  <a:schemeClr val="bg1"/>
                </a:solidFill>
                <a:latin typeface="Tahoma" charset="0"/>
                <a:ea typeface="Tahoma" charset="0"/>
                <a:cs typeface="Tahoma" charset="0"/>
              </a:rPr>
              <a:t>. </a:t>
            </a:r>
            <a:r>
              <a:rPr lang="en-US" sz="2000" dirty="0" err="1" smtClean="0">
                <a:solidFill>
                  <a:schemeClr val="bg1"/>
                </a:solidFill>
                <a:latin typeface="Tahoma" charset="0"/>
                <a:ea typeface="Tahoma" charset="0"/>
                <a:cs typeface="Tahoma" charset="0"/>
              </a:rPr>
              <a:t>Ut</a:t>
            </a:r>
            <a:r>
              <a:rPr lang="en-US" sz="2000" dirty="0" smtClean="0">
                <a:solidFill>
                  <a:schemeClr val="bg1"/>
                </a:solidFill>
                <a:latin typeface="Tahoma" charset="0"/>
                <a:ea typeface="Tahoma" charset="0"/>
                <a:cs typeface="Tahoma" charset="0"/>
              </a:rPr>
              <a:t> </a:t>
            </a:r>
            <a:r>
              <a:rPr lang="en-US" sz="2000" dirty="0" err="1" smtClean="0">
                <a:solidFill>
                  <a:schemeClr val="bg1"/>
                </a:solidFill>
                <a:latin typeface="Tahoma" charset="0"/>
                <a:ea typeface="Tahoma" charset="0"/>
                <a:cs typeface="Tahoma" charset="0"/>
              </a:rPr>
              <a:t>enim</a:t>
            </a:r>
            <a:r>
              <a:rPr lang="en-US" sz="2000" dirty="0" smtClean="0">
                <a:solidFill>
                  <a:schemeClr val="bg1"/>
                </a:solidFill>
                <a:latin typeface="Tahoma" charset="0"/>
                <a:ea typeface="Tahoma" charset="0"/>
                <a:cs typeface="Tahoma" charset="0"/>
              </a:rPr>
              <a:t> ad minim </a:t>
            </a:r>
            <a:r>
              <a:rPr lang="en-US" sz="2000" dirty="0" err="1" smtClean="0">
                <a:solidFill>
                  <a:schemeClr val="bg1"/>
                </a:solidFill>
                <a:latin typeface="Tahoma" charset="0"/>
                <a:ea typeface="Tahoma" charset="0"/>
                <a:cs typeface="Tahoma" charset="0"/>
              </a:rPr>
              <a:t>veniam</a:t>
            </a:r>
            <a:r>
              <a:rPr lang="en-US" sz="2000" dirty="0" smtClean="0">
                <a:solidFill>
                  <a:schemeClr val="bg1"/>
                </a:solidFill>
                <a:latin typeface="Tahoma" charset="0"/>
                <a:ea typeface="Tahoma" charset="0"/>
                <a:cs typeface="Tahoma" charset="0"/>
              </a:rPr>
              <a:t>, </a:t>
            </a:r>
            <a:r>
              <a:rPr lang="en-US" sz="2000" dirty="0" err="1" smtClean="0">
                <a:solidFill>
                  <a:schemeClr val="bg1"/>
                </a:solidFill>
                <a:latin typeface="Tahoma" charset="0"/>
                <a:ea typeface="Tahoma" charset="0"/>
                <a:cs typeface="Tahoma" charset="0"/>
              </a:rPr>
              <a:t>quis</a:t>
            </a:r>
            <a:r>
              <a:rPr lang="en-US" sz="2000" dirty="0" smtClean="0">
                <a:solidFill>
                  <a:schemeClr val="bg1"/>
                </a:solidFill>
                <a:latin typeface="Tahoma" charset="0"/>
                <a:ea typeface="Tahoma" charset="0"/>
                <a:cs typeface="Tahoma" charset="0"/>
              </a:rPr>
              <a:t> </a:t>
            </a:r>
            <a:r>
              <a:rPr lang="en-US" sz="2000" dirty="0" err="1" smtClean="0">
                <a:solidFill>
                  <a:schemeClr val="bg1"/>
                </a:solidFill>
                <a:latin typeface="Tahoma" charset="0"/>
                <a:ea typeface="Tahoma" charset="0"/>
                <a:cs typeface="Tahoma" charset="0"/>
              </a:rPr>
              <a:t>nostrud</a:t>
            </a:r>
            <a:r>
              <a:rPr lang="en-US" sz="2000" dirty="0" smtClean="0">
                <a:solidFill>
                  <a:schemeClr val="bg1"/>
                </a:solidFill>
                <a:latin typeface="Tahoma" charset="0"/>
                <a:ea typeface="Tahoma" charset="0"/>
                <a:cs typeface="Tahoma" charset="0"/>
              </a:rPr>
              <a:t> exercitation </a:t>
            </a:r>
            <a:r>
              <a:rPr lang="en-US" sz="2000" dirty="0" err="1" smtClean="0">
                <a:solidFill>
                  <a:schemeClr val="bg1"/>
                </a:solidFill>
                <a:latin typeface="Tahoma" charset="0"/>
                <a:ea typeface="Tahoma" charset="0"/>
                <a:cs typeface="Tahoma" charset="0"/>
              </a:rPr>
              <a:t>ullamco</a:t>
            </a:r>
            <a:r>
              <a:rPr lang="en-US" sz="2000" dirty="0" smtClean="0">
                <a:solidFill>
                  <a:schemeClr val="bg1"/>
                </a:solidFill>
                <a:latin typeface="Tahoma" charset="0"/>
                <a:ea typeface="Tahoma" charset="0"/>
                <a:cs typeface="Tahoma" charset="0"/>
              </a:rPr>
              <a:t> </a:t>
            </a:r>
            <a:r>
              <a:rPr lang="en-US" sz="2000" dirty="0" err="1" smtClean="0">
                <a:solidFill>
                  <a:schemeClr val="bg1"/>
                </a:solidFill>
                <a:latin typeface="Tahoma" charset="0"/>
                <a:ea typeface="Tahoma" charset="0"/>
                <a:cs typeface="Tahoma" charset="0"/>
              </a:rPr>
              <a:t>laboris</a:t>
            </a:r>
            <a:r>
              <a:rPr lang="en-US" sz="2000" dirty="0" smtClean="0">
                <a:solidFill>
                  <a:schemeClr val="bg1"/>
                </a:solidFill>
                <a:latin typeface="Tahoma" charset="0"/>
                <a:ea typeface="Tahoma" charset="0"/>
                <a:cs typeface="Tahoma" charset="0"/>
              </a:rPr>
              <a:t> nisi </a:t>
            </a:r>
            <a:r>
              <a:rPr lang="en-US" sz="2000" dirty="0" err="1" smtClean="0">
                <a:solidFill>
                  <a:schemeClr val="bg1"/>
                </a:solidFill>
                <a:latin typeface="Tahoma" charset="0"/>
                <a:ea typeface="Tahoma" charset="0"/>
                <a:cs typeface="Tahoma" charset="0"/>
              </a:rPr>
              <a:t>ut</a:t>
            </a:r>
            <a:r>
              <a:rPr lang="en-US" sz="2000" dirty="0" smtClean="0">
                <a:solidFill>
                  <a:schemeClr val="bg1"/>
                </a:solidFill>
                <a:latin typeface="Tahoma" charset="0"/>
                <a:ea typeface="Tahoma" charset="0"/>
                <a:cs typeface="Tahoma" charset="0"/>
              </a:rPr>
              <a:t> </a:t>
            </a:r>
            <a:r>
              <a:rPr lang="en-US" sz="2000" dirty="0" err="1" smtClean="0">
                <a:solidFill>
                  <a:schemeClr val="bg1"/>
                </a:solidFill>
                <a:latin typeface="Tahoma" charset="0"/>
                <a:ea typeface="Tahoma" charset="0"/>
                <a:cs typeface="Tahoma" charset="0"/>
              </a:rPr>
              <a:t>aliquip</a:t>
            </a:r>
            <a:r>
              <a:rPr lang="en-US" sz="2000" dirty="0" smtClean="0">
                <a:solidFill>
                  <a:schemeClr val="bg1"/>
                </a:solidFill>
                <a:latin typeface="Tahoma" charset="0"/>
                <a:ea typeface="Tahoma" charset="0"/>
                <a:cs typeface="Tahoma" charset="0"/>
              </a:rPr>
              <a:t> ex </a:t>
            </a:r>
            <a:r>
              <a:rPr lang="en-US" sz="2000" dirty="0" err="1" smtClean="0">
                <a:solidFill>
                  <a:schemeClr val="bg1"/>
                </a:solidFill>
                <a:latin typeface="Tahoma" charset="0"/>
                <a:ea typeface="Tahoma" charset="0"/>
                <a:cs typeface="Tahoma" charset="0"/>
              </a:rPr>
              <a:t>ea</a:t>
            </a:r>
            <a:r>
              <a:rPr lang="en-US" sz="2000" dirty="0" smtClean="0">
                <a:solidFill>
                  <a:schemeClr val="bg1"/>
                </a:solidFill>
                <a:latin typeface="Tahoma" charset="0"/>
                <a:ea typeface="Tahoma" charset="0"/>
                <a:cs typeface="Tahoma" charset="0"/>
              </a:rPr>
              <a:t> </a:t>
            </a:r>
            <a:r>
              <a:rPr lang="en-US" sz="2000" dirty="0" err="1" smtClean="0">
                <a:solidFill>
                  <a:schemeClr val="bg1"/>
                </a:solidFill>
                <a:latin typeface="Tahoma" charset="0"/>
                <a:ea typeface="Tahoma" charset="0"/>
                <a:cs typeface="Tahoma" charset="0"/>
              </a:rPr>
              <a:t>commodo</a:t>
            </a:r>
            <a:r>
              <a:rPr lang="en-US" sz="2000" dirty="0" smtClean="0">
                <a:solidFill>
                  <a:schemeClr val="bg1"/>
                </a:solidFill>
                <a:latin typeface="Tahoma" charset="0"/>
                <a:ea typeface="Tahoma" charset="0"/>
                <a:cs typeface="Tahoma" charset="0"/>
              </a:rPr>
              <a:t> </a:t>
            </a:r>
            <a:r>
              <a:rPr lang="en-US" sz="2000" dirty="0" err="1" smtClean="0">
                <a:solidFill>
                  <a:schemeClr val="bg1"/>
                </a:solidFill>
                <a:latin typeface="Tahoma" charset="0"/>
                <a:ea typeface="Tahoma" charset="0"/>
                <a:cs typeface="Tahoma" charset="0"/>
              </a:rPr>
              <a:t>consequat</a:t>
            </a:r>
            <a:r>
              <a:rPr lang="en-US" sz="2000" dirty="0" smtClean="0">
                <a:solidFill>
                  <a:schemeClr val="bg1"/>
                </a:solidFill>
                <a:latin typeface="Tahoma" charset="0"/>
                <a:ea typeface="Tahoma" charset="0"/>
                <a:cs typeface="Tahoma" charset="0"/>
              </a:rPr>
              <a:t> </a:t>
            </a:r>
            <a:r>
              <a:rPr lang="en-US" sz="2000" dirty="0" err="1">
                <a:solidFill>
                  <a:schemeClr val="bg1"/>
                </a:solidFill>
                <a:latin typeface="Tahoma" charset="0"/>
                <a:ea typeface="Tahoma" charset="0"/>
                <a:cs typeface="Tahoma" charset="0"/>
              </a:rPr>
              <a:t>eiusmod</a:t>
            </a:r>
            <a:r>
              <a:rPr lang="en-US" sz="2000" dirty="0">
                <a:solidFill>
                  <a:schemeClr val="bg1"/>
                </a:solidFill>
                <a:latin typeface="Tahoma" charset="0"/>
                <a:ea typeface="Tahoma" charset="0"/>
                <a:cs typeface="Tahoma" charset="0"/>
              </a:rPr>
              <a:t> </a:t>
            </a:r>
            <a:r>
              <a:rPr lang="en-US" sz="2000" dirty="0" err="1">
                <a:solidFill>
                  <a:schemeClr val="bg1"/>
                </a:solidFill>
                <a:latin typeface="Tahoma" charset="0"/>
                <a:ea typeface="Tahoma" charset="0"/>
                <a:cs typeface="Tahoma" charset="0"/>
              </a:rPr>
              <a:t>tempor</a:t>
            </a:r>
            <a:r>
              <a:rPr lang="en-US" sz="2000" dirty="0">
                <a:solidFill>
                  <a:schemeClr val="bg1"/>
                </a:solidFill>
                <a:latin typeface="Tahoma" charset="0"/>
                <a:ea typeface="Tahoma" charset="0"/>
                <a:cs typeface="Tahoma" charset="0"/>
              </a:rPr>
              <a:t> </a:t>
            </a:r>
            <a:r>
              <a:rPr lang="en-US" sz="2000" dirty="0" err="1">
                <a:solidFill>
                  <a:schemeClr val="bg1"/>
                </a:solidFill>
                <a:latin typeface="Tahoma" charset="0"/>
                <a:ea typeface="Tahoma" charset="0"/>
                <a:cs typeface="Tahoma" charset="0"/>
              </a:rPr>
              <a:t>incididunt</a:t>
            </a:r>
            <a:r>
              <a:rPr lang="en-US" sz="2000" dirty="0">
                <a:solidFill>
                  <a:schemeClr val="bg1"/>
                </a:solidFill>
                <a:latin typeface="Tahoma" charset="0"/>
                <a:ea typeface="Tahoma" charset="0"/>
                <a:cs typeface="Tahoma" charset="0"/>
              </a:rPr>
              <a:t> </a:t>
            </a:r>
            <a:r>
              <a:rPr lang="en-US" sz="2000" dirty="0" err="1">
                <a:solidFill>
                  <a:schemeClr val="bg1"/>
                </a:solidFill>
                <a:latin typeface="Tahoma" charset="0"/>
                <a:ea typeface="Tahoma" charset="0"/>
                <a:cs typeface="Tahoma" charset="0"/>
              </a:rPr>
              <a:t>ut</a:t>
            </a:r>
            <a:r>
              <a:rPr lang="en-US" sz="2000" dirty="0">
                <a:solidFill>
                  <a:schemeClr val="bg1"/>
                </a:solidFill>
                <a:latin typeface="Tahoma" charset="0"/>
                <a:ea typeface="Tahoma" charset="0"/>
                <a:cs typeface="Tahoma" charset="0"/>
              </a:rPr>
              <a:t> </a:t>
            </a:r>
            <a:r>
              <a:rPr lang="en-US" sz="2000" dirty="0" err="1">
                <a:solidFill>
                  <a:schemeClr val="bg1"/>
                </a:solidFill>
                <a:latin typeface="Tahoma" charset="0"/>
                <a:ea typeface="Tahoma" charset="0"/>
                <a:cs typeface="Tahoma" charset="0"/>
              </a:rPr>
              <a:t>labore</a:t>
            </a:r>
            <a:r>
              <a:rPr lang="en-US" sz="2000" dirty="0">
                <a:solidFill>
                  <a:schemeClr val="bg1"/>
                </a:solidFill>
                <a:latin typeface="Tahoma" charset="0"/>
                <a:ea typeface="Tahoma" charset="0"/>
                <a:cs typeface="Tahoma" charset="0"/>
              </a:rPr>
              <a:t> </a:t>
            </a:r>
            <a:r>
              <a:rPr lang="en-US" sz="2000" dirty="0" err="1">
                <a:solidFill>
                  <a:schemeClr val="bg1"/>
                </a:solidFill>
                <a:latin typeface="Tahoma" charset="0"/>
                <a:ea typeface="Tahoma" charset="0"/>
                <a:cs typeface="Tahoma" charset="0"/>
              </a:rPr>
              <a:t>adipiscing</a:t>
            </a:r>
            <a:r>
              <a:rPr lang="en-US" sz="2000" dirty="0">
                <a:solidFill>
                  <a:schemeClr val="bg1"/>
                </a:solidFill>
                <a:latin typeface="Tahoma" charset="0"/>
                <a:ea typeface="Tahoma" charset="0"/>
                <a:cs typeface="Tahoma" charset="0"/>
              </a:rPr>
              <a:t> </a:t>
            </a:r>
            <a:r>
              <a:rPr lang="en-US" sz="2000" dirty="0" err="1">
                <a:solidFill>
                  <a:schemeClr val="bg1"/>
                </a:solidFill>
                <a:latin typeface="Tahoma" charset="0"/>
                <a:ea typeface="Tahoma" charset="0"/>
                <a:cs typeface="Tahoma" charset="0"/>
              </a:rPr>
              <a:t>elit</a:t>
            </a:r>
            <a:r>
              <a:rPr lang="en-US" sz="2000" dirty="0">
                <a:solidFill>
                  <a:schemeClr val="bg1"/>
                </a:solidFill>
                <a:latin typeface="Tahoma" charset="0"/>
                <a:ea typeface="Tahoma" charset="0"/>
                <a:cs typeface="Tahoma" charset="0"/>
              </a:rPr>
              <a:t>, </a:t>
            </a:r>
            <a:r>
              <a:rPr lang="en-US" sz="2000" dirty="0" err="1">
                <a:solidFill>
                  <a:schemeClr val="bg1"/>
                </a:solidFill>
                <a:latin typeface="Tahoma" charset="0"/>
                <a:ea typeface="Tahoma" charset="0"/>
                <a:cs typeface="Tahoma" charset="0"/>
              </a:rPr>
              <a:t>sed</a:t>
            </a:r>
            <a:r>
              <a:rPr lang="en-US" sz="2000" dirty="0">
                <a:solidFill>
                  <a:schemeClr val="bg1"/>
                </a:solidFill>
                <a:latin typeface="Tahoma" charset="0"/>
                <a:ea typeface="Tahoma" charset="0"/>
                <a:cs typeface="Tahoma" charset="0"/>
              </a:rPr>
              <a:t> do </a:t>
            </a:r>
            <a:r>
              <a:rPr lang="en-US" sz="2000" dirty="0" err="1">
                <a:solidFill>
                  <a:schemeClr val="bg1"/>
                </a:solidFill>
                <a:latin typeface="Tahoma" charset="0"/>
                <a:ea typeface="Tahoma" charset="0"/>
                <a:cs typeface="Tahoma" charset="0"/>
              </a:rPr>
              <a:t>eiusmod</a:t>
            </a:r>
            <a:r>
              <a:rPr lang="en-US" sz="2000" dirty="0">
                <a:solidFill>
                  <a:schemeClr val="bg1"/>
                </a:solidFill>
                <a:latin typeface="Tahoma" charset="0"/>
                <a:ea typeface="Tahoma" charset="0"/>
                <a:cs typeface="Tahoma" charset="0"/>
              </a:rPr>
              <a:t> </a:t>
            </a:r>
            <a:r>
              <a:rPr lang="en-US" sz="2000" dirty="0" err="1">
                <a:solidFill>
                  <a:schemeClr val="bg1"/>
                </a:solidFill>
                <a:latin typeface="Tahoma" charset="0"/>
                <a:ea typeface="Tahoma" charset="0"/>
                <a:cs typeface="Tahoma" charset="0"/>
              </a:rPr>
              <a:t>tempor</a:t>
            </a:r>
            <a:r>
              <a:rPr lang="en-US" sz="2000" dirty="0">
                <a:solidFill>
                  <a:schemeClr val="bg1"/>
                </a:solidFill>
                <a:latin typeface="Tahoma" charset="0"/>
                <a:ea typeface="Tahoma" charset="0"/>
                <a:cs typeface="Tahoma" charset="0"/>
              </a:rPr>
              <a:t> </a:t>
            </a:r>
            <a:r>
              <a:rPr lang="en-US" sz="2000" dirty="0" err="1">
                <a:solidFill>
                  <a:schemeClr val="bg1"/>
                </a:solidFill>
                <a:latin typeface="Tahoma" charset="0"/>
                <a:ea typeface="Tahoma" charset="0"/>
                <a:cs typeface="Tahoma" charset="0"/>
              </a:rPr>
              <a:t>incididunt</a:t>
            </a:r>
            <a:r>
              <a:rPr lang="en-US" sz="2000" dirty="0">
                <a:solidFill>
                  <a:schemeClr val="bg1"/>
                </a:solidFill>
                <a:latin typeface="Tahoma" charset="0"/>
                <a:ea typeface="Tahoma" charset="0"/>
                <a:cs typeface="Tahoma" charset="0"/>
              </a:rPr>
              <a:t> </a:t>
            </a:r>
            <a:r>
              <a:rPr lang="en-US" sz="2000" dirty="0" err="1">
                <a:solidFill>
                  <a:schemeClr val="bg1"/>
                </a:solidFill>
                <a:latin typeface="Tahoma" charset="0"/>
                <a:ea typeface="Tahoma" charset="0"/>
                <a:cs typeface="Tahoma" charset="0"/>
              </a:rPr>
              <a:t>ut</a:t>
            </a:r>
            <a:r>
              <a:rPr lang="en-US" sz="2000" dirty="0">
                <a:solidFill>
                  <a:schemeClr val="bg1"/>
                </a:solidFill>
                <a:latin typeface="Tahoma" charset="0"/>
                <a:ea typeface="Tahoma" charset="0"/>
                <a:cs typeface="Tahoma" charset="0"/>
              </a:rPr>
              <a:t> </a:t>
            </a:r>
            <a:r>
              <a:rPr lang="en-US" sz="2000" dirty="0" err="1">
                <a:solidFill>
                  <a:schemeClr val="bg1"/>
                </a:solidFill>
                <a:latin typeface="Tahoma" charset="0"/>
                <a:ea typeface="Tahoma" charset="0"/>
                <a:cs typeface="Tahoma" charset="0"/>
              </a:rPr>
              <a:t>labore</a:t>
            </a:r>
            <a:r>
              <a:rPr lang="en-US" sz="2000" dirty="0">
                <a:solidFill>
                  <a:schemeClr val="bg1"/>
                </a:solidFill>
                <a:latin typeface="Tahoma" charset="0"/>
                <a:ea typeface="Tahoma" charset="0"/>
                <a:cs typeface="Tahoma" charset="0"/>
              </a:rPr>
              <a:t> et </a:t>
            </a:r>
            <a:r>
              <a:rPr lang="en-US" sz="2000" dirty="0" err="1">
                <a:solidFill>
                  <a:schemeClr val="bg1"/>
                </a:solidFill>
                <a:latin typeface="Tahoma" charset="0"/>
                <a:ea typeface="Tahoma" charset="0"/>
                <a:cs typeface="Tahoma" charset="0"/>
              </a:rPr>
              <a:t>dolore</a:t>
            </a:r>
            <a:r>
              <a:rPr lang="en-US" sz="2000" dirty="0">
                <a:solidFill>
                  <a:schemeClr val="bg1"/>
                </a:solidFill>
                <a:latin typeface="Tahoma" charset="0"/>
                <a:ea typeface="Tahoma" charset="0"/>
                <a:cs typeface="Tahoma" charset="0"/>
              </a:rPr>
              <a:t> </a:t>
            </a:r>
            <a:r>
              <a:rPr lang="en-US" sz="2000" dirty="0" smtClean="0">
                <a:solidFill>
                  <a:schemeClr val="bg1"/>
                </a:solidFill>
                <a:latin typeface="Tahoma" charset="0"/>
                <a:ea typeface="Tahoma" charset="0"/>
                <a:cs typeface="Tahoma" charset="0"/>
              </a:rPr>
              <a:t>magna.</a:t>
            </a:r>
            <a:endParaRPr lang="en-US" sz="2000" dirty="0">
              <a:solidFill>
                <a:schemeClr val="bg1"/>
              </a:solidFill>
              <a:latin typeface="Tahoma" charset="0"/>
              <a:ea typeface="Tahoma" charset="0"/>
              <a:cs typeface="Tahoma" charset="0"/>
            </a:endParaRPr>
          </a:p>
        </p:txBody>
      </p:sp>
      <p:sp>
        <p:nvSpPr>
          <p:cNvPr id="25" name="Rectangle 24"/>
          <p:cNvSpPr/>
          <p:nvPr/>
        </p:nvSpPr>
        <p:spPr>
          <a:xfrm>
            <a:off x="5030788" y="3384947"/>
            <a:ext cx="228600" cy="12801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5282596" y="3456955"/>
            <a:ext cx="4687027" cy="553998"/>
          </a:xfrm>
          <a:prstGeom prst="rect">
            <a:avLst/>
          </a:prstGeom>
          <a:noFill/>
          <a:ln>
            <a:solidFill>
              <a:srgbClr val="00B050"/>
            </a:solidFill>
          </a:ln>
        </p:spPr>
        <p:txBody>
          <a:bodyPr wrap="square" lIns="0" tIns="0" rIns="0" bIns="0" rtlCol="0">
            <a:spAutoFit/>
          </a:bodyPr>
          <a:lstStyle/>
          <a:p>
            <a:pPr algn="ctr"/>
            <a:r>
              <a:rPr lang="en-US" dirty="0" smtClean="0">
                <a:solidFill>
                  <a:srgbClr val="607890"/>
                </a:solidFill>
                <a:latin typeface="Corbel" charset="0"/>
                <a:ea typeface="Corbel" charset="0"/>
                <a:cs typeface="Corbel" charset="0"/>
              </a:rPr>
              <a:t>Components</a:t>
            </a:r>
          </a:p>
        </p:txBody>
      </p:sp>
      <p:sp>
        <p:nvSpPr>
          <p:cNvPr id="6" name="5-Point Star 5"/>
          <p:cNvSpPr/>
          <p:nvPr/>
        </p:nvSpPr>
        <p:spPr>
          <a:xfrm>
            <a:off x="5577135" y="4393059"/>
            <a:ext cx="432048" cy="432048"/>
          </a:xfrm>
          <a:prstGeom prst="star5">
            <a:avLst/>
          </a:prstGeom>
          <a:solidFill>
            <a:srgbClr val="8E9E82"/>
          </a:solidFill>
          <a:ln>
            <a:solidFill>
              <a:srgbClr val="8E9E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5-Point Star 27"/>
          <p:cNvSpPr/>
          <p:nvPr/>
        </p:nvSpPr>
        <p:spPr>
          <a:xfrm>
            <a:off x="5721151" y="4969123"/>
            <a:ext cx="432048" cy="432048"/>
          </a:xfrm>
          <a:prstGeom prst="star5">
            <a:avLst/>
          </a:prstGeom>
          <a:solidFill>
            <a:srgbClr val="8E9E82"/>
          </a:solidFill>
          <a:ln>
            <a:solidFill>
              <a:srgbClr val="8E9E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5-Point Star 28"/>
          <p:cNvSpPr/>
          <p:nvPr/>
        </p:nvSpPr>
        <p:spPr>
          <a:xfrm>
            <a:off x="6729263" y="4321051"/>
            <a:ext cx="432048" cy="432048"/>
          </a:xfrm>
          <a:prstGeom prst="star5">
            <a:avLst/>
          </a:prstGeom>
          <a:solidFill>
            <a:srgbClr val="8E9E82"/>
          </a:solidFill>
          <a:ln>
            <a:solidFill>
              <a:srgbClr val="8E9E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5-Point Star 29"/>
          <p:cNvSpPr/>
          <p:nvPr/>
        </p:nvSpPr>
        <p:spPr>
          <a:xfrm>
            <a:off x="8169423" y="4609083"/>
            <a:ext cx="432048" cy="432048"/>
          </a:xfrm>
          <a:prstGeom prst="star5">
            <a:avLst/>
          </a:prstGeom>
          <a:solidFill>
            <a:srgbClr val="8E9E82"/>
          </a:solidFill>
          <a:ln>
            <a:solidFill>
              <a:srgbClr val="8E9E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5-Point Star 30"/>
          <p:cNvSpPr/>
          <p:nvPr/>
        </p:nvSpPr>
        <p:spPr>
          <a:xfrm>
            <a:off x="7089303" y="5113139"/>
            <a:ext cx="432048" cy="432048"/>
          </a:xfrm>
          <a:prstGeom prst="star5">
            <a:avLst/>
          </a:prstGeom>
          <a:solidFill>
            <a:srgbClr val="8E9E82"/>
          </a:solidFill>
          <a:ln>
            <a:solidFill>
              <a:srgbClr val="8E9E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5-Point Star 31"/>
          <p:cNvSpPr/>
          <p:nvPr/>
        </p:nvSpPr>
        <p:spPr>
          <a:xfrm>
            <a:off x="8745487" y="5401171"/>
            <a:ext cx="432048" cy="432048"/>
          </a:xfrm>
          <a:prstGeom prst="star5">
            <a:avLst/>
          </a:prstGeom>
          <a:solidFill>
            <a:srgbClr val="8E9E82"/>
          </a:solidFill>
          <a:ln>
            <a:solidFill>
              <a:srgbClr val="8E9E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p:cNvSpPr txBox="1"/>
          <p:nvPr/>
        </p:nvSpPr>
        <p:spPr>
          <a:xfrm>
            <a:off x="320550" y="6553299"/>
            <a:ext cx="4680521" cy="553998"/>
          </a:xfrm>
          <a:prstGeom prst="rect">
            <a:avLst/>
          </a:prstGeom>
          <a:noFill/>
          <a:ln>
            <a:solidFill>
              <a:srgbClr val="00B050"/>
            </a:solidFill>
          </a:ln>
        </p:spPr>
        <p:txBody>
          <a:bodyPr wrap="square" lIns="0" tIns="0" rIns="0" bIns="0" rtlCol="0">
            <a:spAutoFit/>
          </a:bodyPr>
          <a:lstStyle/>
          <a:p>
            <a:pPr algn="ctr"/>
            <a:r>
              <a:rPr lang="en-US" dirty="0" smtClean="0">
                <a:solidFill>
                  <a:srgbClr val="607890"/>
                </a:solidFill>
                <a:latin typeface="Corbel" charset="0"/>
                <a:ea typeface="Corbel" charset="0"/>
                <a:cs typeface="Corbel" charset="0"/>
              </a:rPr>
              <a:t>DH Workflows</a:t>
            </a:r>
          </a:p>
        </p:txBody>
      </p:sp>
      <p:sp>
        <p:nvSpPr>
          <p:cNvPr id="34" name="TextBox 33"/>
          <p:cNvSpPr txBox="1"/>
          <p:nvPr/>
        </p:nvSpPr>
        <p:spPr>
          <a:xfrm>
            <a:off x="5289103" y="6553299"/>
            <a:ext cx="4824538" cy="553998"/>
          </a:xfrm>
          <a:prstGeom prst="rect">
            <a:avLst/>
          </a:prstGeom>
          <a:noFill/>
          <a:ln>
            <a:solidFill>
              <a:srgbClr val="00B050"/>
            </a:solidFill>
          </a:ln>
        </p:spPr>
        <p:txBody>
          <a:bodyPr wrap="square" lIns="0" tIns="0" rIns="0" bIns="0" rtlCol="0">
            <a:spAutoFit/>
          </a:bodyPr>
          <a:lstStyle/>
          <a:p>
            <a:pPr algn="ctr"/>
            <a:r>
              <a:rPr lang="en-US" dirty="0" smtClean="0">
                <a:solidFill>
                  <a:srgbClr val="607890"/>
                </a:solidFill>
                <a:latin typeface="Corbel" charset="0"/>
                <a:ea typeface="Corbel" charset="0"/>
                <a:cs typeface="Corbel" charset="0"/>
              </a:rPr>
              <a:t>User Roles</a:t>
            </a:r>
          </a:p>
        </p:txBody>
      </p:sp>
      <p:sp>
        <p:nvSpPr>
          <p:cNvPr id="35" name="TextBox 34"/>
          <p:cNvSpPr txBox="1"/>
          <p:nvPr/>
        </p:nvSpPr>
        <p:spPr>
          <a:xfrm>
            <a:off x="320550" y="7129363"/>
            <a:ext cx="4680521" cy="430887"/>
          </a:xfrm>
          <a:prstGeom prst="rect">
            <a:avLst/>
          </a:prstGeom>
          <a:noFill/>
          <a:ln>
            <a:solidFill>
              <a:srgbClr val="00B050"/>
            </a:solidFill>
          </a:ln>
        </p:spPr>
        <p:txBody>
          <a:bodyPr wrap="square" lIns="0" tIns="0" rIns="0" bIns="0" rtlCol="0">
            <a:spAutoFit/>
          </a:bodyPr>
          <a:lstStyle/>
          <a:p>
            <a:pPr algn="ctr"/>
            <a:r>
              <a:rPr lang="en-US" sz="2800" dirty="0" smtClean="0">
                <a:solidFill>
                  <a:srgbClr val="B38184"/>
                </a:solidFill>
                <a:latin typeface="Corbel" charset="0"/>
                <a:ea typeface="Corbel" charset="0"/>
                <a:cs typeface="Corbel" charset="0"/>
              </a:rPr>
              <a:t>Manual</a:t>
            </a:r>
          </a:p>
        </p:txBody>
      </p:sp>
      <p:sp>
        <p:nvSpPr>
          <p:cNvPr id="36" name="TextBox 35"/>
          <p:cNvSpPr txBox="1"/>
          <p:nvPr/>
        </p:nvSpPr>
        <p:spPr>
          <a:xfrm>
            <a:off x="319349" y="11305827"/>
            <a:ext cx="4681722" cy="430887"/>
          </a:xfrm>
          <a:prstGeom prst="rect">
            <a:avLst/>
          </a:prstGeom>
          <a:noFill/>
          <a:ln>
            <a:solidFill>
              <a:srgbClr val="00B050"/>
            </a:solidFill>
          </a:ln>
        </p:spPr>
        <p:txBody>
          <a:bodyPr wrap="square" lIns="0" tIns="0" rIns="0" bIns="0" rtlCol="0">
            <a:spAutoFit/>
          </a:bodyPr>
          <a:lstStyle/>
          <a:p>
            <a:pPr algn="ctr"/>
            <a:r>
              <a:rPr lang="en-US" sz="2800" dirty="0" smtClean="0">
                <a:solidFill>
                  <a:srgbClr val="B38184"/>
                </a:solidFill>
                <a:latin typeface="Corbel" charset="0"/>
                <a:ea typeface="Corbel" charset="0"/>
                <a:cs typeface="Corbel" charset="0"/>
              </a:rPr>
              <a:t>Automatic</a:t>
            </a:r>
          </a:p>
        </p:txBody>
      </p:sp>
      <p:pic>
        <p:nvPicPr>
          <p:cNvPr id="39" name="Picture 3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4567" y="7777435"/>
            <a:ext cx="4136975" cy="3205180"/>
          </a:xfrm>
          <a:prstGeom prst="rect">
            <a:avLst/>
          </a:prstGeom>
        </p:spPr>
      </p:pic>
      <p:pic>
        <p:nvPicPr>
          <p:cNvPr id="40" name="Picture 3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33119" y="7201371"/>
            <a:ext cx="4392488" cy="2764814"/>
          </a:xfrm>
          <a:prstGeom prst="rect">
            <a:avLst/>
          </a:prstGeom>
        </p:spPr>
      </p:pic>
      <p:sp>
        <p:nvSpPr>
          <p:cNvPr id="43" name="Rectangle 42"/>
          <p:cNvSpPr/>
          <p:nvPr/>
        </p:nvSpPr>
        <p:spPr>
          <a:xfrm>
            <a:off x="8097415" y="16202371"/>
            <a:ext cx="228600" cy="2057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4" name="Picture 4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241431" y="16202371"/>
            <a:ext cx="1800200" cy="1800200"/>
          </a:xfrm>
          <a:prstGeom prst="rect">
            <a:avLst/>
          </a:prstGeom>
        </p:spPr>
      </p:pic>
      <p:sp>
        <p:nvSpPr>
          <p:cNvPr id="45" name="TextBox 44"/>
          <p:cNvSpPr txBox="1"/>
          <p:nvPr/>
        </p:nvSpPr>
        <p:spPr>
          <a:xfrm>
            <a:off x="320551" y="16202371"/>
            <a:ext cx="7776865" cy="1785104"/>
          </a:xfrm>
          <a:prstGeom prst="rect">
            <a:avLst/>
          </a:prstGeom>
          <a:noFill/>
          <a:ln>
            <a:solidFill>
              <a:srgbClr val="00B050"/>
            </a:solidFill>
          </a:ln>
        </p:spPr>
        <p:txBody>
          <a:bodyPr wrap="square" lIns="0" tIns="0" rIns="0" bIns="0" rtlCol="0">
            <a:spAutoFit/>
          </a:bodyPr>
          <a:lstStyle/>
          <a:p>
            <a:r>
              <a:rPr lang="en-US" dirty="0" smtClean="0">
                <a:solidFill>
                  <a:srgbClr val="607890"/>
                </a:solidFill>
                <a:latin typeface="Tahoma" charset="0"/>
                <a:ea typeface="Tahoma" charset="0"/>
                <a:cs typeface="Tahoma" charset="0"/>
              </a:rPr>
              <a:t>Next Steps</a:t>
            </a:r>
          </a:p>
          <a:p>
            <a:r>
              <a:rPr lang="en-US" sz="2000" dirty="0" smtClean="0">
                <a:solidFill>
                  <a:schemeClr val="bg1"/>
                </a:solidFill>
                <a:latin typeface="Tahoma" charset="0"/>
                <a:ea typeface="Tahoma" charset="0"/>
                <a:cs typeface="Tahoma" charset="0"/>
              </a:rPr>
              <a:t>Lorem ipsum dolor sit </a:t>
            </a:r>
            <a:r>
              <a:rPr lang="en-US" sz="2000" dirty="0" err="1" smtClean="0">
                <a:solidFill>
                  <a:schemeClr val="bg1"/>
                </a:solidFill>
                <a:latin typeface="Tahoma" charset="0"/>
                <a:ea typeface="Tahoma" charset="0"/>
                <a:cs typeface="Tahoma" charset="0"/>
              </a:rPr>
              <a:t>amet</a:t>
            </a:r>
            <a:r>
              <a:rPr lang="en-US" sz="2000" dirty="0" smtClean="0">
                <a:solidFill>
                  <a:schemeClr val="bg1"/>
                </a:solidFill>
                <a:latin typeface="Tahoma" charset="0"/>
                <a:ea typeface="Tahoma" charset="0"/>
                <a:cs typeface="Tahoma" charset="0"/>
              </a:rPr>
              <a:t>, </a:t>
            </a:r>
            <a:r>
              <a:rPr lang="en-US" sz="2000" dirty="0" err="1" smtClean="0">
                <a:solidFill>
                  <a:schemeClr val="bg1"/>
                </a:solidFill>
                <a:latin typeface="Tahoma" charset="0"/>
                <a:ea typeface="Tahoma" charset="0"/>
                <a:cs typeface="Tahoma" charset="0"/>
              </a:rPr>
              <a:t>consectetur</a:t>
            </a:r>
            <a:r>
              <a:rPr lang="en-US" sz="2000" dirty="0" smtClean="0">
                <a:solidFill>
                  <a:schemeClr val="bg1"/>
                </a:solidFill>
                <a:latin typeface="Tahoma" charset="0"/>
                <a:ea typeface="Tahoma" charset="0"/>
                <a:cs typeface="Tahoma" charset="0"/>
              </a:rPr>
              <a:t> </a:t>
            </a:r>
            <a:r>
              <a:rPr lang="en-US" sz="2000" dirty="0" err="1" smtClean="0">
                <a:solidFill>
                  <a:schemeClr val="bg1"/>
                </a:solidFill>
                <a:latin typeface="Tahoma" charset="0"/>
                <a:ea typeface="Tahoma" charset="0"/>
                <a:cs typeface="Tahoma" charset="0"/>
              </a:rPr>
              <a:t>adipiscing</a:t>
            </a:r>
            <a:r>
              <a:rPr lang="en-US" sz="2000" dirty="0" smtClean="0">
                <a:solidFill>
                  <a:schemeClr val="bg1"/>
                </a:solidFill>
                <a:latin typeface="Tahoma" charset="0"/>
                <a:ea typeface="Tahoma" charset="0"/>
                <a:cs typeface="Tahoma" charset="0"/>
              </a:rPr>
              <a:t> </a:t>
            </a:r>
            <a:r>
              <a:rPr lang="en-US" sz="2000" dirty="0" err="1" smtClean="0">
                <a:solidFill>
                  <a:schemeClr val="bg1"/>
                </a:solidFill>
                <a:latin typeface="Tahoma" charset="0"/>
                <a:ea typeface="Tahoma" charset="0"/>
                <a:cs typeface="Tahoma" charset="0"/>
              </a:rPr>
              <a:t>elit</a:t>
            </a:r>
            <a:r>
              <a:rPr lang="en-US" sz="2000" dirty="0" smtClean="0">
                <a:solidFill>
                  <a:schemeClr val="bg1"/>
                </a:solidFill>
                <a:latin typeface="Tahoma" charset="0"/>
                <a:ea typeface="Tahoma" charset="0"/>
                <a:cs typeface="Tahoma" charset="0"/>
              </a:rPr>
              <a:t>, </a:t>
            </a:r>
            <a:r>
              <a:rPr lang="en-US" sz="2000" dirty="0" err="1" smtClean="0">
                <a:solidFill>
                  <a:schemeClr val="bg1"/>
                </a:solidFill>
                <a:latin typeface="Tahoma" charset="0"/>
                <a:ea typeface="Tahoma" charset="0"/>
                <a:cs typeface="Tahoma" charset="0"/>
              </a:rPr>
              <a:t>sed</a:t>
            </a:r>
            <a:r>
              <a:rPr lang="en-US" sz="2000" dirty="0" smtClean="0">
                <a:solidFill>
                  <a:schemeClr val="bg1"/>
                </a:solidFill>
                <a:latin typeface="Tahoma" charset="0"/>
                <a:ea typeface="Tahoma" charset="0"/>
                <a:cs typeface="Tahoma" charset="0"/>
              </a:rPr>
              <a:t> do </a:t>
            </a:r>
            <a:r>
              <a:rPr lang="en-US" sz="2000" dirty="0" err="1" smtClean="0">
                <a:solidFill>
                  <a:schemeClr val="bg1"/>
                </a:solidFill>
                <a:latin typeface="Tahoma" charset="0"/>
                <a:ea typeface="Tahoma" charset="0"/>
                <a:cs typeface="Tahoma" charset="0"/>
              </a:rPr>
              <a:t>eiusmod</a:t>
            </a:r>
            <a:r>
              <a:rPr lang="en-US" sz="2000" dirty="0" smtClean="0">
                <a:solidFill>
                  <a:schemeClr val="bg1"/>
                </a:solidFill>
                <a:latin typeface="Tahoma" charset="0"/>
                <a:ea typeface="Tahoma" charset="0"/>
                <a:cs typeface="Tahoma" charset="0"/>
              </a:rPr>
              <a:t> </a:t>
            </a:r>
            <a:r>
              <a:rPr lang="en-US" sz="2000" dirty="0" err="1" smtClean="0">
                <a:solidFill>
                  <a:schemeClr val="bg1"/>
                </a:solidFill>
                <a:latin typeface="Tahoma" charset="0"/>
                <a:ea typeface="Tahoma" charset="0"/>
                <a:cs typeface="Tahoma" charset="0"/>
              </a:rPr>
              <a:t>tempor</a:t>
            </a:r>
            <a:r>
              <a:rPr lang="en-US" sz="2000" dirty="0" smtClean="0">
                <a:solidFill>
                  <a:schemeClr val="bg1"/>
                </a:solidFill>
                <a:latin typeface="Tahoma" charset="0"/>
                <a:ea typeface="Tahoma" charset="0"/>
                <a:cs typeface="Tahoma" charset="0"/>
              </a:rPr>
              <a:t> </a:t>
            </a:r>
            <a:r>
              <a:rPr lang="en-US" sz="2000" dirty="0" err="1" smtClean="0">
                <a:solidFill>
                  <a:schemeClr val="bg1"/>
                </a:solidFill>
                <a:latin typeface="Tahoma" charset="0"/>
                <a:ea typeface="Tahoma" charset="0"/>
                <a:cs typeface="Tahoma" charset="0"/>
              </a:rPr>
              <a:t>incididunt</a:t>
            </a:r>
            <a:r>
              <a:rPr lang="en-US" sz="2000" dirty="0" smtClean="0">
                <a:solidFill>
                  <a:schemeClr val="bg1"/>
                </a:solidFill>
                <a:latin typeface="Tahoma" charset="0"/>
                <a:ea typeface="Tahoma" charset="0"/>
                <a:cs typeface="Tahoma" charset="0"/>
              </a:rPr>
              <a:t> </a:t>
            </a:r>
            <a:r>
              <a:rPr lang="en-US" sz="2000" dirty="0" err="1" smtClean="0">
                <a:solidFill>
                  <a:schemeClr val="bg1"/>
                </a:solidFill>
                <a:latin typeface="Tahoma" charset="0"/>
                <a:ea typeface="Tahoma" charset="0"/>
                <a:cs typeface="Tahoma" charset="0"/>
              </a:rPr>
              <a:t>ut</a:t>
            </a:r>
            <a:r>
              <a:rPr lang="en-US" sz="2000" dirty="0" smtClean="0">
                <a:solidFill>
                  <a:schemeClr val="bg1"/>
                </a:solidFill>
                <a:latin typeface="Tahoma" charset="0"/>
                <a:ea typeface="Tahoma" charset="0"/>
                <a:cs typeface="Tahoma" charset="0"/>
              </a:rPr>
              <a:t> </a:t>
            </a:r>
            <a:r>
              <a:rPr lang="en-US" sz="2000" dirty="0" err="1" smtClean="0">
                <a:solidFill>
                  <a:schemeClr val="bg1"/>
                </a:solidFill>
                <a:latin typeface="Tahoma" charset="0"/>
                <a:ea typeface="Tahoma" charset="0"/>
                <a:cs typeface="Tahoma" charset="0"/>
              </a:rPr>
              <a:t>labore</a:t>
            </a:r>
            <a:r>
              <a:rPr lang="en-US" sz="2000" dirty="0" smtClean="0">
                <a:solidFill>
                  <a:schemeClr val="bg1"/>
                </a:solidFill>
                <a:latin typeface="Tahoma" charset="0"/>
                <a:ea typeface="Tahoma" charset="0"/>
                <a:cs typeface="Tahoma" charset="0"/>
              </a:rPr>
              <a:t> et </a:t>
            </a:r>
            <a:r>
              <a:rPr lang="en-US" sz="2000" dirty="0" err="1" smtClean="0">
                <a:solidFill>
                  <a:schemeClr val="bg1"/>
                </a:solidFill>
                <a:latin typeface="Tahoma" charset="0"/>
                <a:ea typeface="Tahoma" charset="0"/>
                <a:cs typeface="Tahoma" charset="0"/>
              </a:rPr>
              <a:t>dolore</a:t>
            </a:r>
            <a:r>
              <a:rPr lang="en-US" sz="2000" dirty="0" smtClean="0">
                <a:solidFill>
                  <a:schemeClr val="bg1"/>
                </a:solidFill>
                <a:latin typeface="Tahoma" charset="0"/>
                <a:ea typeface="Tahoma" charset="0"/>
                <a:cs typeface="Tahoma" charset="0"/>
              </a:rPr>
              <a:t> magna </a:t>
            </a:r>
            <a:r>
              <a:rPr lang="en-US" sz="2000" dirty="0" err="1" smtClean="0">
                <a:solidFill>
                  <a:schemeClr val="bg1"/>
                </a:solidFill>
                <a:latin typeface="Tahoma" charset="0"/>
                <a:ea typeface="Tahoma" charset="0"/>
                <a:cs typeface="Tahoma" charset="0"/>
              </a:rPr>
              <a:t>aliqua</a:t>
            </a:r>
            <a:r>
              <a:rPr lang="en-US" sz="2000" dirty="0" smtClean="0">
                <a:solidFill>
                  <a:schemeClr val="bg1"/>
                </a:solidFill>
                <a:latin typeface="Tahoma" charset="0"/>
                <a:ea typeface="Tahoma" charset="0"/>
                <a:cs typeface="Tahoma" charset="0"/>
              </a:rPr>
              <a:t>. </a:t>
            </a:r>
            <a:r>
              <a:rPr lang="en-US" sz="2000" dirty="0" err="1" smtClean="0">
                <a:solidFill>
                  <a:schemeClr val="bg1"/>
                </a:solidFill>
                <a:latin typeface="Tahoma" charset="0"/>
                <a:ea typeface="Tahoma" charset="0"/>
                <a:cs typeface="Tahoma" charset="0"/>
              </a:rPr>
              <a:t>Ut</a:t>
            </a:r>
            <a:r>
              <a:rPr lang="en-US" sz="2000" dirty="0" smtClean="0">
                <a:solidFill>
                  <a:schemeClr val="bg1"/>
                </a:solidFill>
                <a:latin typeface="Tahoma" charset="0"/>
                <a:ea typeface="Tahoma" charset="0"/>
                <a:cs typeface="Tahoma" charset="0"/>
              </a:rPr>
              <a:t> </a:t>
            </a:r>
            <a:r>
              <a:rPr lang="en-US" sz="2000" dirty="0" err="1" smtClean="0">
                <a:solidFill>
                  <a:schemeClr val="bg1"/>
                </a:solidFill>
                <a:latin typeface="Tahoma" charset="0"/>
                <a:ea typeface="Tahoma" charset="0"/>
                <a:cs typeface="Tahoma" charset="0"/>
              </a:rPr>
              <a:t>enim</a:t>
            </a:r>
            <a:r>
              <a:rPr lang="en-US" sz="2000" dirty="0" smtClean="0">
                <a:solidFill>
                  <a:schemeClr val="bg1"/>
                </a:solidFill>
                <a:latin typeface="Tahoma" charset="0"/>
                <a:ea typeface="Tahoma" charset="0"/>
                <a:cs typeface="Tahoma" charset="0"/>
              </a:rPr>
              <a:t> ad minim </a:t>
            </a:r>
            <a:r>
              <a:rPr lang="en-US" sz="2000" dirty="0" err="1" smtClean="0">
                <a:solidFill>
                  <a:schemeClr val="bg1"/>
                </a:solidFill>
                <a:latin typeface="Tahoma" charset="0"/>
                <a:ea typeface="Tahoma" charset="0"/>
                <a:cs typeface="Tahoma" charset="0"/>
              </a:rPr>
              <a:t>veniam</a:t>
            </a:r>
            <a:r>
              <a:rPr lang="en-US" sz="2000" dirty="0" smtClean="0">
                <a:solidFill>
                  <a:schemeClr val="bg1"/>
                </a:solidFill>
                <a:latin typeface="Tahoma" charset="0"/>
                <a:ea typeface="Tahoma" charset="0"/>
                <a:cs typeface="Tahoma" charset="0"/>
              </a:rPr>
              <a:t>, </a:t>
            </a:r>
            <a:r>
              <a:rPr lang="en-US" sz="2000" dirty="0" err="1" smtClean="0">
                <a:solidFill>
                  <a:schemeClr val="bg1"/>
                </a:solidFill>
                <a:latin typeface="Tahoma" charset="0"/>
                <a:ea typeface="Tahoma" charset="0"/>
                <a:cs typeface="Tahoma" charset="0"/>
              </a:rPr>
              <a:t>quis</a:t>
            </a:r>
            <a:r>
              <a:rPr lang="en-US" sz="2000" dirty="0" smtClean="0">
                <a:solidFill>
                  <a:schemeClr val="bg1"/>
                </a:solidFill>
                <a:latin typeface="Tahoma" charset="0"/>
                <a:ea typeface="Tahoma" charset="0"/>
                <a:cs typeface="Tahoma" charset="0"/>
              </a:rPr>
              <a:t> </a:t>
            </a:r>
            <a:r>
              <a:rPr lang="en-US" sz="2000" dirty="0" err="1" smtClean="0">
                <a:solidFill>
                  <a:schemeClr val="bg1"/>
                </a:solidFill>
                <a:latin typeface="Tahoma" charset="0"/>
                <a:ea typeface="Tahoma" charset="0"/>
                <a:cs typeface="Tahoma" charset="0"/>
              </a:rPr>
              <a:t>nostrud</a:t>
            </a:r>
            <a:r>
              <a:rPr lang="en-US" sz="2000" dirty="0" smtClean="0">
                <a:solidFill>
                  <a:schemeClr val="bg1"/>
                </a:solidFill>
                <a:latin typeface="Tahoma" charset="0"/>
                <a:ea typeface="Tahoma" charset="0"/>
                <a:cs typeface="Tahoma" charset="0"/>
              </a:rPr>
              <a:t> exercitation </a:t>
            </a:r>
            <a:r>
              <a:rPr lang="en-US" sz="2000" dirty="0" err="1">
                <a:solidFill>
                  <a:schemeClr val="bg1"/>
                </a:solidFill>
                <a:latin typeface="Tahoma" charset="0"/>
                <a:ea typeface="Tahoma" charset="0"/>
                <a:cs typeface="Tahoma" charset="0"/>
              </a:rPr>
              <a:t>ullamco</a:t>
            </a:r>
            <a:r>
              <a:rPr lang="en-US" sz="2000" dirty="0">
                <a:solidFill>
                  <a:schemeClr val="bg1"/>
                </a:solidFill>
                <a:latin typeface="Tahoma" charset="0"/>
                <a:ea typeface="Tahoma" charset="0"/>
                <a:cs typeface="Tahoma" charset="0"/>
              </a:rPr>
              <a:t> </a:t>
            </a:r>
            <a:r>
              <a:rPr lang="en-US" sz="2000" dirty="0" err="1">
                <a:solidFill>
                  <a:schemeClr val="bg1"/>
                </a:solidFill>
                <a:latin typeface="Tahoma" charset="0"/>
                <a:ea typeface="Tahoma" charset="0"/>
                <a:cs typeface="Tahoma" charset="0"/>
              </a:rPr>
              <a:t>eiusmod</a:t>
            </a:r>
            <a:r>
              <a:rPr lang="en-US" sz="2000" dirty="0">
                <a:solidFill>
                  <a:schemeClr val="bg1"/>
                </a:solidFill>
                <a:latin typeface="Tahoma" charset="0"/>
                <a:ea typeface="Tahoma" charset="0"/>
                <a:cs typeface="Tahoma" charset="0"/>
              </a:rPr>
              <a:t> </a:t>
            </a:r>
            <a:r>
              <a:rPr lang="en-US" sz="2000" dirty="0" err="1">
                <a:solidFill>
                  <a:schemeClr val="bg1"/>
                </a:solidFill>
                <a:latin typeface="Tahoma" charset="0"/>
                <a:ea typeface="Tahoma" charset="0"/>
                <a:cs typeface="Tahoma" charset="0"/>
              </a:rPr>
              <a:t>tempor</a:t>
            </a:r>
            <a:r>
              <a:rPr lang="en-US" sz="2000" dirty="0">
                <a:solidFill>
                  <a:schemeClr val="bg1"/>
                </a:solidFill>
                <a:latin typeface="Tahoma" charset="0"/>
                <a:ea typeface="Tahoma" charset="0"/>
                <a:cs typeface="Tahoma" charset="0"/>
              </a:rPr>
              <a:t> </a:t>
            </a:r>
            <a:r>
              <a:rPr lang="en-US" sz="2000" dirty="0" err="1">
                <a:solidFill>
                  <a:schemeClr val="bg1"/>
                </a:solidFill>
                <a:latin typeface="Tahoma" charset="0"/>
                <a:ea typeface="Tahoma" charset="0"/>
                <a:cs typeface="Tahoma" charset="0"/>
              </a:rPr>
              <a:t>incididunt</a:t>
            </a:r>
            <a:r>
              <a:rPr lang="en-US" sz="2000" dirty="0">
                <a:solidFill>
                  <a:schemeClr val="bg1"/>
                </a:solidFill>
                <a:latin typeface="Tahoma" charset="0"/>
                <a:ea typeface="Tahoma" charset="0"/>
                <a:cs typeface="Tahoma" charset="0"/>
              </a:rPr>
              <a:t> </a:t>
            </a:r>
            <a:r>
              <a:rPr lang="en-US" sz="2000" dirty="0" err="1">
                <a:solidFill>
                  <a:schemeClr val="bg1"/>
                </a:solidFill>
                <a:latin typeface="Tahoma" charset="0"/>
                <a:ea typeface="Tahoma" charset="0"/>
                <a:cs typeface="Tahoma" charset="0"/>
              </a:rPr>
              <a:t>ut</a:t>
            </a:r>
            <a:r>
              <a:rPr lang="en-US" sz="2000" dirty="0">
                <a:solidFill>
                  <a:schemeClr val="bg1"/>
                </a:solidFill>
                <a:latin typeface="Tahoma" charset="0"/>
                <a:ea typeface="Tahoma" charset="0"/>
                <a:cs typeface="Tahoma" charset="0"/>
              </a:rPr>
              <a:t> </a:t>
            </a:r>
            <a:r>
              <a:rPr lang="en-US" sz="2000" dirty="0" err="1">
                <a:solidFill>
                  <a:schemeClr val="bg1"/>
                </a:solidFill>
                <a:latin typeface="Tahoma" charset="0"/>
                <a:ea typeface="Tahoma" charset="0"/>
                <a:cs typeface="Tahoma" charset="0"/>
              </a:rPr>
              <a:t>labore</a:t>
            </a:r>
            <a:r>
              <a:rPr lang="en-US" sz="2000" dirty="0">
                <a:solidFill>
                  <a:schemeClr val="bg1"/>
                </a:solidFill>
                <a:latin typeface="Tahoma" charset="0"/>
                <a:ea typeface="Tahoma" charset="0"/>
                <a:cs typeface="Tahoma" charset="0"/>
              </a:rPr>
              <a:t> et </a:t>
            </a:r>
            <a:r>
              <a:rPr lang="en-US" sz="2000" dirty="0" err="1">
                <a:solidFill>
                  <a:schemeClr val="bg1"/>
                </a:solidFill>
                <a:latin typeface="Tahoma" charset="0"/>
                <a:ea typeface="Tahoma" charset="0"/>
                <a:cs typeface="Tahoma" charset="0"/>
              </a:rPr>
              <a:t>dolore</a:t>
            </a:r>
            <a:r>
              <a:rPr lang="en-US" sz="2000" dirty="0">
                <a:solidFill>
                  <a:schemeClr val="bg1"/>
                </a:solidFill>
                <a:latin typeface="Tahoma" charset="0"/>
                <a:ea typeface="Tahoma" charset="0"/>
                <a:cs typeface="Tahoma" charset="0"/>
              </a:rPr>
              <a:t> magna </a:t>
            </a:r>
            <a:r>
              <a:rPr lang="en-US" sz="2000" dirty="0" err="1" smtClean="0">
                <a:solidFill>
                  <a:schemeClr val="bg1"/>
                </a:solidFill>
                <a:latin typeface="Tahoma" charset="0"/>
                <a:ea typeface="Tahoma" charset="0"/>
                <a:cs typeface="Tahoma" charset="0"/>
              </a:rPr>
              <a:t>aliqua</a:t>
            </a:r>
            <a:r>
              <a:rPr lang="en-US" sz="2000" dirty="0">
                <a:solidFill>
                  <a:schemeClr val="bg1"/>
                </a:solidFill>
                <a:latin typeface="Tahoma" charset="0"/>
                <a:ea typeface="Tahoma" charset="0"/>
                <a:cs typeface="Tahoma" charset="0"/>
              </a:rPr>
              <a:t> </a:t>
            </a:r>
            <a:r>
              <a:rPr lang="en-US" sz="2000" dirty="0" err="1">
                <a:solidFill>
                  <a:schemeClr val="bg1"/>
                </a:solidFill>
                <a:latin typeface="Tahoma" charset="0"/>
                <a:ea typeface="Tahoma" charset="0"/>
                <a:cs typeface="Tahoma" charset="0"/>
              </a:rPr>
              <a:t>eiusmod</a:t>
            </a:r>
            <a:r>
              <a:rPr lang="en-US" sz="2000" dirty="0">
                <a:solidFill>
                  <a:schemeClr val="bg1"/>
                </a:solidFill>
                <a:latin typeface="Tahoma" charset="0"/>
                <a:ea typeface="Tahoma" charset="0"/>
                <a:cs typeface="Tahoma" charset="0"/>
              </a:rPr>
              <a:t> </a:t>
            </a:r>
            <a:r>
              <a:rPr lang="en-US" sz="2000" dirty="0" err="1" smtClean="0">
                <a:solidFill>
                  <a:schemeClr val="bg1"/>
                </a:solidFill>
                <a:latin typeface="Tahoma" charset="0"/>
                <a:ea typeface="Tahoma" charset="0"/>
                <a:cs typeface="Tahoma" charset="0"/>
              </a:rPr>
              <a:t>tempor</a:t>
            </a:r>
            <a:r>
              <a:rPr lang="en-US" sz="2000" dirty="0" smtClean="0">
                <a:solidFill>
                  <a:schemeClr val="bg1"/>
                </a:solidFill>
                <a:latin typeface="Tahoma" charset="0"/>
                <a:ea typeface="Tahoma" charset="0"/>
                <a:cs typeface="Tahoma" charset="0"/>
              </a:rPr>
              <a:t>. </a:t>
            </a:r>
            <a:endParaRPr lang="en-US" sz="2000" dirty="0">
              <a:solidFill>
                <a:schemeClr val="bg1"/>
              </a:solidFill>
              <a:latin typeface="Tahoma" charset="0"/>
              <a:ea typeface="Tahoma" charset="0"/>
              <a:cs typeface="Tahoma" charset="0"/>
            </a:endParaRPr>
          </a:p>
        </p:txBody>
      </p:sp>
    </p:spTree>
    <p:extLst>
      <p:ext uri="{BB962C8B-B14F-4D97-AF65-F5344CB8AC3E}">
        <p14:creationId xmlns:p14="http://schemas.microsoft.com/office/powerpoint/2010/main" val="39516496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8E9E82"/>
        </a:solidFill>
        <a:effectLst/>
      </p:bgPr>
    </p:bg>
    <p:spTree>
      <p:nvGrpSpPr>
        <p:cNvPr id="1" name=""/>
        <p:cNvGrpSpPr/>
        <p:nvPr/>
      </p:nvGrpSpPr>
      <p:grpSpPr>
        <a:xfrm>
          <a:off x="0" y="0"/>
          <a:ext cx="0" cy="0"/>
          <a:chOff x="0" y="0"/>
          <a:chExt cx="0" cy="0"/>
        </a:xfrm>
      </p:grpSpPr>
      <p:sp>
        <p:nvSpPr>
          <p:cNvPr id="7" name="TextBox 6"/>
          <p:cNvSpPr txBox="1"/>
          <p:nvPr/>
        </p:nvSpPr>
        <p:spPr>
          <a:xfrm>
            <a:off x="8625343" y="0"/>
            <a:ext cx="1688704" cy="1446550"/>
          </a:xfrm>
          <a:prstGeom prst="rect">
            <a:avLst/>
          </a:prstGeom>
          <a:solidFill>
            <a:schemeClr val="bg1">
              <a:lumMod val="85000"/>
            </a:schemeClr>
          </a:solidFill>
        </p:spPr>
        <p:txBody>
          <a:bodyPr wrap="square" rtlCol="0">
            <a:spAutoFit/>
          </a:bodyPr>
          <a:lstStyle/>
          <a:p>
            <a:pPr algn="ctr"/>
            <a:endParaRPr lang="en-AU" sz="2800" dirty="0" smtClean="0"/>
          </a:p>
          <a:p>
            <a:pPr algn="ctr"/>
            <a:r>
              <a:rPr lang="en-AU" sz="3200" b="1" dirty="0" smtClean="0"/>
              <a:t>115</a:t>
            </a:r>
          </a:p>
          <a:p>
            <a:pPr algn="ctr"/>
            <a:endParaRPr lang="en-AU" sz="2800" dirty="0" smtClean="0">
              <a:solidFill>
                <a:schemeClr val="bg1"/>
              </a:solidFill>
            </a:endParaRPr>
          </a:p>
        </p:txBody>
      </p:sp>
      <p:sp>
        <p:nvSpPr>
          <p:cNvPr id="3" name="TextBox 2"/>
          <p:cNvSpPr txBox="1"/>
          <p:nvPr/>
        </p:nvSpPr>
        <p:spPr>
          <a:xfrm>
            <a:off x="248543" y="13970123"/>
            <a:ext cx="9793088" cy="4093428"/>
          </a:xfrm>
          <a:prstGeom prst="rect">
            <a:avLst/>
          </a:prstGeom>
          <a:noFill/>
          <a:ln>
            <a:solidFill>
              <a:schemeClr val="bg1"/>
            </a:solidFill>
          </a:ln>
        </p:spPr>
        <p:txBody>
          <a:bodyPr wrap="square" rtlCol="0">
            <a:spAutoFit/>
          </a:bodyPr>
          <a:lstStyle/>
          <a:p>
            <a:r>
              <a:rPr lang="en-US" sz="8000" dirty="0">
                <a:solidFill>
                  <a:srgbClr val="F2F0DF"/>
                </a:solidFill>
                <a:latin typeface="Corbel" charset="0"/>
                <a:ea typeface="Corbel" charset="0"/>
                <a:cs typeface="Corbel" charset="0"/>
              </a:rPr>
              <a:t>Charon:</a:t>
            </a:r>
            <a:r>
              <a:rPr lang="en-US" sz="6000" dirty="0">
                <a:solidFill>
                  <a:srgbClr val="F2F0DF"/>
                </a:solidFill>
                <a:latin typeface="Corbel" charset="0"/>
                <a:ea typeface="Corbel" charset="0"/>
                <a:cs typeface="Corbel" charset="0"/>
              </a:rPr>
              <a:t> </a:t>
            </a:r>
            <a:endParaRPr lang="en-US" sz="6000" dirty="0" smtClean="0">
              <a:solidFill>
                <a:srgbClr val="F2F0DF"/>
              </a:solidFill>
              <a:latin typeface="Corbel" charset="0"/>
              <a:ea typeface="Corbel" charset="0"/>
              <a:cs typeface="Corbel" charset="0"/>
            </a:endParaRPr>
          </a:p>
          <a:p>
            <a:r>
              <a:rPr lang="en-US" sz="6000" dirty="0" smtClean="0">
                <a:solidFill>
                  <a:srgbClr val="F2F0DF"/>
                </a:solidFill>
                <a:latin typeface="Corbel" charset="0"/>
                <a:ea typeface="Corbel" charset="0"/>
                <a:cs typeface="Corbel" charset="0"/>
              </a:rPr>
              <a:t>Using the Repository to Support Digital Humanities Workflows</a:t>
            </a:r>
            <a:endParaRPr lang="en-US" sz="6000" dirty="0">
              <a:solidFill>
                <a:srgbClr val="F2F0DF"/>
              </a:solidFill>
              <a:latin typeface="Corbel" charset="0"/>
              <a:ea typeface="Corbel" charset="0"/>
              <a:cs typeface="Corbel" charset="0"/>
            </a:endParaRPr>
          </a:p>
        </p:txBody>
      </p:sp>
      <p:sp>
        <p:nvSpPr>
          <p:cNvPr id="4" name="Rectangle 3"/>
          <p:cNvSpPr/>
          <p:nvPr/>
        </p:nvSpPr>
        <p:spPr>
          <a:xfrm>
            <a:off x="0" y="0"/>
            <a:ext cx="274320" cy="1828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0015855" y="-17794"/>
            <a:ext cx="274320" cy="1828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rot="5400000">
            <a:off x="5017717" y="-5006340"/>
            <a:ext cx="274320" cy="10287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rot="5400000">
            <a:off x="5006340" y="13010515"/>
            <a:ext cx="274320" cy="10287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248543" y="12738436"/>
            <a:ext cx="4176464" cy="1015663"/>
          </a:xfrm>
          <a:prstGeom prst="rect">
            <a:avLst/>
          </a:prstGeom>
          <a:noFill/>
          <a:ln>
            <a:solidFill>
              <a:schemeClr val="bg1"/>
            </a:solidFill>
          </a:ln>
        </p:spPr>
        <p:txBody>
          <a:bodyPr wrap="square" rtlCol="0">
            <a:spAutoFit/>
          </a:bodyPr>
          <a:lstStyle/>
          <a:p>
            <a:r>
              <a:rPr lang="en-US" sz="3800" dirty="0" smtClean="0">
                <a:solidFill>
                  <a:srgbClr val="CACCB6"/>
                </a:solidFill>
                <a:latin typeface="Corbel" charset="0"/>
                <a:ea typeface="Corbel" charset="0"/>
                <a:cs typeface="Corbel" charset="0"/>
              </a:rPr>
              <a:t>Main Header</a:t>
            </a:r>
          </a:p>
          <a:p>
            <a:r>
              <a:rPr lang="en-US" sz="2200" dirty="0" smtClean="0">
                <a:solidFill>
                  <a:srgbClr val="F2F0DF"/>
                </a:solidFill>
                <a:latin typeface="Tahoma" charset="0"/>
                <a:ea typeface="Tahoma" charset="0"/>
                <a:cs typeface="Tahoma" charset="0"/>
              </a:rPr>
              <a:t>Main Text</a:t>
            </a:r>
            <a:endParaRPr lang="en-US" sz="2200" dirty="0">
              <a:solidFill>
                <a:srgbClr val="F2F0DF"/>
              </a:solidFill>
              <a:latin typeface="Tahoma" charset="0"/>
              <a:ea typeface="Tahoma" charset="0"/>
              <a:cs typeface="Tahoma" charset="0"/>
            </a:endParaRPr>
          </a:p>
        </p:txBody>
      </p:sp>
      <p:sp>
        <p:nvSpPr>
          <p:cNvPr id="11" name="TextBox 10"/>
          <p:cNvSpPr txBox="1"/>
          <p:nvPr/>
        </p:nvSpPr>
        <p:spPr>
          <a:xfrm>
            <a:off x="392559" y="360611"/>
            <a:ext cx="5832648" cy="2339102"/>
          </a:xfrm>
          <a:prstGeom prst="rect">
            <a:avLst/>
          </a:prstGeom>
          <a:noFill/>
          <a:ln>
            <a:solidFill>
              <a:schemeClr val="bg1"/>
            </a:solidFill>
          </a:ln>
        </p:spPr>
        <p:txBody>
          <a:bodyPr wrap="square" rtlCol="0">
            <a:spAutoFit/>
          </a:bodyPr>
          <a:lstStyle/>
          <a:p>
            <a:r>
              <a:rPr lang="en-US" dirty="0" smtClean="0">
                <a:solidFill>
                  <a:srgbClr val="CACCB6"/>
                </a:solidFill>
                <a:latin typeface="Corbel" charset="0"/>
                <a:ea typeface="Corbel" charset="0"/>
                <a:cs typeface="Corbel" charset="0"/>
              </a:rPr>
              <a:t>Regular Header</a:t>
            </a:r>
          </a:p>
          <a:p>
            <a:r>
              <a:rPr lang="en-US" sz="2200" dirty="0" smtClean="0">
                <a:solidFill>
                  <a:srgbClr val="F2F0DF"/>
                </a:solidFill>
                <a:latin typeface="Corbel" charset="0"/>
                <a:ea typeface="Corbel" charset="0"/>
                <a:cs typeface="Corbel" charset="0"/>
              </a:rPr>
              <a:t>Regular Text </a:t>
            </a:r>
          </a:p>
          <a:p>
            <a:r>
              <a:rPr lang="en-US" sz="2200" dirty="0" smtClean="0">
                <a:solidFill>
                  <a:srgbClr val="F2F0DF"/>
                </a:solidFill>
                <a:latin typeface="Corbel" charset="0"/>
                <a:ea typeface="Corbel" charset="0"/>
                <a:cs typeface="Corbel" charset="0"/>
              </a:rPr>
              <a:t>Bulleted list</a:t>
            </a:r>
          </a:p>
          <a:p>
            <a:pPr marL="342900" indent="-342900">
              <a:buFont typeface="Arial" charset="0"/>
              <a:buChar char="•"/>
            </a:pPr>
            <a:r>
              <a:rPr lang="en-US" sz="2200" dirty="0" smtClean="0">
                <a:solidFill>
                  <a:srgbClr val="F2F0DF"/>
                </a:solidFill>
                <a:latin typeface="Corbel" charset="0"/>
                <a:ea typeface="Corbel" charset="0"/>
                <a:cs typeface="Corbel" charset="0"/>
              </a:rPr>
              <a:t>Item 1</a:t>
            </a:r>
          </a:p>
          <a:p>
            <a:pPr marL="342900" indent="-342900">
              <a:buFont typeface="Arial" charset="0"/>
              <a:buChar char="•"/>
            </a:pPr>
            <a:r>
              <a:rPr lang="en-US" sz="2200" dirty="0" smtClean="0">
                <a:solidFill>
                  <a:srgbClr val="F2F0DF"/>
                </a:solidFill>
                <a:latin typeface="Corbel" charset="0"/>
                <a:ea typeface="Corbel" charset="0"/>
                <a:cs typeface="Corbel" charset="0"/>
              </a:rPr>
              <a:t>Item 2</a:t>
            </a:r>
          </a:p>
          <a:p>
            <a:pPr marL="342900" indent="-342900">
              <a:buFont typeface="Arial" charset="0"/>
              <a:buChar char="•"/>
            </a:pPr>
            <a:r>
              <a:rPr lang="en-US" sz="2200" dirty="0" smtClean="0">
                <a:solidFill>
                  <a:srgbClr val="F2F0DF"/>
                </a:solidFill>
                <a:latin typeface="Corbel" charset="0"/>
                <a:ea typeface="Corbel" charset="0"/>
                <a:cs typeface="Corbel" charset="0"/>
              </a:rPr>
              <a:t>Item 3</a:t>
            </a:r>
          </a:p>
        </p:txBody>
      </p:sp>
      <p:sp>
        <p:nvSpPr>
          <p:cNvPr id="12" name="Rectangle 11"/>
          <p:cNvSpPr/>
          <p:nvPr/>
        </p:nvSpPr>
        <p:spPr>
          <a:xfrm>
            <a:off x="3175" y="13754099"/>
            <a:ext cx="10287000" cy="228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4092925" y="10801771"/>
            <a:ext cx="2172390" cy="677108"/>
          </a:xfrm>
          <a:prstGeom prst="rect">
            <a:avLst/>
          </a:prstGeom>
          <a:noFill/>
        </p:spPr>
        <p:txBody>
          <a:bodyPr wrap="none" rtlCol="0">
            <a:spAutoFit/>
          </a:bodyPr>
          <a:lstStyle/>
          <a:p>
            <a:r>
              <a:rPr lang="en-US" sz="3800" dirty="0" smtClean="0">
                <a:solidFill>
                  <a:srgbClr val="607890"/>
                </a:solidFill>
                <a:latin typeface="Corbel" charset="0"/>
                <a:ea typeface="Corbel" charset="0"/>
                <a:cs typeface="Corbel" charset="0"/>
              </a:rPr>
              <a:t>Configure</a:t>
            </a:r>
            <a:endParaRPr lang="en-US" sz="3800" dirty="0">
              <a:solidFill>
                <a:srgbClr val="607890"/>
              </a:solidFill>
              <a:latin typeface="Corbel" charset="0"/>
              <a:ea typeface="Corbel" charset="0"/>
              <a:cs typeface="Corbel" charset="0"/>
            </a:endParaRPr>
          </a:p>
        </p:txBody>
      </p:sp>
      <p:sp>
        <p:nvSpPr>
          <p:cNvPr id="14" name="TextBox 13"/>
          <p:cNvSpPr txBox="1"/>
          <p:nvPr/>
        </p:nvSpPr>
        <p:spPr>
          <a:xfrm>
            <a:off x="4353028" y="8845943"/>
            <a:ext cx="1654620" cy="677108"/>
          </a:xfrm>
          <a:prstGeom prst="rect">
            <a:avLst/>
          </a:prstGeom>
          <a:noFill/>
        </p:spPr>
        <p:txBody>
          <a:bodyPr wrap="none" rtlCol="0">
            <a:spAutoFit/>
          </a:bodyPr>
          <a:lstStyle/>
          <a:p>
            <a:r>
              <a:rPr lang="en-US" sz="3800" dirty="0" smtClean="0">
                <a:solidFill>
                  <a:srgbClr val="607890"/>
                </a:solidFill>
                <a:latin typeface="Corbel" charset="0"/>
                <a:ea typeface="Corbel" charset="0"/>
                <a:cs typeface="Corbel" charset="0"/>
              </a:rPr>
              <a:t>Submit</a:t>
            </a:r>
            <a:endParaRPr lang="en-US" sz="3800" dirty="0">
              <a:solidFill>
                <a:srgbClr val="607890"/>
              </a:solidFill>
              <a:latin typeface="Corbel" charset="0"/>
              <a:ea typeface="Corbel" charset="0"/>
              <a:cs typeface="Corbel" charset="0"/>
            </a:endParaRPr>
          </a:p>
        </p:txBody>
      </p:sp>
      <p:sp>
        <p:nvSpPr>
          <p:cNvPr id="15" name="TextBox 14"/>
          <p:cNvSpPr txBox="1"/>
          <p:nvPr/>
        </p:nvSpPr>
        <p:spPr>
          <a:xfrm>
            <a:off x="4673019" y="6878653"/>
            <a:ext cx="998991" cy="677108"/>
          </a:xfrm>
          <a:prstGeom prst="rect">
            <a:avLst/>
          </a:prstGeom>
          <a:noFill/>
        </p:spPr>
        <p:txBody>
          <a:bodyPr wrap="none" rtlCol="0">
            <a:spAutoFit/>
          </a:bodyPr>
          <a:lstStyle/>
          <a:p>
            <a:r>
              <a:rPr lang="en-US" sz="3800" dirty="0" smtClean="0">
                <a:solidFill>
                  <a:srgbClr val="607890"/>
                </a:solidFill>
                <a:latin typeface="Corbel" charset="0"/>
                <a:ea typeface="Corbel" charset="0"/>
                <a:cs typeface="Corbel" charset="0"/>
              </a:rPr>
              <a:t>Edit</a:t>
            </a:r>
            <a:endParaRPr lang="en-US" sz="3800" dirty="0">
              <a:solidFill>
                <a:srgbClr val="607890"/>
              </a:solidFill>
              <a:latin typeface="Corbel" charset="0"/>
              <a:ea typeface="Corbel" charset="0"/>
              <a:cs typeface="Corbel" charset="0"/>
            </a:endParaRPr>
          </a:p>
        </p:txBody>
      </p:sp>
      <p:sp>
        <p:nvSpPr>
          <p:cNvPr id="16" name="TextBox 15"/>
          <p:cNvSpPr txBox="1"/>
          <p:nvPr/>
        </p:nvSpPr>
        <p:spPr>
          <a:xfrm>
            <a:off x="4336196" y="4862429"/>
            <a:ext cx="1659429" cy="677108"/>
          </a:xfrm>
          <a:prstGeom prst="rect">
            <a:avLst/>
          </a:prstGeom>
          <a:noFill/>
        </p:spPr>
        <p:txBody>
          <a:bodyPr wrap="none" rtlCol="0">
            <a:spAutoFit/>
          </a:bodyPr>
          <a:lstStyle/>
          <a:p>
            <a:r>
              <a:rPr lang="en-US" sz="3800" dirty="0" smtClean="0">
                <a:solidFill>
                  <a:srgbClr val="607890"/>
                </a:solidFill>
                <a:latin typeface="Corbel" charset="0"/>
                <a:ea typeface="Corbel" charset="0"/>
                <a:cs typeface="Corbel" charset="0"/>
              </a:rPr>
              <a:t>Publish</a:t>
            </a:r>
            <a:endParaRPr lang="en-US" sz="3800" dirty="0">
              <a:solidFill>
                <a:srgbClr val="607890"/>
              </a:solidFill>
              <a:latin typeface="Corbel" charset="0"/>
              <a:ea typeface="Corbel" charset="0"/>
              <a:cs typeface="Corbel" charset="0"/>
            </a:endParaRPr>
          </a:p>
        </p:txBody>
      </p:sp>
      <p:cxnSp>
        <p:nvCxnSpPr>
          <p:cNvPr id="18" name="Straight Arrow Connector 17"/>
          <p:cNvCxnSpPr/>
          <p:nvPr/>
        </p:nvCxnSpPr>
        <p:spPr>
          <a:xfrm flipV="1">
            <a:off x="5146675" y="9505627"/>
            <a:ext cx="0" cy="1224136"/>
          </a:xfrm>
          <a:prstGeom prst="straightConnector1">
            <a:avLst/>
          </a:prstGeom>
          <a:ln w="127000">
            <a:solidFill>
              <a:srgbClr val="CACCB6"/>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V="1">
            <a:off x="5092674" y="5545187"/>
            <a:ext cx="0" cy="1224136"/>
          </a:xfrm>
          <a:prstGeom prst="straightConnector1">
            <a:avLst/>
          </a:prstGeom>
          <a:ln w="127000">
            <a:solidFill>
              <a:srgbClr val="CACCB6"/>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V="1">
            <a:off x="5147538" y="7561411"/>
            <a:ext cx="0" cy="1224136"/>
          </a:xfrm>
          <a:prstGeom prst="straightConnector1">
            <a:avLst/>
          </a:prstGeom>
          <a:ln w="127000">
            <a:solidFill>
              <a:srgbClr val="CACCB6"/>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322066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413E4A"/>
        </a:solidFill>
        <a:effectLst/>
      </p:bgPr>
    </p:bg>
    <p:spTree>
      <p:nvGrpSpPr>
        <p:cNvPr id="1" name=""/>
        <p:cNvGrpSpPr/>
        <p:nvPr/>
      </p:nvGrpSpPr>
      <p:grpSpPr>
        <a:xfrm>
          <a:off x="0" y="0"/>
          <a:ext cx="0" cy="0"/>
          <a:chOff x="0" y="0"/>
          <a:chExt cx="0" cy="0"/>
        </a:xfrm>
      </p:grpSpPr>
      <p:sp>
        <p:nvSpPr>
          <p:cNvPr id="7" name="TextBox 6"/>
          <p:cNvSpPr txBox="1"/>
          <p:nvPr/>
        </p:nvSpPr>
        <p:spPr>
          <a:xfrm>
            <a:off x="8625343" y="0"/>
            <a:ext cx="1688704" cy="1446550"/>
          </a:xfrm>
          <a:prstGeom prst="rect">
            <a:avLst/>
          </a:prstGeom>
          <a:solidFill>
            <a:schemeClr val="bg1">
              <a:lumMod val="85000"/>
            </a:schemeClr>
          </a:solidFill>
        </p:spPr>
        <p:txBody>
          <a:bodyPr wrap="square" rtlCol="0">
            <a:spAutoFit/>
          </a:bodyPr>
          <a:lstStyle/>
          <a:p>
            <a:pPr algn="ctr"/>
            <a:endParaRPr lang="en-AU" sz="2800" dirty="0" smtClean="0"/>
          </a:p>
          <a:p>
            <a:pPr algn="ctr"/>
            <a:r>
              <a:rPr lang="en-AU" sz="3200" b="1" dirty="0" smtClean="0"/>
              <a:t>115</a:t>
            </a:r>
          </a:p>
          <a:p>
            <a:pPr algn="ctr"/>
            <a:endParaRPr lang="en-AU" sz="2800" dirty="0" smtClean="0">
              <a:solidFill>
                <a:schemeClr val="bg1"/>
              </a:solidFill>
            </a:endParaRPr>
          </a:p>
        </p:txBody>
      </p:sp>
      <p:sp>
        <p:nvSpPr>
          <p:cNvPr id="3" name="TextBox 2"/>
          <p:cNvSpPr txBox="1"/>
          <p:nvPr/>
        </p:nvSpPr>
        <p:spPr>
          <a:xfrm>
            <a:off x="248543" y="13970123"/>
            <a:ext cx="9793088" cy="4093428"/>
          </a:xfrm>
          <a:prstGeom prst="rect">
            <a:avLst/>
          </a:prstGeom>
          <a:noFill/>
          <a:ln>
            <a:solidFill>
              <a:schemeClr val="bg1"/>
            </a:solidFill>
          </a:ln>
        </p:spPr>
        <p:txBody>
          <a:bodyPr wrap="square" rtlCol="0">
            <a:spAutoFit/>
          </a:bodyPr>
          <a:lstStyle/>
          <a:p>
            <a:r>
              <a:rPr lang="en-US" sz="8000" dirty="0">
                <a:solidFill>
                  <a:srgbClr val="B38184"/>
                </a:solidFill>
              </a:rPr>
              <a:t>Charon:</a:t>
            </a:r>
            <a:r>
              <a:rPr lang="en-US" sz="6000" dirty="0">
                <a:solidFill>
                  <a:srgbClr val="B38184"/>
                </a:solidFill>
              </a:rPr>
              <a:t> </a:t>
            </a:r>
            <a:endParaRPr lang="en-US" sz="6000" dirty="0" smtClean="0">
              <a:solidFill>
                <a:srgbClr val="B38184"/>
              </a:solidFill>
            </a:endParaRPr>
          </a:p>
          <a:p>
            <a:r>
              <a:rPr lang="en-US" sz="6000" dirty="0" smtClean="0">
                <a:solidFill>
                  <a:srgbClr val="B38184"/>
                </a:solidFill>
              </a:rPr>
              <a:t>Using the Repository to Support Digital Humanities Workflows</a:t>
            </a:r>
            <a:endParaRPr lang="en-US" sz="6000" dirty="0">
              <a:solidFill>
                <a:srgbClr val="B38184"/>
              </a:solidFill>
            </a:endParaRPr>
          </a:p>
        </p:txBody>
      </p:sp>
      <p:sp>
        <p:nvSpPr>
          <p:cNvPr id="4" name="Rectangle 3"/>
          <p:cNvSpPr/>
          <p:nvPr/>
        </p:nvSpPr>
        <p:spPr>
          <a:xfrm>
            <a:off x="0" y="0"/>
            <a:ext cx="274320" cy="1828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0015855" y="-17794"/>
            <a:ext cx="274320" cy="1828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rot="5400000">
            <a:off x="5017717" y="-5006340"/>
            <a:ext cx="274320" cy="10287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rot="5400000">
            <a:off x="5006340" y="13010515"/>
            <a:ext cx="274320" cy="10287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248543" y="12745987"/>
            <a:ext cx="4176464" cy="1015663"/>
          </a:xfrm>
          <a:prstGeom prst="rect">
            <a:avLst/>
          </a:prstGeom>
          <a:noFill/>
          <a:ln>
            <a:solidFill>
              <a:schemeClr val="bg1"/>
            </a:solidFill>
          </a:ln>
        </p:spPr>
        <p:txBody>
          <a:bodyPr wrap="square" rtlCol="0">
            <a:spAutoFit/>
          </a:bodyPr>
          <a:lstStyle/>
          <a:p>
            <a:r>
              <a:rPr lang="en-US" sz="3800" dirty="0" smtClean="0">
                <a:solidFill>
                  <a:srgbClr val="B38184"/>
                </a:solidFill>
              </a:rPr>
              <a:t>Main Header</a:t>
            </a:r>
          </a:p>
          <a:p>
            <a:r>
              <a:rPr lang="en-US" sz="2200" dirty="0" smtClean="0">
                <a:solidFill>
                  <a:srgbClr val="F7E4BE"/>
                </a:solidFill>
              </a:rPr>
              <a:t>Main Text</a:t>
            </a:r>
            <a:endParaRPr lang="en-US" sz="2200" dirty="0">
              <a:solidFill>
                <a:srgbClr val="F7E4BE"/>
              </a:solidFill>
            </a:endParaRPr>
          </a:p>
        </p:txBody>
      </p:sp>
      <p:sp>
        <p:nvSpPr>
          <p:cNvPr id="11" name="TextBox 10"/>
          <p:cNvSpPr txBox="1"/>
          <p:nvPr/>
        </p:nvSpPr>
        <p:spPr>
          <a:xfrm>
            <a:off x="392559" y="360611"/>
            <a:ext cx="5832648" cy="2339102"/>
          </a:xfrm>
          <a:prstGeom prst="rect">
            <a:avLst/>
          </a:prstGeom>
          <a:noFill/>
          <a:ln>
            <a:solidFill>
              <a:schemeClr val="bg1"/>
            </a:solidFill>
          </a:ln>
        </p:spPr>
        <p:txBody>
          <a:bodyPr wrap="square" rtlCol="0">
            <a:spAutoFit/>
          </a:bodyPr>
          <a:lstStyle/>
          <a:p>
            <a:r>
              <a:rPr lang="en-US" dirty="0" smtClean="0">
                <a:solidFill>
                  <a:srgbClr val="B38184"/>
                </a:solidFill>
              </a:rPr>
              <a:t>Regular Header</a:t>
            </a:r>
          </a:p>
          <a:p>
            <a:r>
              <a:rPr lang="en-US" sz="2200" dirty="0" smtClean="0">
                <a:solidFill>
                  <a:srgbClr val="F7E4BE"/>
                </a:solidFill>
              </a:rPr>
              <a:t>Regular Text </a:t>
            </a:r>
          </a:p>
          <a:p>
            <a:r>
              <a:rPr lang="en-US" sz="2200" dirty="0" smtClean="0">
                <a:solidFill>
                  <a:srgbClr val="F7E4BE"/>
                </a:solidFill>
              </a:rPr>
              <a:t>Bulleted list</a:t>
            </a:r>
          </a:p>
          <a:p>
            <a:pPr marL="342900" indent="-342900">
              <a:buFont typeface="Arial" charset="0"/>
              <a:buChar char="•"/>
            </a:pPr>
            <a:r>
              <a:rPr lang="en-US" sz="2200" dirty="0" smtClean="0">
                <a:solidFill>
                  <a:srgbClr val="F7E4BE"/>
                </a:solidFill>
              </a:rPr>
              <a:t>Item 1</a:t>
            </a:r>
          </a:p>
          <a:p>
            <a:pPr marL="342900" indent="-342900">
              <a:buFont typeface="Arial" charset="0"/>
              <a:buChar char="•"/>
            </a:pPr>
            <a:r>
              <a:rPr lang="en-US" sz="2200" dirty="0" smtClean="0">
                <a:solidFill>
                  <a:srgbClr val="F7E4BE"/>
                </a:solidFill>
              </a:rPr>
              <a:t>Item 2</a:t>
            </a:r>
          </a:p>
          <a:p>
            <a:pPr marL="342900" indent="-342900">
              <a:buFont typeface="Arial" charset="0"/>
              <a:buChar char="•"/>
            </a:pPr>
            <a:r>
              <a:rPr lang="en-US" sz="2200" dirty="0" smtClean="0">
                <a:solidFill>
                  <a:srgbClr val="F7E4BE"/>
                </a:solidFill>
              </a:rPr>
              <a:t>Item 3</a:t>
            </a:r>
          </a:p>
        </p:txBody>
      </p:sp>
      <p:sp>
        <p:nvSpPr>
          <p:cNvPr id="12" name="Rectangle 11"/>
          <p:cNvSpPr/>
          <p:nvPr/>
        </p:nvSpPr>
        <p:spPr>
          <a:xfrm>
            <a:off x="3175" y="13754099"/>
            <a:ext cx="10287000" cy="228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4092925" y="10801771"/>
            <a:ext cx="2107500" cy="677108"/>
          </a:xfrm>
          <a:prstGeom prst="rect">
            <a:avLst/>
          </a:prstGeom>
          <a:noFill/>
        </p:spPr>
        <p:txBody>
          <a:bodyPr wrap="none" rtlCol="0">
            <a:spAutoFit/>
          </a:bodyPr>
          <a:lstStyle/>
          <a:p>
            <a:r>
              <a:rPr lang="en-US" sz="3800" smtClean="0">
                <a:solidFill>
                  <a:srgbClr val="F0B49E"/>
                </a:solidFill>
              </a:rPr>
              <a:t>Configure</a:t>
            </a:r>
            <a:endParaRPr lang="en-US" sz="3800">
              <a:solidFill>
                <a:srgbClr val="F0B49E"/>
              </a:solidFill>
            </a:endParaRPr>
          </a:p>
        </p:txBody>
      </p:sp>
      <p:sp>
        <p:nvSpPr>
          <p:cNvPr id="14" name="TextBox 13"/>
          <p:cNvSpPr txBox="1"/>
          <p:nvPr/>
        </p:nvSpPr>
        <p:spPr>
          <a:xfrm>
            <a:off x="4353028" y="8808621"/>
            <a:ext cx="1587294" cy="677108"/>
          </a:xfrm>
          <a:prstGeom prst="rect">
            <a:avLst/>
          </a:prstGeom>
          <a:noFill/>
        </p:spPr>
        <p:txBody>
          <a:bodyPr wrap="none" rtlCol="0">
            <a:spAutoFit/>
          </a:bodyPr>
          <a:lstStyle/>
          <a:p>
            <a:r>
              <a:rPr lang="en-US" sz="3800" smtClean="0">
                <a:solidFill>
                  <a:srgbClr val="F0B49E"/>
                </a:solidFill>
              </a:rPr>
              <a:t>Submit</a:t>
            </a:r>
            <a:endParaRPr lang="en-US" sz="3800" dirty="0">
              <a:solidFill>
                <a:srgbClr val="F0B49E"/>
              </a:solidFill>
            </a:endParaRPr>
          </a:p>
        </p:txBody>
      </p:sp>
      <p:sp>
        <p:nvSpPr>
          <p:cNvPr id="15" name="TextBox 14"/>
          <p:cNvSpPr txBox="1"/>
          <p:nvPr/>
        </p:nvSpPr>
        <p:spPr>
          <a:xfrm>
            <a:off x="4673019" y="6841331"/>
            <a:ext cx="947311" cy="677108"/>
          </a:xfrm>
          <a:prstGeom prst="rect">
            <a:avLst/>
          </a:prstGeom>
          <a:noFill/>
        </p:spPr>
        <p:txBody>
          <a:bodyPr wrap="none" rtlCol="0">
            <a:spAutoFit/>
          </a:bodyPr>
          <a:lstStyle/>
          <a:p>
            <a:r>
              <a:rPr lang="en-US" sz="3800" dirty="0" smtClean="0">
                <a:solidFill>
                  <a:srgbClr val="F0B49E"/>
                </a:solidFill>
              </a:rPr>
              <a:t>Edit</a:t>
            </a:r>
            <a:endParaRPr lang="en-US" sz="3800" dirty="0">
              <a:solidFill>
                <a:srgbClr val="F0B49E"/>
              </a:solidFill>
            </a:endParaRPr>
          </a:p>
        </p:txBody>
      </p:sp>
      <p:sp>
        <p:nvSpPr>
          <p:cNvPr id="16" name="TextBox 15"/>
          <p:cNvSpPr txBox="1"/>
          <p:nvPr/>
        </p:nvSpPr>
        <p:spPr>
          <a:xfrm>
            <a:off x="4336196" y="4825107"/>
            <a:ext cx="1620957" cy="677108"/>
          </a:xfrm>
          <a:prstGeom prst="rect">
            <a:avLst/>
          </a:prstGeom>
          <a:noFill/>
        </p:spPr>
        <p:txBody>
          <a:bodyPr wrap="none" rtlCol="0">
            <a:spAutoFit/>
          </a:bodyPr>
          <a:lstStyle/>
          <a:p>
            <a:r>
              <a:rPr lang="en-US" sz="3800" dirty="0" smtClean="0">
                <a:solidFill>
                  <a:srgbClr val="F0B49E"/>
                </a:solidFill>
              </a:rPr>
              <a:t>Publish</a:t>
            </a:r>
            <a:endParaRPr lang="en-US" sz="3800" dirty="0">
              <a:solidFill>
                <a:srgbClr val="F0B49E"/>
              </a:solidFill>
            </a:endParaRPr>
          </a:p>
        </p:txBody>
      </p:sp>
      <p:cxnSp>
        <p:nvCxnSpPr>
          <p:cNvPr id="18" name="Straight Arrow Connector 17"/>
          <p:cNvCxnSpPr/>
          <p:nvPr/>
        </p:nvCxnSpPr>
        <p:spPr>
          <a:xfrm flipV="1">
            <a:off x="5146675" y="9505627"/>
            <a:ext cx="0" cy="1224136"/>
          </a:xfrm>
          <a:prstGeom prst="straightConnector1">
            <a:avLst/>
          </a:prstGeom>
          <a:ln w="127000">
            <a:solidFill>
              <a:srgbClr val="73626E"/>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V="1">
            <a:off x="5092674" y="5545187"/>
            <a:ext cx="0" cy="1224136"/>
          </a:xfrm>
          <a:prstGeom prst="straightConnector1">
            <a:avLst/>
          </a:prstGeom>
          <a:ln w="127000">
            <a:solidFill>
              <a:srgbClr val="73626E"/>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V="1">
            <a:off x="5147538" y="7561411"/>
            <a:ext cx="0" cy="1224136"/>
          </a:xfrm>
          <a:prstGeom prst="straightConnector1">
            <a:avLst/>
          </a:prstGeom>
          <a:ln w="127000">
            <a:solidFill>
              <a:srgbClr val="73626E"/>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7830298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36576" y="648643"/>
            <a:ext cx="14617623" cy="32224206"/>
          </a:xfrm>
          <a:prstGeom prst="rect">
            <a:avLst/>
          </a:prstGeom>
          <a:noFill/>
        </p:spPr>
        <p:txBody>
          <a:bodyPr wrap="square" rtlCol="0">
            <a:spAutoFit/>
          </a:bodyPr>
          <a:lstStyle/>
          <a:p>
            <a:r>
              <a:rPr lang="en-US" b="1" dirty="0" smtClean="0"/>
              <a:t>Charon</a:t>
            </a:r>
            <a:r>
              <a:rPr lang="en-US" b="1" dirty="0"/>
              <a:t>: Building a Digital Repository to Support DH Workflows </a:t>
            </a:r>
            <a:endParaRPr lang="en-US" dirty="0"/>
          </a:p>
          <a:p>
            <a:r>
              <a:rPr lang="en-US" i="1" dirty="0"/>
              <a:t>Sarah Sweeney, Northeastern University, </a:t>
            </a:r>
            <a:r>
              <a:rPr lang="en-US" i="1" dirty="0" err="1"/>
              <a:t>sj.sweeney@northeastern.edu</a:t>
            </a:r>
            <a:r>
              <a:rPr lang="en-US" i="1" dirty="0"/>
              <a:t> </a:t>
            </a:r>
            <a:endParaRPr lang="en-US" dirty="0"/>
          </a:p>
          <a:p>
            <a:r>
              <a:rPr lang="en-US" b="1" dirty="0"/>
              <a:t>Audience </a:t>
            </a:r>
            <a:endParaRPr lang="en-US" dirty="0"/>
          </a:p>
          <a:p>
            <a:r>
              <a:rPr lang="en-US" dirty="0"/>
              <a:t>Our poster will appeal to: repository managers, who will be interested in the various workflows the system will support; developers, who will be interested in the repository technology stack and our plan to integrate external tools; and librarians, who will be interested in how we plan to support our pilot projects using this new system. </a:t>
            </a:r>
          </a:p>
          <a:p>
            <a:r>
              <a:rPr lang="en-US" b="1" dirty="0"/>
              <a:t>Background </a:t>
            </a:r>
            <a:endParaRPr lang="en-US" dirty="0"/>
          </a:p>
          <a:p>
            <a:r>
              <a:rPr lang="en-US" dirty="0"/>
              <a:t>This poster will describe our work developing a repository system that will support research workflows typically associated with digital humanities, including transcription, translation, and annotation tasks (“Managing Research Data, Software, and Workflows”). This poster will illustrate the design of this system and describe the digital humanities projects the system is designed to support (“Repositories and Cultural Heritage”). </a:t>
            </a:r>
          </a:p>
          <a:p>
            <a:r>
              <a:rPr lang="en-US" b="1" dirty="0"/>
              <a:t>Poster content </a:t>
            </a:r>
            <a:endParaRPr lang="en-US" dirty="0"/>
          </a:p>
          <a:p>
            <a:r>
              <a:rPr lang="en-US" dirty="0"/>
              <a:t>The Northeastern University Libraries Digital Scholarship Group (DSG) works with many project teams to help support their digital humanities research. We are in the process of designing a Hydra head that supports what we have identified as the most common tasks in the digital humanities workspace: annotating, cataloging, proofreading, publishing, text encoding, transcribing, and translating. Charon’s design and development will focus on the needs of three pilot projects, each of which are working to archive and provide research access to digitized cultural materials: “Cherokee Language: Transcription and Translation”, “The Jesuit Relations: A Digital Edition”, and “The Early Caribbean Digital Archive”. The end result will be a contributory and collaborative repository environment for many types of users, which ideally will encourage community engagement with openly accessible digital objects. </a:t>
            </a:r>
          </a:p>
          <a:p>
            <a:r>
              <a:rPr lang="en-US" dirty="0"/>
              <a:t>The central focus of this new Hydra head will be the editorial and content interfaces, each of which will include features that support collaborative project work. One of the key features of Charon will be the ability to customize the workspace. Project managers will be able to select the edit panes appropriate for their project, construct metadata templates, set up notifications, create and manage user accounts, and design task pipelines. The editorial interfaces will allow users to plan work from a dashboard, submit files, and manage workflows. The content interfaces will enable editing of submitted documents, including encoding and transcribing work. The end result will be collaboratively edited project materials that can be published on the web. </a:t>
            </a:r>
            <a:endParaRPr lang="en-US" dirty="0" smtClean="0"/>
          </a:p>
          <a:p>
            <a:endParaRPr lang="en-US" dirty="0"/>
          </a:p>
          <a:p>
            <a:r>
              <a:rPr lang="en-US" b="1" i="1" dirty="0"/>
              <a:t>This poster will describe the workflows Charon is designed to support, the technologies and tools we will use to build the system, and it will illustrate the process of designing such a system. Charon will be described visually using a mix of workflow diagrams, user interface mockups, and sample data. Repository managers, developers, and librarians may be interested to learn from our experience of using repository technologies to support digital humanities research workflows, and we are also interested in seeking feedback about the system from the Open Repositories community. </a:t>
            </a:r>
          </a:p>
          <a:p>
            <a:endParaRPr lang="en-US" b="1" dirty="0" smtClean="0"/>
          </a:p>
          <a:p>
            <a:r>
              <a:rPr lang="en-US" b="1" dirty="0" smtClean="0"/>
              <a:t>Conclusion</a:t>
            </a:r>
            <a:r>
              <a:rPr lang="en-US" b="1" dirty="0"/>
              <a:t> </a:t>
            </a:r>
            <a:endParaRPr lang="en-US" dirty="0"/>
          </a:p>
          <a:p>
            <a:r>
              <a:rPr lang="en-US" dirty="0"/>
              <a:t>Charon will support the full lifecycle of digital humanities research projects, from data acquisition, to transcribing and translating digitized materials, to recording scholarly annotations, to publishing materials for further research, with the ultimate goal of supporting community engagement with digital humanities research materials. </a:t>
            </a:r>
          </a:p>
          <a:p>
            <a:endParaRPr lang="en-US" dirty="0"/>
          </a:p>
        </p:txBody>
      </p:sp>
    </p:spTree>
    <p:extLst>
      <p:ext uri="{BB962C8B-B14F-4D97-AF65-F5344CB8AC3E}">
        <p14:creationId xmlns:p14="http://schemas.microsoft.com/office/powerpoint/2010/main" val="342433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1057</TotalTime>
  <Words>432</Words>
  <Application>Microsoft Macintosh PowerPoint</Application>
  <PresentationFormat>Custom</PresentationFormat>
  <Paragraphs>148</Paragraphs>
  <Slides>8</Slides>
  <Notes>6</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8</vt:i4>
      </vt:variant>
    </vt:vector>
  </HeadingPairs>
  <TitlesOfParts>
    <vt:vector size="18" baseType="lpstr">
      <vt:lpstr>Calibri</vt:lpstr>
      <vt:lpstr>Consolas</vt:lpstr>
      <vt:lpstr>Corbel</vt:lpstr>
      <vt:lpstr>Futura Medium</vt:lpstr>
      <vt:lpstr>Helvetica</vt:lpstr>
      <vt:lpstr>Meiryo UI</vt:lpstr>
      <vt:lpstr>tahoma</vt:lpstr>
      <vt:lpstr>tahoma</vt:lpstr>
      <vt:lpstr>Arial</vt:lpstr>
      <vt:lpstr>Office Theme</vt:lpstr>
      <vt:lpstr>Poster Template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QUT</Company>
  <LinksUpToDate>false</LinksUpToDate>
  <SharedDoc>false</SharedDoc>
  <HyperlinksChanged>false</HyperlinksChanged>
  <AppVersion>15.0033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 Poster</dc:title>
  <dc:creator>caspera</dc:creator>
  <cp:lastModifiedBy>Sweeney, Sarah</cp:lastModifiedBy>
  <cp:revision>57</cp:revision>
  <dcterms:created xsi:type="dcterms:W3CDTF">2014-04-27T22:54:35Z</dcterms:created>
  <dcterms:modified xsi:type="dcterms:W3CDTF">2017-05-12T18:57:04Z</dcterms:modified>
</cp:coreProperties>
</file>