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26374B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uraspace.org/about_fedora" TargetMode="External"/><Relationship Id="rId3" Type="http://schemas.openxmlformats.org/officeDocument/2006/relationships/hyperlink" Target="http://repository.ne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5" name="Picture 4" descr="2015-09-24_09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9" y="231944"/>
            <a:ext cx="7514302" cy="5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History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– late 2000’s: Various proprietary repos</a:t>
            </a:r>
          </a:p>
          <a:p>
            <a:r>
              <a:rPr lang="en-US" dirty="0" smtClean="0"/>
              <a:t>2010: Beta </a:t>
            </a:r>
            <a:r>
              <a:rPr lang="en-US" dirty="0" smtClean="0">
                <a:solidFill>
                  <a:srgbClr val="236FC7"/>
                </a:solidFill>
                <a:hlinkClick r:id="rId2"/>
              </a:rPr>
              <a:t>Fedora</a:t>
            </a:r>
            <a:r>
              <a:rPr lang="en-US" dirty="0" smtClean="0">
                <a:solidFill>
                  <a:srgbClr val="236FC7"/>
                </a:solidFill>
              </a:rPr>
              <a:t> </a:t>
            </a:r>
            <a:r>
              <a:rPr lang="en-US" dirty="0" smtClean="0"/>
              <a:t>Repo: </a:t>
            </a:r>
            <a:r>
              <a:rPr lang="en-US" dirty="0" smtClean="0">
                <a:hlinkClick r:id="rId3"/>
              </a:rPr>
              <a:t>repository.neu.edu</a:t>
            </a:r>
            <a:endParaRPr lang="en-US" dirty="0" smtClean="0"/>
          </a:p>
          <a:p>
            <a:r>
              <a:rPr lang="en-US" dirty="0" smtClean="0"/>
              <a:t>Summer 2013: Development begins on a new Fedora repo with a Hydra interface</a:t>
            </a:r>
          </a:p>
          <a:p>
            <a:r>
              <a:rPr lang="en-US" dirty="0" smtClean="0"/>
              <a:t>Fall 2014: Soft launch to faculty and staff</a:t>
            </a:r>
          </a:p>
          <a:p>
            <a:r>
              <a:rPr lang="en-US" dirty="0" smtClean="0"/>
              <a:t>January 2014: Informal usability testing</a:t>
            </a:r>
          </a:p>
          <a:p>
            <a:r>
              <a:rPr lang="en-US" dirty="0" smtClean="0"/>
              <a:t>Spring 2015: Full launch to internal and external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DRS Goals and User Population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Goals</a:t>
            </a:r>
          </a:p>
          <a:p>
            <a:pPr lvl="1"/>
            <a:r>
              <a:rPr lang="en-US" dirty="0" smtClean="0">
                <a:solidFill>
                  <a:srgbClr val="26374B"/>
                </a:solidFill>
              </a:rPr>
              <a:t>To secure content created by the Northeastern community</a:t>
            </a:r>
          </a:p>
          <a:p>
            <a:pPr lvl="1"/>
            <a:r>
              <a:rPr lang="en-US" dirty="0" smtClean="0">
                <a:solidFill>
                  <a:srgbClr val="26374B"/>
                </a:solidFill>
              </a:rPr>
              <a:t>To allow faculty to easily deposit materials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26374B"/>
                </a:solidFill>
              </a:rPr>
              <a:t>To widely share the scholarly, administrative, and archival materials stored in the DRS</a:t>
            </a:r>
          </a:p>
          <a:p>
            <a:r>
              <a:rPr lang="en-US" smtClean="0">
                <a:solidFill>
                  <a:srgbClr val="26374B"/>
                </a:solidFill>
              </a:rPr>
              <a:t>User Population</a:t>
            </a:r>
            <a:endParaRPr lang="en-US" dirty="0" smtClean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50767"/>
      </p:ext>
    </p:extLst>
  </p:cSld>
  <p:clrMapOvr>
    <a:masterClrMapping/>
  </p:clrMapOvr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107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DRS</vt:lpstr>
      <vt:lpstr>PowerPoint Presentation</vt:lpstr>
      <vt:lpstr>History</vt:lpstr>
      <vt:lpstr>DRS Goals and User Population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5</cp:revision>
  <dcterms:created xsi:type="dcterms:W3CDTF">2015-09-24T13:39:02Z</dcterms:created>
  <dcterms:modified xsi:type="dcterms:W3CDTF">2015-09-24T14:12:28Z</dcterms:modified>
</cp:coreProperties>
</file>