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C7"/>
    <a:srgbClr val="E8EEED"/>
    <a:srgbClr val="26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 autoAdjust="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smtClean="0">
                <a:solidFill>
                  <a:srgbClr val="C00000"/>
                </a:solidFill>
              </a:rPr>
              <a:t>http</a:t>
            </a:r>
            <a:r>
              <a:rPr lang="en-US" sz="2700" i="1" dirty="0" smtClean="0">
                <a:solidFill>
                  <a:srgbClr val="C00000"/>
                </a:solidFill>
              </a:rPr>
              <a:t>://</a:t>
            </a:r>
            <a:r>
              <a:rPr lang="en-US" sz="2700" i="1" dirty="0" err="1" smtClean="0">
                <a:solidFill>
                  <a:srgbClr val="C00000"/>
                </a:solidFill>
              </a:rPr>
              <a:t>library.northeastern.edu</a:t>
            </a:r>
            <a:endParaRPr lang="en-US" sz="2700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34</Words>
  <Application>Microsoft Macintosh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Gotham Book</vt:lpstr>
      <vt:lpstr>DRS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18</cp:revision>
  <dcterms:created xsi:type="dcterms:W3CDTF">2015-09-24T13:39:02Z</dcterms:created>
  <dcterms:modified xsi:type="dcterms:W3CDTF">2016-06-01T12:30:39Z</dcterms:modified>
</cp:coreProperties>
</file>