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8" r:id="rId3"/>
    <p:sldId id="257" r:id="rId4"/>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9" userDrawn="1">
          <p15:clr>
            <a:srgbClr val="A4A3A4"/>
          </p15:clr>
        </p15:guide>
        <p15:guide id="2" pos="131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62D2"/>
    <a:srgbClr val="D998BA"/>
    <a:srgbClr val="995788"/>
    <a:srgbClr val="FFC0DB"/>
    <a:srgbClr val="DE5BBF"/>
    <a:srgbClr val="A797EB"/>
    <a:srgbClr val="DCD5C5"/>
    <a:srgbClr val="9A5489"/>
    <a:srgbClr val="8B7C6D"/>
    <a:srgbClr val="7B6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23"/>
    <p:restoredTop sz="94874"/>
  </p:normalViewPr>
  <p:slideViewPr>
    <p:cSldViewPr snapToGrid="0" snapToObjects="1" showGuides="1">
      <p:cViewPr>
        <p:scale>
          <a:sx n="70" d="100"/>
          <a:sy n="70" d="100"/>
        </p:scale>
        <p:origin x="312" y="-9240"/>
      </p:cViewPr>
      <p:guideLst>
        <p:guide orient="horz" pos="13959"/>
        <p:guide pos="131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6/1/16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2</a:t>
            </a:fld>
            <a:endParaRPr lang="en-US"/>
          </a:p>
        </p:txBody>
      </p:sp>
    </p:spTree>
    <p:extLst>
      <p:ext uri="{BB962C8B-B14F-4D97-AF65-F5344CB8AC3E}">
        <p14:creationId xmlns:p14="http://schemas.microsoft.com/office/powerpoint/2010/main" val="63622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6/1/16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6/1/16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6/1/16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6/1/16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chart" Target="../charts/chart10.xm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chart" Target="../charts/chart11.xml"/><Relationship Id="rId10" Type="http://schemas.openxmlformats.org/officeDocument/2006/relationships/image" Target="../media/image4.png"/><Relationship Id="rId11" Type="http://schemas.openxmlformats.org/officeDocument/2006/relationships/chart" Target="../charts/chart12.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7097" r="16446"/>
          <a:stretch/>
        </p:blipFill>
        <p:spPr>
          <a:xfrm>
            <a:off x="19543712" y="31649206"/>
            <a:ext cx="9502775" cy="7284233"/>
          </a:xfrm>
          <a:prstGeom prst="rect">
            <a:avLst/>
          </a:prstGeom>
        </p:spPr>
      </p:pic>
      <p:graphicFrame>
        <p:nvGraphicFramePr>
          <p:cNvPr id="16" name="Chart 15"/>
          <p:cNvGraphicFramePr/>
          <p:nvPr>
            <p:extLst>
              <p:ext uri="{D42A27DB-BD31-4B8C-83A1-F6EECF244321}">
                <p14:modId xmlns:p14="http://schemas.microsoft.com/office/powerpoint/2010/main" val="650263343"/>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371115"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22009"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431726218"/>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1822786360"/>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69129"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01735"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34224"/>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21535"/>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03437" y="26350119"/>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23930" y="25770282"/>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56536" y="25850337"/>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26493"/>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3013804"/>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
        <p:nvSpPr>
          <p:cNvPr id="107" name="TextBox 106"/>
          <p:cNvSpPr txBox="1"/>
          <p:nvPr/>
        </p:nvSpPr>
        <p:spPr>
          <a:xfrm>
            <a:off x="21129053" y="32299815"/>
            <a:ext cx="1855519" cy="523220"/>
          </a:xfrm>
          <a:prstGeom prst="rect">
            <a:avLst/>
          </a:prstGeom>
          <a:noFill/>
        </p:spPr>
        <p:txBody>
          <a:bodyPr wrap="square" rtlCol="0">
            <a:spAutoFit/>
          </a:bodyPr>
          <a:lstStyle/>
          <a:p>
            <a:r>
              <a:rPr lang="en-US" sz="2800" dirty="0" smtClean="0"/>
              <a:t>Downloads</a:t>
            </a:r>
            <a:endParaRPr lang="en-US" sz="2800" dirty="0"/>
          </a:p>
        </p:txBody>
      </p:sp>
      <p:sp>
        <p:nvSpPr>
          <p:cNvPr id="108" name="Rectangle 107"/>
          <p:cNvSpPr/>
          <p:nvPr/>
        </p:nvSpPr>
        <p:spPr>
          <a:xfrm>
            <a:off x="20783203" y="32377537"/>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21149546" y="31719978"/>
            <a:ext cx="1042987" cy="523220"/>
          </a:xfrm>
          <a:prstGeom prst="rect">
            <a:avLst/>
          </a:prstGeom>
          <a:noFill/>
        </p:spPr>
        <p:txBody>
          <a:bodyPr wrap="square" rtlCol="0">
            <a:spAutoFit/>
          </a:bodyPr>
          <a:lstStyle/>
          <a:p>
            <a:r>
              <a:rPr lang="en-US" sz="2800" dirty="0" smtClean="0"/>
              <a:t>Views</a:t>
            </a:r>
            <a:endParaRPr lang="en-US" sz="2800" dirty="0"/>
          </a:p>
        </p:txBody>
      </p:sp>
      <p:sp>
        <p:nvSpPr>
          <p:cNvPr id="110" name="Rectangle 109"/>
          <p:cNvSpPr/>
          <p:nvPr/>
        </p:nvSpPr>
        <p:spPr>
          <a:xfrm>
            <a:off x="20782152" y="31800033"/>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1129277" y="32885539"/>
            <a:ext cx="1855519" cy="523220"/>
          </a:xfrm>
          <a:prstGeom prst="rect">
            <a:avLst/>
          </a:prstGeom>
          <a:noFill/>
        </p:spPr>
        <p:txBody>
          <a:bodyPr wrap="square" rtlCol="0">
            <a:spAutoFit/>
          </a:bodyPr>
          <a:lstStyle/>
          <a:p>
            <a:r>
              <a:rPr lang="en-US" sz="2800" dirty="0" smtClean="0"/>
              <a:t>Streams</a:t>
            </a:r>
            <a:endParaRPr lang="en-US" sz="2800" dirty="0"/>
          </a:p>
        </p:txBody>
      </p:sp>
      <p:sp>
        <p:nvSpPr>
          <p:cNvPr id="114" name="Rectangle 113"/>
          <p:cNvSpPr/>
          <p:nvPr/>
        </p:nvSpPr>
        <p:spPr>
          <a:xfrm>
            <a:off x="20780028" y="32972850"/>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650263343"/>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431726218"/>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822786360"/>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Tree>
    <p:extLst>
      <p:ext uri="{BB962C8B-B14F-4D97-AF65-F5344CB8AC3E}">
        <p14:creationId xmlns:p14="http://schemas.microsoft.com/office/powerpoint/2010/main" val="57425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4395</TotalTime>
  <Words>1945</Words>
  <Application>Microsoft Macintosh PowerPoint</Application>
  <PresentationFormat>Custom</PresentationFormat>
  <Paragraphs>302</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152</cp:revision>
  <cp:lastPrinted>2016-05-31T22:56:17Z</cp:lastPrinted>
  <dcterms:created xsi:type="dcterms:W3CDTF">2016-05-18T13:00:18Z</dcterms:created>
  <dcterms:modified xsi:type="dcterms:W3CDTF">2016-06-01T20:27:15Z</dcterms:modified>
</cp:coreProperties>
</file>