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5" userDrawn="1">
          <p15:clr>
            <a:srgbClr val="A4A3A4"/>
          </p15:clr>
        </p15:guide>
        <p15:guide id="2" pos="12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5265"/>
    <a:srgbClr val="ECF0F1"/>
    <a:srgbClr val="2C3E50"/>
    <a:srgbClr val="998FB8"/>
    <a:srgbClr val="3498DB"/>
    <a:srgbClr val="914DA0"/>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9"/>
    <p:restoredTop sz="94745"/>
  </p:normalViewPr>
  <p:slideViewPr>
    <p:cSldViewPr snapToGrid="0" snapToObjects="1" showGuides="1">
      <p:cViewPr>
        <p:scale>
          <a:sx n="30" d="100"/>
          <a:sy n="30" d="100"/>
        </p:scale>
        <p:origin x="1656" y="-1336"/>
      </p:cViewPr>
      <p:guideLst>
        <p:guide orient="horz" pos="4935"/>
        <p:guide pos="121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Referrers</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cat>
            <c:strRef>
              <c:f>Sheet1!$A$2:$A$5</c:f>
              <c:strCache>
                <c:ptCount val="4"/>
                <c:pt idx="0">
                  <c:v>DRS Search and Browse</c:v>
                </c:pt>
                <c:pt idx="1">
                  <c:v>Direct URL</c:v>
                </c:pt>
                <c:pt idx="2">
                  <c:v>Google</c:v>
                </c:pt>
                <c:pt idx="3">
                  <c:v>Other</c:v>
                </c:pt>
              </c:strCache>
            </c:strRef>
          </c:cat>
          <c:val>
            <c:numRef>
              <c:f>Sheet1!$B$2:$B$5</c:f>
              <c:numCache>
                <c:formatCode>_(* #,##0_);_(* \(#,##0\);_(* "-"??_);_(@_)</c:formatCode>
                <c:ptCount val="4"/>
                <c:pt idx="0">
                  <c:v>57699.0</c:v>
                </c:pt>
                <c:pt idx="1">
                  <c:v>23240.0</c:v>
                </c:pt>
                <c:pt idx="2">
                  <c:v>16179.0</c:v>
                </c:pt>
                <c:pt idx="3">
                  <c:v>5978.0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5/22/16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5/22/16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 Id="rId9"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250036488"/>
              </p:ext>
            </p:extLst>
          </p:nvPr>
        </p:nvGraphicFramePr>
        <p:xfrm>
          <a:off x="10551705" y="7464706"/>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4">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622862"/>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613022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420074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32479905"/>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238791985"/>
              </p:ext>
            </p:extLst>
          </p:nvPr>
        </p:nvGraphicFramePr>
        <p:xfrm>
          <a:off x="9287410" y="32641599"/>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31664998"/>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32403705"/>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31789714"/>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9166831" y="31684483"/>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6952687"/>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35285345"/>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Frequency</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231086" y="26749371"/>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143999" y="13737075"/>
            <a:ext cx="20146397" cy="54498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1877439299"/>
              </p:ext>
            </p:extLst>
          </p:nvPr>
        </p:nvGraphicFramePr>
        <p:xfrm>
          <a:off x="9245925" y="29474750"/>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39" name="Rectangle 38"/>
          <p:cNvSpPr/>
          <p:nvPr/>
        </p:nvSpPr>
        <p:spPr>
          <a:xfrm rot="10800000">
            <a:off x="9079107" y="29191857"/>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142794" y="31309356"/>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84297" y="14192109"/>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99509" y="24840321"/>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endParaRPr lang="en-US" sz="36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1203375" y="32709698"/>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a:t>
            </a:r>
            <a:r>
              <a:rPr lang="en-US" sz="3600" dirty="0" smtClean="0">
                <a:solidFill>
                  <a:srgbClr val="2C3E50"/>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1935213370"/>
              </p:ext>
            </p:extLst>
          </p:nvPr>
        </p:nvGraphicFramePr>
        <p:xfrm>
          <a:off x="1011659" y="34969946"/>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2" name="Rectangle 41"/>
          <p:cNvSpPr/>
          <p:nvPr/>
        </p:nvSpPr>
        <p:spPr>
          <a:xfrm>
            <a:off x="9192985" y="6052456"/>
            <a:ext cx="20111358" cy="10406743"/>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5156" y="6052457"/>
            <a:ext cx="7679873" cy="35835771"/>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171214" y="16998042"/>
            <a:ext cx="20046043" cy="12393388"/>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27670" y="30088113"/>
            <a:ext cx="20111358" cy="95141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020801" y="6086687"/>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646001" y="7846662"/>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296751" y="7933973"/>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684781" y="7266825"/>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317387" y="7346880"/>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530735215"/>
              </p:ext>
            </p:extLst>
          </p:nvPr>
        </p:nvGraphicFramePr>
        <p:xfrm>
          <a:off x="15010682" y="7469642"/>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Chart 55"/>
          <p:cNvGraphicFramePr/>
          <p:nvPr>
            <p:extLst>
              <p:ext uri="{D42A27DB-BD31-4B8C-83A1-F6EECF244321}">
                <p14:modId xmlns:p14="http://schemas.microsoft.com/office/powerpoint/2010/main" val="1567172514"/>
              </p:ext>
            </p:extLst>
          </p:nvPr>
        </p:nvGraphicFramePr>
        <p:xfrm>
          <a:off x="21107736" y="7473062"/>
          <a:ext cx="8627911" cy="6019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Chart 24"/>
          <p:cNvGraphicFramePr/>
          <p:nvPr>
            <p:extLst>
              <p:ext uri="{D42A27DB-BD31-4B8C-83A1-F6EECF244321}">
                <p14:modId xmlns:p14="http://schemas.microsoft.com/office/powerpoint/2010/main" val="586296831"/>
              </p:ext>
            </p:extLst>
          </p:nvPr>
        </p:nvGraphicFramePr>
        <p:xfrm>
          <a:off x="783772" y="16173286"/>
          <a:ext cx="7670498" cy="8156286"/>
        </p:xfrm>
        <a:graphic>
          <a:graphicData uri="http://schemas.openxmlformats.org/drawingml/2006/chart">
            <c:chart xmlns:c="http://schemas.openxmlformats.org/drawingml/2006/chart" xmlns:r="http://schemas.openxmlformats.org/officeDocument/2006/relationships" r:id="rId8"/>
          </a:graphicData>
        </a:graphic>
      </p:graphicFrame>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1510" t="3414" r="16073" b="4969"/>
          <a:stretch/>
        </p:blipFill>
        <p:spPr>
          <a:xfrm>
            <a:off x="1084817" y="26253143"/>
            <a:ext cx="7487683" cy="5947937"/>
          </a:xfrm>
          <a:prstGeom prst="rect">
            <a:avLst/>
          </a:prstGeom>
        </p:spPr>
      </p:pic>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2176</TotalTime>
  <Words>791</Words>
  <Application>Microsoft Macintosh PowerPoint</Application>
  <PresentationFormat>Custom</PresentationFormat>
  <Paragraphs>163</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38</cp:revision>
  <dcterms:created xsi:type="dcterms:W3CDTF">2016-05-18T13:00:18Z</dcterms:created>
  <dcterms:modified xsi:type="dcterms:W3CDTF">2016-05-23T00:28:17Z</dcterms:modified>
</cp:coreProperties>
</file>