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9" r:id="rId3"/>
    <p:sldId id="270" r:id="rId4"/>
    <p:sldId id="268" r:id="rId5"/>
    <p:sldId id="266" r:id="rId6"/>
    <p:sldId id="265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FC7"/>
    <a:srgbClr val="243894"/>
    <a:srgbClr val="E8EEED"/>
    <a:srgbClr val="263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 autoAdjust="0"/>
    <p:restoredTop sz="94666"/>
  </p:normalViewPr>
  <p:slideViewPr>
    <p:cSldViewPr snapToGrid="0" snapToObjects="1">
      <p:cViewPr>
        <p:scale>
          <a:sx n="100" d="100"/>
          <a:sy n="100" d="100"/>
        </p:scale>
        <p:origin x="10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04" y="1232692"/>
            <a:ext cx="5879590" cy="5470849"/>
          </a:xfrm>
        </p:spPr>
      </p:pic>
      <p:sp>
        <p:nvSpPr>
          <p:cNvPr id="6" name="Rectangle 5"/>
          <p:cNvSpPr/>
          <p:nvPr/>
        </p:nvSpPr>
        <p:spPr>
          <a:xfrm>
            <a:off x="1981199" y="1235675"/>
            <a:ext cx="2084513" cy="914400"/>
          </a:xfrm>
          <a:prstGeom prst="rect">
            <a:avLst/>
          </a:prstGeom>
          <a:solidFill>
            <a:srgbClr val="24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7" t="26681" r="28184" b="17373"/>
          <a:stretch/>
        </p:blipFill>
        <p:spPr>
          <a:xfrm>
            <a:off x="2971800" y="2679701"/>
            <a:ext cx="3213100" cy="30607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404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References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https://</a:t>
            </a:r>
            <a:r>
              <a:rPr lang="en-US" sz="2700" i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http://</a:t>
            </a:r>
            <a:r>
              <a:rPr lang="en-US" sz="2700" i="1" dirty="0" err="1" smtClean="0">
                <a:solidFill>
                  <a:srgbClr val="236FC7"/>
                </a:solidFill>
              </a:rPr>
              <a:t>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36FC7"/>
                </a:solidFill>
              </a:rPr>
              <a:t>sj.sweeney@</a:t>
            </a:r>
            <a:r>
              <a:rPr lang="en-US" sz="2700" i="1" dirty="0" err="1">
                <a:solidFill>
                  <a:srgbClr val="236FC7"/>
                </a:solidFill>
              </a:rPr>
              <a:t>neu.edu</a:t>
            </a:r>
            <a:endParaRPr lang="en-US" sz="2700" i="1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>
            <a:off x="2254538" y="1385191"/>
            <a:ext cx="4640185" cy="4978584"/>
          </a:xfrm>
          <a:prstGeom prst="circularArrow">
            <a:avLst>
              <a:gd name="adj1" fmla="val 7820"/>
              <a:gd name="adj2" fmla="val 885954"/>
              <a:gd name="adj3" fmla="val 85957"/>
              <a:gd name="adj4" fmla="val 10819082"/>
              <a:gd name="adj5" fmla="val 3910"/>
            </a:avLst>
          </a:prstGeom>
          <a:solidFill>
            <a:srgbClr val="24389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Circular Arrow 14"/>
          <p:cNvSpPr/>
          <p:nvPr/>
        </p:nvSpPr>
        <p:spPr>
          <a:xfrm rot="10800000">
            <a:off x="2254538" y="1371508"/>
            <a:ext cx="4640185" cy="4978584"/>
          </a:xfrm>
          <a:prstGeom prst="circularArrow">
            <a:avLst>
              <a:gd name="adj1" fmla="val 7820"/>
              <a:gd name="adj2" fmla="val 885954"/>
              <a:gd name="adj3" fmla="val 85957"/>
              <a:gd name="adj4" fmla="val 10819082"/>
              <a:gd name="adj5" fmla="val 3910"/>
            </a:avLst>
          </a:prstGeom>
          <a:solidFill>
            <a:srgbClr val="24389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35</Words>
  <Application>Microsoft Macintosh PowerPoint</Application>
  <PresentationFormat>On-screen Show (4:3)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Gotham Book</vt:lpstr>
      <vt:lpstr>Arial</vt:lpstr>
      <vt:lpstr>DRS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23</cp:revision>
  <dcterms:created xsi:type="dcterms:W3CDTF">2015-09-24T13:39:02Z</dcterms:created>
  <dcterms:modified xsi:type="dcterms:W3CDTF">2016-06-07T01:30:58Z</dcterms:modified>
</cp:coreProperties>
</file>