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6" r:id="rId3"/>
    <p:sldId id="268" r:id="rId4"/>
    <p:sldId id="267" r:id="rId5"/>
    <p:sldId id="269" r:id="rId6"/>
    <p:sldId id="25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5" autoAdjust="0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1176" y="184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ader.library.northeastern.edu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smtClean="0">
                <a:solidFill>
                  <a:srgbClr val="26374B"/>
                </a:solidFill>
                <a:latin typeface="Gotham Book"/>
                <a:cs typeface="Gotham Book"/>
              </a:rPr>
              <a:t>Ceres: Exhibits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3179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Toolkit Architecture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0288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Toolkit Features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Faceted searching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Collection and file browsing</a:t>
            </a:r>
          </a:p>
          <a:p>
            <a:r>
              <a:rPr lang="en-US" dirty="0">
                <a:solidFill>
                  <a:srgbClr val="26374B"/>
                </a:solidFill>
              </a:rPr>
              <a:t>F</a:t>
            </a:r>
            <a:r>
              <a:rPr lang="en-US" dirty="0" smtClean="0">
                <a:solidFill>
                  <a:srgbClr val="26374B"/>
                </a:solidFill>
              </a:rPr>
              <a:t>ile downloading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Galleries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Playlists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Timelines</a:t>
            </a:r>
            <a:endParaRPr lang="en-US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4300"/>
            <a:ext cx="8686800" cy="28575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Live </a:t>
            </a:r>
            <a:r>
              <a:rPr lang="en-US" b="1" dirty="0" smtClean="0"/>
              <a:t>Sites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: [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bitly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/google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?]</a:t>
            </a:r>
          </a:p>
          <a:p>
            <a:pPr marL="0" indent="0">
              <a:buNone/>
            </a:pPr>
            <a:r>
              <a:rPr lang="en-US" dirty="0" smtClean="0"/>
              <a:t>Interviews </a:t>
            </a:r>
            <a:r>
              <a:rPr lang="en-US" dirty="0"/>
              <a:t>with Jewish Latin American Writers and </a:t>
            </a:r>
            <a:r>
              <a:rPr lang="en-US" dirty="0" smtClean="0"/>
              <a:t>Artists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36FC7"/>
                </a:solidFill>
              </a:rPr>
              <a:t>http://</a:t>
            </a:r>
            <a:r>
              <a:rPr lang="en-US" b="1" dirty="0" err="1" smtClean="0">
                <a:solidFill>
                  <a:srgbClr val="236FC7"/>
                </a:solidFill>
              </a:rPr>
              <a:t>latinjewisharts.northeastern.edu</a:t>
            </a:r>
            <a:endParaRPr lang="en-US" b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r>
              <a:rPr lang="en-US" dirty="0" smtClean="0"/>
              <a:t>Picturing the World Gallery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36FC7"/>
                </a:solidFill>
              </a:rPr>
              <a:t>http://</a:t>
            </a:r>
            <a:r>
              <a:rPr lang="en-US" b="1" dirty="0" err="1">
                <a:solidFill>
                  <a:srgbClr val="236FC7"/>
                </a:solidFill>
              </a:rPr>
              <a:t>arader.library.northeastern.edu</a:t>
            </a:r>
            <a:r>
              <a:rPr lang="en-US" b="1" dirty="0">
                <a:solidFill>
                  <a:srgbClr val="236FC7"/>
                </a:solidFill>
              </a:rPr>
              <a:t> </a:t>
            </a:r>
            <a:endParaRPr lang="en-US" b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Proud Past: A History of Boston-</a:t>
            </a:r>
            <a:r>
              <a:rPr lang="en-US" dirty="0" err="1"/>
              <a:t>Bouvé</a:t>
            </a:r>
            <a:r>
              <a:rPr lang="en-US" dirty="0"/>
              <a:t> College, </a:t>
            </a:r>
            <a:r>
              <a:rPr lang="en-US" dirty="0" smtClean="0"/>
              <a:t>1913-1981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236FC7"/>
                </a:solidFill>
              </a:rPr>
              <a:t>http://</a:t>
            </a:r>
            <a:r>
              <a:rPr lang="en-US" b="1" dirty="0" err="1" smtClean="0">
                <a:solidFill>
                  <a:srgbClr val="236FC7"/>
                </a:solidFill>
              </a:rPr>
              <a:t>aproudpast.library.northeastern.edu</a:t>
            </a:r>
            <a:endParaRPr lang="en-US" b="1" dirty="0" smtClean="0">
              <a:solidFill>
                <a:srgbClr val="236FC7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1" y="4380989"/>
            <a:ext cx="4859383" cy="22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/>
              <a:t>In Development</a:t>
            </a:r>
          </a:p>
          <a:p>
            <a:r>
              <a:rPr lang="en-US" sz="1700" dirty="0" smtClean="0"/>
              <a:t>The Catskills Institute</a:t>
            </a:r>
          </a:p>
          <a:p>
            <a:r>
              <a:rPr lang="en-US" sz="1700" dirty="0" smtClean="0"/>
              <a:t>Holocaust Awareness Week Programming</a:t>
            </a:r>
          </a:p>
          <a:p>
            <a:r>
              <a:rPr lang="en-US" sz="1700" dirty="0" smtClean="0"/>
              <a:t>Spectrum Literary Magazine</a:t>
            </a:r>
          </a:p>
          <a:p>
            <a:r>
              <a:rPr lang="en-US" sz="1700" dirty="0" smtClean="0"/>
              <a:t>DMC Studios Student Work Showcase</a:t>
            </a:r>
          </a:p>
          <a:p>
            <a:r>
              <a:rPr lang="en-US" sz="1700" dirty="0" smtClean="0"/>
              <a:t>United South End Settlements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4367926"/>
            <a:ext cx="4598128" cy="214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/>
              <a:t>New Projects Projected for 2016</a:t>
            </a:r>
          </a:p>
          <a:p>
            <a:r>
              <a:rPr lang="en-US" sz="1700" dirty="0" smtClean="0"/>
              <a:t>Dominican Prayer Book</a:t>
            </a:r>
          </a:p>
          <a:p>
            <a:r>
              <a:rPr lang="en-US" sz="1700" dirty="0" smtClean="0"/>
              <a:t>The Civil Rights and Restorative Justice Project</a:t>
            </a:r>
          </a:p>
          <a:p>
            <a:r>
              <a:rPr lang="en-US" sz="1700" dirty="0" smtClean="0"/>
              <a:t>The Early Black Boston Digital Almanac </a:t>
            </a:r>
          </a:p>
          <a:p>
            <a:r>
              <a:rPr lang="en-US" sz="1700" dirty="0" smtClean="0"/>
              <a:t>The Early Caribbean Digital Archive</a:t>
            </a:r>
          </a:p>
          <a:p>
            <a:r>
              <a:rPr lang="en-US" sz="1700" dirty="0" smtClean="0"/>
              <a:t>African American Institute Archives</a:t>
            </a:r>
          </a:p>
          <a:p>
            <a:r>
              <a:rPr lang="en-US" sz="1700" dirty="0" smtClean="0"/>
              <a:t>Thoreau’s Journal Drawings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5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37251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372516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DRS Project Toolkit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1626325"/>
            <a:ext cx="4762329" cy="400376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DSG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i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US" sz="2700" b="1" i="1" dirty="0" smtClean="0">
                <a:solidFill>
                  <a:schemeClr val="accent6">
                    <a:lumMod val="75000"/>
                  </a:schemeClr>
                </a:solidFill>
              </a:rPr>
              <a:t>://</a:t>
            </a:r>
            <a:r>
              <a:rPr lang="en-US" sz="2700" b="1" i="1" dirty="0" err="1" smtClean="0">
                <a:solidFill>
                  <a:schemeClr val="accent6">
                    <a:lumMod val="75000"/>
                  </a:schemeClr>
                </a:solidFill>
              </a:rPr>
              <a:t>dsg.northeastern.edu</a:t>
            </a:r>
            <a:endParaRPr lang="en-US" sz="27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b="1" i="1" dirty="0" smtClean="0">
                <a:solidFill>
                  <a:schemeClr val="accent6">
                    <a:lumMod val="75000"/>
                  </a:schemeClr>
                </a:solidFill>
              </a:rPr>
              <a:t>[toolkit </a:t>
            </a:r>
            <a:r>
              <a:rPr lang="en-US" sz="2700" b="1" i="1" dirty="0" err="1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sz="2700" b="1" i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6374B"/>
                </a:solidFill>
              </a:rPr>
              <a:t>sj.sweeney@</a:t>
            </a:r>
            <a:r>
              <a:rPr lang="en-US" sz="2700" i="1" dirty="0" err="1">
                <a:solidFill>
                  <a:srgbClr val="26374B"/>
                </a:solidFill>
              </a:rPr>
              <a:t>neu.edu</a:t>
            </a:r>
            <a:endParaRPr lang="en-US" sz="2700" i="1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169</Words>
  <Application>Microsoft Macintosh PowerPoint</Application>
  <PresentationFormat>On-screen Show (4:3)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Gotham Book</vt:lpstr>
      <vt:lpstr>Arial</vt:lpstr>
      <vt:lpstr>DRS</vt:lpstr>
      <vt:lpstr>PowerPoint Presentation</vt:lpstr>
      <vt:lpstr>PowerPoint Presentation</vt:lpstr>
      <vt:lpstr>Toolkit Architecture</vt:lpstr>
      <vt:lpstr>Toolkit Features</vt:lpstr>
      <vt:lpstr>Toolkit Sites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26</cp:revision>
  <dcterms:created xsi:type="dcterms:W3CDTF">2015-09-24T13:39:02Z</dcterms:created>
  <dcterms:modified xsi:type="dcterms:W3CDTF">2016-05-17T12:49:11Z</dcterms:modified>
</cp:coreProperties>
</file>