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607" y="214193"/>
            <a:ext cx="876722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Leveraging Communities to Highlight Scholarly Repository Content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83607" y="214193"/>
            <a:ext cx="8767223" cy="6471688"/>
          </a:xfrm>
          <a:prstGeom prst="rect">
            <a:avLst/>
          </a:pr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04428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RS front page 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74" y="91863"/>
            <a:ext cx="5044425" cy="8299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920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228583" y="2124561"/>
            <a:ext cx="504856" cy="896202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73752" y="6353145"/>
            <a:ext cx="590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  <p:pic>
        <p:nvPicPr>
          <p:cNvPr id="5" name="Picture 4" descr="2014-10-30_10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6" y="166745"/>
            <a:ext cx="3476696" cy="7550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1083628"/>
            <a:ext cx="8534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Leveraging Communities to Highlight </a:t>
            </a:r>
            <a:r>
              <a:rPr lang="en-US" sz="2400" dirty="0" smtClean="0"/>
              <a:t>Scholarly </a:t>
            </a:r>
            <a:r>
              <a:rPr lang="en-US" sz="2400" dirty="0" smtClean="0"/>
              <a:t>Content</a:t>
            </a:r>
            <a:endParaRPr lang="en-US" sz="2400" dirty="0"/>
          </a:p>
        </p:txBody>
      </p:sp>
      <p:pic>
        <p:nvPicPr>
          <p:cNvPr id="11" name="Picture 10" descr="SmartCollection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34" y="2063927"/>
            <a:ext cx="2367328" cy="40257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99561" y="1756151"/>
            <a:ext cx="743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Text text text text </a:t>
            </a:r>
            <a:r>
              <a:rPr lang="en-US" sz="1400" dirty="0"/>
              <a:t>Text text text </a:t>
            </a:r>
            <a:r>
              <a:rPr lang="en-US" sz="1400" dirty="0" smtClean="0"/>
              <a:t>text </a:t>
            </a:r>
            <a:r>
              <a:rPr lang="en-US" sz="1400" dirty="0"/>
              <a:t>Text text text </a:t>
            </a:r>
            <a:r>
              <a:rPr lang="en-US" sz="1400" dirty="0" smtClean="0"/>
              <a:t>text </a:t>
            </a:r>
            <a:r>
              <a:rPr lang="en-US" sz="1400" dirty="0"/>
              <a:t>Text text text text Text text text text </a:t>
            </a:r>
            <a:r>
              <a:rPr lang="en-US" sz="1400" dirty="0" smtClean="0"/>
              <a:t>Text</a:t>
            </a:r>
            <a:endParaRPr lang="en-US" sz="1400" dirty="0"/>
          </a:p>
        </p:txBody>
      </p:sp>
      <p:pic>
        <p:nvPicPr>
          <p:cNvPr id="19" name="Picture 18" descr="2014-10-30_1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1" y="2320626"/>
            <a:ext cx="2937739" cy="16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3412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RS front page 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35" y="3"/>
            <a:ext cx="6038130" cy="9934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920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328611" y="2224589"/>
            <a:ext cx="304800" cy="896202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0"/>
          <p:cNvSpPr txBox="1">
            <a:spLocks/>
          </p:cNvSpPr>
          <p:nvPr/>
        </p:nvSpPr>
        <p:spPr>
          <a:xfrm>
            <a:off x="457200" y="12175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02F3E"/>
                </a:solidFill>
              </a:rPr>
              <a:t>Fall/Winter Review</a:t>
            </a:r>
            <a:endParaRPr lang="en-US" dirty="0">
              <a:solidFill>
                <a:srgbClr val="202F3E"/>
              </a:solidFill>
            </a:endParaRPr>
          </a:p>
        </p:txBody>
      </p:sp>
      <p:sp>
        <p:nvSpPr>
          <p:cNvPr id="17" name="Content Placeholder 11"/>
          <p:cNvSpPr>
            <a:spLocks noGrp="1"/>
          </p:cNvSpPr>
          <p:nvPr>
            <p:ph idx="1"/>
          </p:nvPr>
        </p:nvSpPr>
        <p:spPr>
          <a:xfrm>
            <a:off x="457200" y="2360584"/>
            <a:ext cx="8229600" cy="2488847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02F3E"/>
              </a:buClr>
            </a:pPr>
            <a:r>
              <a:rPr lang="en-US" smtClean="0">
                <a:solidFill>
                  <a:srgbClr val="202F3E"/>
                </a:solidFill>
              </a:rPr>
              <a:t>Soft Launch</a:t>
            </a:r>
          </a:p>
          <a:p>
            <a:pPr>
              <a:buClr>
                <a:srgbClr val="202F3E"/>
              </a:buClr>
            </a:pPr>
            <a:r>
              <a:rPr lang="en-US" dirty="0" smtClean="0">
                <a:solidFill>
                  <a:srgbClr val="202F3E"/>
                </a:solidFill>
              </a:rPr>
              <a:t>DRS Training</a:t>
            </a:r>
          </a:p>
          <a:p>
            <a:pPr>
              <a:buClr>
                <a:srgbClr val="202F3E"/>
              </a:buClr>
            </a:pPr>
            <a:r>
              <a:rPr lang="en-US" dirty="0" smtClean="0">
                <a:solidFill>
                  <a:srgbClr val="202F3E"/>
                </a:solidFill>
              </a:rPr>
              <a:t>Usability Testing</a:t>
            </a:r>
          </a:p>
          <a:p>
            <a:pPr>
              <a:buClr>
                <a:srgbClr val="202F3E"/>
              </a:buClr>
            </a:pPr>
            <a:r>
              <a:rPr lang="en-US" dirty="0" smtClean="0">
                <a:solidFill>
                  <a:srgbClr val="202F3E"/>
                </a:solidFill>
              </a:rPr>
              <a:t>Handout Materials</a:t>
            </a:r>
          </a:p>
          <a:p>
            <a:pPr>
              <a:buClr>
                <a:srgbClr val="202F3E"/>
              </a:buClr>
            </a:pPr>
            <a:r>
              <a:rPr lang="en-US" i="1" dirty="0" smtClean="0">
                <a:solidFill>
                  <a:srgbClr val="202F3E"/>
                </a:solidFill>
              </a:rPr>
              <a:t>URL Change</a:t>
            </a:r>
            <a:r>
              <a:rPr lang="en-US" dirty="0" smtClean="0">
                <a:solidFill>
                  <a:srgbClr val="202F3E"/>
                </a:solidFill>
              </a:rPr>
              <a:t>:</a:t>
            </a:r>
            <a:endParaRPr lang="en-US" dirty="0">
              <a:solidFill>
                <a:srgbClr val="202F3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312" y="5052387"/>
            <a:ext cx="850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6302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4</cp:revision>
  <dcterms:created xsi:type="dcterms:W3CDTF">2015-04-30T21:08:20Z</dcterms:created>
  <dcterms:modified xsi:type="dcterms:W3CDTF">2015-04-30T21:36:34Z</dcterms:modified>
</cp:coreProperties>
</file>