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36576000" cy="36576000"/>
  <p:notesSz cx="6858000" cy="9144000"/>
  <p:defaultTextStyle>
    <a:defPPr>
      <a:defRPr lang="en-US"/>
    </a:defPPr>
    <a:lvl1pPr marL="0" algn="l" defTabSz="2089555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9555" algn="l" defTabSz="2089555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9105" algn="l" defTabSz="2089555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8660" algn="l" defTabSz="2089555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8211" algn="l" defTabSz="2089555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7766" algn="l" defTabSz="2089555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37320" algn="l" defTabSz="2089555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26875" algn="l" defTabSz="2089555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16426" algn="l" defTabSz="2089555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181"/>
    <a:srgbClr val="FFFFFF"/>
    <a:srgbClr val="1C2939"/>
    <a:srgbClr val="E8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6" autoAdjust="0"/>
    <p:restoredTop sz="78626" autoAdjust="0"/>
  </p:normalViewPr>
  <p:slideViewPr>
    <p:cSldViewPr snapToGrid="0" snapToObjects="1">
      <p:cViewPr varScale="1">
        <p:scale>
          <a:sx n="13" d="100"/>
          <a:sy n="13" d="100"/>
        </p:scale>
        <p:origin x="-1832" y="-152"/>
      </p:cViewPr>
      <p:guideLst>
        <p:guide orient="horz" pos="1152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85992-2584-0D40-9F4F-6E4B59BEC887}" type="datetimeFigureOut">
              <a:rPr lang="en-US" smtClean="0"/>
              <a:t>5/5/15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33A41-3688-D149-9DB2-964966365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1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9555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9555" algn="l" defTabSz="2089555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9105" algn="l" defTabSz="2089555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8660" algn="l" defTabSz="2089555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8211" algn="l" defTabSz="2089555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7766" algn="l" defTabSz="2089555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37320" algn="l" defTabSz="2089555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26875" algn="l" defTabSz="2089555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16426" algn="l" defTabSz="2089555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-Recommended </a:t>
            </a:r>
            <a:r>
              <a:rPr lang="en-US" dirty="0" smtClean="0"/>
              <a:t>font sizes for </a:t>
            </a:r>
            <a:r>
              <a:rPr lang="en-US" smtClean="0"/>
              <a:t>40x40 posters?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3A41-3688-D149-9DB2-9649663650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3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1362275"/>
            <a:ext cx="31089600" cy="78401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0726400"/>
            <a:ext cx="25603200" cy="9347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9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8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7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37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26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1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0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2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464744"/>
            <a:ext cx="8229600" cy="312081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464744"/>
            <a:ext cx="24079200" cy="31208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8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1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23503469"/>
            <a:ext cx="31089600" cy="7264400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5502478"/>
            <a:ext cx="31089600" cy="8000997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955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9105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866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821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77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373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2687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1642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6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8534408"/>
            <a:ext cx="16154400" cy="24138469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8534408"/>
            <a:ext cx="16154400" cy="24138469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7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8187269"/>
            <a:ext cx="16160752" cy="341206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9555" indent="0">
              <a:buNone/>
              <a:defRPr sz="9100" b="1"/>
            </a:lvl2pPr>
            <a:lvl3pPr marL="4179105" indent="0">
              <a:buNone/>
              <a:defRPr sz="8200" b="1"/>
            </a:lvl3pPr>
            <a:lvl4pPr marL="6268660" indent="0">
              <a:buNone/>
              <a:defRPr sz="7300" b="1"/>
            </a:lvl4pPr>
            <a:lvl5pPr marL="8358211" indent="0">
              <a:buNone/>
              <a:defRPr sz="7300" b="1"/>
            </a:lvl5pPr>
            <a:lvl6pPr marL="10447766" indent="0">
              <a:buNone/>
              <a:defRPr sz="7300" b="1"/>
            </a:lvl6pPr>
            <a:lvl7pPr marL="12537320" indent="0">
              <a:buNone/>
              <a:defRPr sz="7300" b="1"/>
            </a:lvl7pPr>
            <a:lvl8pPr marL="14626875" indent="0">
              <a:buNone/>
              <a:defRPr sz="7300" b="1"/>
            </a:lvl8pPr>
            <a:lvl9pPr marL="16716426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11599333"/>
            <a:ext cx="16160752" cy="21073536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6" y="8187269"/>
            <a:ext cx="16167100" cy="341206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9555" indent="0">
              <a:buNone/>
              <a:defRPr sz="9100" b="1"/>
            </a:lvl2pPr>
            <a:lvl3pPr marL="4179105" indent="0">
              <a:buNone/>
              <a:defRPr sz="8200" b="1"/>
            </a:lvl3pPr>
            <a:lvl4pPr marL="6268660" indent="0">
              <a:buNone/>
              <a:defRPr sz="7300" b="1"/>
            </a:lvl4pPr>
            <a:lvl5pPr marL="8358211" indent="0">
              <a:buNone/>
              <a:defRPr sz="7300" b="1"/>
            </a:lvl5pPr>
            <a:lvl6pPr marL="10447766" indent="0">
              <a:buNone/>
              <a:defRPr sz="7300" b="1"/>
            </a:lvl6pPr>
            <a:lvl7pPr marL="12537320" indent="0">
              <a:buNone/>
              <a:defRPr sz="7300" b="1"/>
            </a:lvl7pPr>
            <a:lvl8pPr marL="14626875" indent="0">
              <a:buNone/>
              <a:defRPr sz="7300" b="1"/>
            </a:lvl8pPr>
            <a:lvl9pPr marL="16716426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6" y="11599333"/>
            <a:ext cx="16167100" cy="21073536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8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5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5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6" y="1456267"/>
            <a:ext cx="12033252" cy="619760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456275"/>
            <a:ext cx="20447000" cy="31216603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6" y="7653875"/>
            <a:ext cx="12033252" cy="25019003"/>
          </a:xfrm>
        </p:spPr>
        <p:txBody>
          <a:bodyPr/>
          <a:lstStyle>
            <a:lvl1pPr marL="0" indent="0">
              <a:buNone/>
              <a:defRPr sz="6400"/>
            </a:lvl1pPr>
            <a:lvl2pPr marL="2089555" indent="0">
              <a:buNone/>
              <a:defRPr sz="5500"/>
            </a:lvl2pPr>
            <a:lvl3pPr marL="4179105" indent="0">
              <a:buNone/>
              <a:defRPr sz="4600"/>
            </a:lvl3pPr>
            <a:lvl4pPr marL="6268660" indent="0">
              <a:buNone/>
              <a:defRPr sz="4100"/>
            </a:lvl4pPr>
            <a:lvl5pPr marL="8358211" indent="0">
              <a:buNone/>
              <a:defRPr sz="4100"/>
            </a:lvl5pPr>
            <a:lvl6pPr marL="10447766" indent="0">
              <a:buNone/>
              <a:defRPr sz="4100"/>
            </a:lvl6pPr>
            <a:lvl7pPr marL="12537320" indent="0">
              <a:buNone/>
              <a:defRPr sz="4100"/>
            </a:lvl7pPr>
            <a:lvl8pPr marL="14626875" indent="0">
              <a:buNone/>
              <a:defRPr sz="4100"/>
            </a:lvl8pPr>
            <a:lvl9pPr marL="16716426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5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25603200"/>
            <a:ext cx="21945600" cy="3022603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3268133"/>
            <a:ext cx="21945600" cy="21945600"/>
          </a:xfrm>
        </p:spPr>
        <p:txBody>
          <a:bodyPr/>
          <a:lstStyle>
            <a:lvl1pPr marL="0" indent="0">
              <a:buNone/>
              <a:defRPr sz="14600"/>
            </a:lvl1pPr>
            <a:lvl2pPr marL="2089555" indent="0">
              <a:buNone/>
              <a:defRPr sz="12800"/>
            </a:lvl2pPr>
            <a:lvl3pPr marL="4179105" indent="0">
              <a:buNone/>
              <a:defRPr sz="11000"/>
            </a:lvl3pPr>
            <a:lvl4pPr marL="6268660" indent="0">
              <a:buNone/>
              <a:defRPr sz="9100"/>
            </a:lvl4pPr>
            <a:lvl5pPr marL="8358211" indent="0">
              <a:buNone/>
              <a:defRPr sz="9100"/>
            </a:lvl5pPr>
            <a:lvl6pPr marL="10447766" indent="0">
              <a:buNone/>
              <a:defRPr sz="9100"/>
            </a:lvl6pPr>
            <a:lvl7pPr marL="12537320" indent="0">
              <a:buNone/>
              <a:defRPr sz="9100"/>
            </a:lvl7pPr>
            <a:lvl8pPr marL="14626875" indent="0">
              <a:buNone/>
              <a:defRPr sz="9100"/>
            </a:lvl8pPr>
            <a:lvl9pPr marL="1671642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8625803"/>
            <a:ext cx="21945600" cy="4292597"/>
          </a:xfrm>
        </p:spPr>
        <p:txBody>
          <a:bodyPr/>
          <a:lstStyle>
            <a:lvl1pPr marL="0" indent="0">
              <a:buNone/>
              <a:defRPr sz="6400"/>
            </a:lvl1pPr>
            <a:lvl2pPr marL="2089555" indent="0">
              <a:buNone/>
              <a:defRPr sz="5500"/>
            </a:lvl2pPr>
            <a:lvl3pPr marL="4179105" indent="0">
              <a:buNone/>
              <a:defRPr sz="4600"/>
            </a:lvl3pPr>
            <a:lvl4pPr marL="6268660" indent="0">
              <a:buNone/>
              <a:defRPr sz="4100"/>
            </a:lvl4pPr>
            <a:lvl5pPr marL="8358211" indent="0">
              <a:buNone/>
              <a:defRPr sz="4100"/>
            </a:lvl5pPr>
            <a:lvl6pPr marL="10447766" indent="0">
              <a:buNone/>
              <a:defRPr sz="4100"/>
            </a:lvl6pPr>
            <a:lvl7pPr marL="12537320" indent="0">
              <a:buNone/>
              <a:defRPr sz="4100"/>
            </a:lvl7pPr>
            <a:lvl8pPr marL="14626875" indent="0">
              <a:buNone/>
              <a:defRPr sz="4100"/>
            </a:lvl8pPr>
            <a:lvl9pPr marL="16716426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464736"/>
            <a:ext cx="32918400" cy="6096000"/>
          </a:xfrm>
          <a:prstGeom prst="rect">
            <a:avLst/>
          </a:prstGeom>
        </p:spPr>
        <p:txBody>
          <a:bodyPr vert="horz" lIns="417913" tIns="208954" rIns="417913" bIns="20895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8534408"/>
            <a:ext cx="32918400" cy="24138469"/>
          </a:xfrm>
          <a:prstGeom prst="rect">
            <a:avLst/>
          </a:prstGeom>
        </p:spPr>
        <p:txBody>
          <a:bodyPr vert="horz" lIns="417913" tIns="208954" rIns="417913" bIns="2089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33900542"/>
            <a:ext cx="8534400" cy="1947333"/>
          </a:xfrm>
          <a:prstGeom prst="rect">
            <a:avLst/>
          </a:prstGeom>
        </p:spPr>
        <p:txBody>
          <a:bodyPr vert="horz" lIns="417913" tIns="208954" rIns="417913" bIns="20895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8744C-CFB2-7D43-BF8E-20D9B6CB77D5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33900542"/>
            <a:ext cx="11582400" cy="1947333"/>
          </a:xfrm>
          <a:prstGeom prst="rect">
            <a:avLst/>
          </a:prstGeom>
        </p:spPr>
        <p:txBody>
          <a:bodyPr vert="horz" lIns="417913" tIns="208954" rIns="417913" bIns="20895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33900542"/>
            <a:ext cx="8534400" cy="1947333"/>
          </a:xfrm>
          <a:prstGeom prst="rect">
            <a:avLst/>
          </a:prstGeom>
        </p:spPr>
        <p:txBody>
          <a:bodyPr vert="horz" lIns="417913" tIns="208954" rIns="417913" bIns="20895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90E66-DDED-8F48-8E17-D49660BCB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9555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163" indent="-1567163" algn="l" defTabSz="2089555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5526" indent="-1305971" algn="l" defTabSz="2089555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3885" indent="-1044775" algn="l" defTabSz="2089555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13435" indent="-1044775" algn="l" defTabSz="2089555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402990" indent="-1044775" algn="l" defTabSz="2089555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2541" indent="-1044775" algn="l" defTabSz="2089555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2096" indent="-1044775" algn="l" defTabSz="2089555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1651" indent="-1044775" algn="l" defTabSz="2089555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1206" indent="-1044775" algn="l" defTabSz="2089555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955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9555" algn="l" defTabSz="208955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9105" algn="l" defTabSz="208955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8660" algn="l" defTabSz="208955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8211" algn="l" defTabSz="208955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7766" algn="l" defTabSz="208955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320" algn="l" defTabSz="208955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26875" algn="l" defTabSz="208955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16426" algn="l" defTabSz="2089555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 rot="5400000">
            <a:off x="-4" y="0"/>
            <a:ext cx="36576000" cy="36576000"/>
          </a:xfrm>
          <a:prstGeom prst="rect">
            <a:avLst/>
          </a:prstGeom>
          <a:solidFill>
            <a:srgbClr val="E8ED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7913" tIns="208954" rIns="417913" bIns="208954" rtlCol="0" anchor="ctr"/>
          <a:lstStyle/>
          <a:p>
            <a:pPr algn="ctr"/>
            <a:endParaRPr lang="en-US">
              <a:latin typeface="Helvetica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5788" y="761368"/>
            <a:ext cx="34843736" cy="40216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17913" tIns="208954" rIns="417913" bIns="208954"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35798" y="673682"/>
            <a:ext cx="25160522" cy="1529985"/>
          </a:xfrm>
          <a:prstGeom prst="rect">
            <a:avLst/>
          </a:prstGeom>
          <a:solidFill>
            <a:schemeClr val="bg1"/>
          </a:solidFill>
        </p:spPr>
        <p:txBody>
          <a:bodyPr wrap="square" lIns="417913" tIns="208954" rIns="417913" bIns="208954" rtlCol="0" anchor="ctr">
            <a:spAutoFit/>
          </a:bodyPr>
          <a:lstStyle/>
          <a:p>
            <a:r>
              <a:rPr lang="en-US" sz="7200" dirty="0">
                <a:solidFill>
                  <a:srgbClr val="000000"/>
                </a:solidFill>
                <a:latin typeface="Helvetica"/>
                <a:cs typeface="Helvetica"/>
              </a:rPr>
              <a:t>Using Communities to Highlight Scholarly Content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5792" y="6028355"/>
            <a:ext cx="10578352" cy="1980364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417913" tIns="208954" rIns="417913" bIns="208954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400" b="1" dirty="0">
                <a:latin typeface="Helvetica"/>
                <a:cs typeface="Helvetica"/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sz="2000" dirty="0" err="1">
                <a:latin typeface="Helvetica"/>
                <a:cs typeface="Helvetica"/>
              </a:rPr>
              <a:t>Lorem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ipsum</a:t>
            </a:r>
            <a:r>
              <a:rPr lang="en-US" sz="2000" dirty="0">
                <a:latin typeface="Helvetica"/>
                <a:cs typeface="Helvetica"/>
              </a:rPr>
              <a:t> dolor sit </a:t>
            </a:r>
            <a:r>
              <a:rPr lang="en-US" sz="2000" dirty="0" err="1">
                <a:latin typeface="Helvetica"/>
                <a:cs typeface="Helvetica"/>
              </a:rPr>
              <a:t>amet</a:t>
            </a:r>
            <a:r>
              <a:rPr lang="en-US" sz="2000" dirty="0">
                <a:latin typeface="Helvetica"/>
                <a:cs typeface="Helvetica"/>
              </a:rPr>
              <a:t>, </a:t>
            </a:r>
            <a:r>
              <a:rPr lang="en-US" sz="2000" dirty="0" err="1">
                <a:latin typeface="Helvetica"/>
                <a:cs typeface="Helvetica"/>
              </a:rPr>
              <a:t>consectetur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adipiscing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elit</a:t>
            </a:r>
            <a:r>
              <a:rPr lang="en-US" sz="2000" dirty="0">
                <a:latin typeface="Helvetica"/>
                <a:cs typeface="Helvetica"/>
              </a:rPr>
              <a:t>, </a:t>
            </a:r>
            <a:r>
              <a:rPr lang="en-US" sz="2000" dirty="0" err="1">
                <a:latin typeface="Helvetica"/>
                <a:cs typeface="Helvetica"/>
              </a:rPr>
              <a:t>sed</a:t>
            </a:r>
            <a:r>
              <a:rPr lang="en-US" sz="2000" dirty="0">
                <a:latin typeface="Helvetica"/>
                <a:cs typeface="Helvetica"/>
              </a:rPr>
              <a:t> do </a:t>
            </a:r>
            <a:r>
              <a:rPr lang="en-US" sz="2000" dirty="0" err="1">
                <a:latin typeface="Helvetica"/>
                <a:cs typeface="Helvetica"/>
              </a:rPr>
              <a:t>eiusmod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tempor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incididunt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ut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labore</a:t>
            </a:r>
            <a:r>
              <a:rPr lang="en-US" sz="2000" dirty="0">
                <a:latin typeface="Helvetica"/>
                <a:cs typeface="Helvetica"/>
              </a:rPr>
              <a:t> et </a:t>
            </a:r>
            <a:r>
              <a:rPr lang="en-US" sz="2000" dirty="0" err="1">
                <a:latin typeface="Helvetica"/>
                <a:cs typeface="Helvetica"/>
              </a:rPr>
              <a:t>dolore</a:t>
            </a:r>
            <a:r>
              <a:rPr lang="en-US" sz="2000" dirty="0">
                <a:latin typeface="Helvetica"/>
                <a:cs typeface="Helvetica"/>
              </a:rPr>
              <a:t> magna </a:t>
            </a:r>
            <a:r>
              <a:rPr lang="en-US" sz="2000" dirty="0" err="1">
                <a:latin typeface="Helvetica"/>
                <a:cs typeface="Helvetica"/>
              </a:rPr>
              <a:t>aliqua</a:t>
            </a:r>
            <a:r>
              <a:rPr lang="en-US" sz="2000" dirty="0">
                <a:latin typeface="Helvetica"/>
                <a:cs typeface="Helvetica"/>
              </a:rPr>
              <a:t>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5788" y="14137358"/>
            <a:ext cx="10578356" cy="265747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417913" tIns="208954" rIns="417913" bIns="208954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400" b="1" dirty="0">
                <a:latin typeface="Helvetica"/>
                <a:cs typeface="Helvetica"/>
              </a:rPr>
              <a:t>Section Three</a:t>
            </a:r>
          </a:p>
          <a:p>
            <a:pPr>
              <a:lnSpc>
                <a:spcPct val="110000"/>
              </a:lnSpc>
            </a:pPr>
            <a:r>
              <a:rPr lang="en-US" sz="2000" dirty="0" err="1">
                <a:latin typeface="Helvetica"/>
                <a:cs typeface="Helvetica"/>
              </a:rPr>
              <a:t>Lorem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ipsum</a:t>
            </a:r>
            <a:r>
              <a:rPr lang="en-US" sz="2000" dirty="0">
                <a:latin typeface="Helvetica"/>
                <a:cs typeface="Helvetica"/>
              </a:rPr>
              <a:t> dolor sit </a:t>
            </a:r>
            <a:r>
              <a:rPr lang="en-US" sz="2000" dirty="0" err="1">
                <a:latin typeface="Helvetica"/>
                <a:cs typeface="Helvetica"/>
              </a:rPr>
              <a:t>amet</a:t>
            </a:r>
            <a:r>
              <a:rPr lang="en-US" sz="2000" dirty="0">
                <a:latin typeface="Helvetica"/>
                <a:cs typeface="Helvetica"/>
              </a:rPr>
              <a:t>, </a:t>
            </a:r>
            <a:r>
              <a:rPr lang="en-US" sz="2000" dirty="0" err="1">
                <a:latin typeface="Helvetica"/>
                <a:cs typeface="Helvetica"/>
              </a:rPr>
              <a:t>consectetur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adipiscing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elit</a:t>
            </a:r>
            <a:r>
              <a:rPr lang="en-US" sz="2000" dirty="0">
                <a:latin typeface="Helvetica"/>
                <a:cs typeface="Helvetica"/>
              </a:rPr>
              <a:t>, </a:t>
            </a:r>
            <a:r>
              <a:rPr lang="en-US" sz="2000" dirty="0" err="1">
                <a:latin typeface="Helvetica"/>
                <a:cs typeface="Helvetica"/>
              </a:rPr>
              <a:t>sed</a:t>
            </a:r>
            <a:r>
              <a:rPr lang="en-US" sz="2000" dirty="0">
                <a:latin typeface="Helvetica"/>
                <a:cs typeface="Helvetica"/>
              </a:rPr>
              <a:t> do </a:t>
            </a:r>
            <a:r>
              <a:rPr lang="en-US" sz="2000" dirty="0" err="1">
                <a:latin typeface="Helvetica"/>
                <a:cs typeface="Helvetica"/>
              </a:rPr>
              <a:t>eiusmod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tempor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incididunt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ut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labore</a:t>
            </a:r>
            <a:r>
              <a:rPr lang="en-US" sz="2000" dirty="0">
                <a:latin typeface="Helvetica"/>
                <a:cs typeface="Helvetica"/>
              </a:rPr>
              <a:t> et </a:t>
            </a:r>
            <a:r>
              <a:rPr lang="en-US" sz="2000" dirty="0" err="1">
                <a:latin typeface="Helvetica"/>
                <a:cs typeface="Helvetica"/>
              </a:rPr>
              <a:t>dolore</a:t>
            </a:r>
            <a:r>
              <a:rPr lang="en-US" sz="2000" dirty="0">
                <a:latin typeface="Helvetica"/>
                <a:cs typeface="Helvetica"/>
              </a:rPr>
              <a:t> magna </a:t>
            </a:r>
            <a:r>
              <a:rPr lang="en-US" sz="2000" dirty="0" err="1">
                <a:latin typeface="Helvetica"/>
                <a:cs typeface="Helvetica"/>
              </a:rPr>
              <a:t>aliqua</a:t>
            </a:r>
            <a:r>
              <a:rPr lang="en-US" sz="2000" dirty="0">
                <a:latin typeface="Helvetica"/>
                <a:cs typeface="Helvetica"/>
              </a:rPr>
              <a:t>. </a:t>
            </a:r>
            <a:r>
              <a:rPr lang="en-US" sz="2000" dirty="0" err="1">
                <a:latin typeface="Helvetica"/>
                <a:cs typeface="Helvetica"/>
              </a:rPr>
              <a:t>Ut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enim</a:t>
            </a:r>
            <a:r>
              <a:rPr lang="en-US" sz="2000" dirty="0">
                <a:latin typeface="Helvetica"/>
                <a:cs typeface="Helvetica"/>
              </a:rPr>
              <a:t> ad minim </a:t>
            </a:r>
            <a:r>
              <a:rPr lang="en-US" sz="2000" dirty="0" err="1">
                <a:latin typeface="Helvetica"/>
                <a:cs typeface="Helvetica"/>
              </a:rPr>
              <a:t>veniam</a:t>
            </a:r>
            <a:r>
              <a:rPr lang="en-US" sz="2000" dirty="0">
                <a:latin typeface="Helvetica"/>
                <a:cs typeface="Helvetica"/>
              </a:rPr>
              <a:t>, </a:t>
            </a:r>
            <a:r>
              <a:rPr lang="en-US" sz="2000" dirty="0" err="1">
                <a:latin typeface="Helvetica"/>
                <a:cs typeface="Helvetica"/>
              </a:rPr>
              <a:t>quis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nostrud</a:t>
            </a:r>
            <a:r>
              <a:rPr lang="en-US" sz="2000" dirty="0">
                <a:latin typeface="Helvetica"/>
                <a:cs typeface="Helvetica"/>
              </a:rPr>
              <a:t> exercitation </a:t>
            </a:r>
            <a:r>
              <a:rPr lang="en-US" sz="2000" dirty="0" err="1">
                <a:latin typeface="Helvetica"/>
                <a:cs typeface="Helvetica"/>
              </a:rPr>
              <a:t>ullamco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laboris</a:t>
            </a:r>
            <a:r>
              <a:rPr lang="en-US" sz="2000" dirty="0">
                <a:latin typeface="Helvetica"/>
                <a:cs typeface="Helvetica"/>
              </a:rPr>
              <a:t> nisi </a:t>
            </a:r>
            <a:r>
              <a:rPr lang="en-US" sz="2000" dirty="0" err="1">
                <a:latin typeface="Helvetica"/>
                <a:cs typeface="Helvetica"/>
              </a:rPr>
              <a:t>ut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aliquip</a:t>
            </a:r>
            <a:r>
              <a:rPr lang="en-US" sz="2000" dirty="0">
                <a:latin typeface="Helvetica"/>
                <a:cs typeface="Helvetica"/>
              </a:rPr>
              <a:t> ex </a:t>
            </a:r>
            <a:r>
              <a:rPr lang="en-US" sz="2000" dirty="0" err="1">
                <a:latin typeface="Helvetica"/>
                <a:cs typeface="Helvetica"/>
              </a:rPr>
              <a:t>ea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commodo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consequat</a:t>
            </a:r>
            <a:r>
              <a:rPr lang="en-US" sz="2000" dirty="0">
                <a:latin typeface="Helvetica"/>
                <a:cs typeface="Helvetica"/>
              </a:rPr>
              <a:t>. </a:t>
            </a:r>
            <a:r>
              <a:rPr lang="en-US" sz="2000" dirty="0" err="1">
                <a:latin typeface="Helvetica"/>
                <a:cs typeface="Helvetica"/>
              </a:rPr>
              <a:t>Duis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aute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irure</a:t>
            </a:r>
            <a:r>
              <a:rPr lang="en-US" sz="2000" dirty="0">
                <a:latin typeface="Helvetica"/>
                <a:cs typeface="Helvetica"/>
              </a:rPr>
              <a:t> dolor in </a:t>
            </a:r>
            <a:r>
              <a:rPr lang="en-US" sz="2000" dirty="0" err="1">
                <a:latin typeface="Helvetica"/>
                <a:cs typeface="Helvetica"/>
              </a:rPr>
              <a:t>reprehenderit</a:t>
            </a:r>
            <a:r>
              <a:rPr lang="en-US" sz="2000" dirty="0">
                <a:latin typeface="Helvetica"/>
                <a:cs typeface="Helvetica"/>
              </a:rPr>
              <a:t> in </a:t>
            </a:r>
            <a:r>
              <a:rPr lang="en-US" sz="2000" dirty="0" err="1">
                <a:latin typeface="Helvetica"/>
                <a:cs typeface="Helvetica"/>
              </a:rPr>
              <a:t>voluptate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velit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esse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cillum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dolore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eu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fugiat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nulla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pariatur</a:t>
            </a:r>
            <a:r>
              <a:rPr lang="en-US" sz="2000" dirty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5788" y="18237909"/>
            <a:ext cx="10578352" cy="219426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417913" tIns="208954" rIns="417913" bIns="208954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500" b="1" dirty="0">
                <a:latin typeface="Helvetica"/>
                <a:cs typeface="Helvetica"/>
              </a:rPr>
              <a:t>About Cerberus</a:t>
            </a:r>
            <a:endParaRPr lang="en-US" sz="5500" dirty="0">
              <a:latin typeface="Helvetica"/>
              <a:cs typeface="Helvetica"/>
            </a:endParaRPr>
          </a:p>
          <a:p>
            <a:pPr>
              <a:lnSpc>
                <a:spcPct val="110000"/>
              </a:lnSpc>
            </a:pPr>
            <a:r>
              <a:rPr lang="en-US" sz="2000" dirty="0" err="1">
                <a:latin typeface="Helvetica"/>
                <a:cs typeface="Helvetica"/>
              </a:rPr>
              <a:t>Lorem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ipsum</a:t>
            </a:r>
            <a:r>
              <a:rPr lang="en-US" sz="2000" dirty="0">
                <a:latin typeface="Helvetica"/>
                <a:cs typeface="Helvetica"/>
              </a:rPr>
              <a:t> dolor sit </a:t>
            </a:r>
            <a:r>
              <a:rPr lang="en-US" sz="2000" dirty="0" err="1">
                <a:latin typeface="Helvetica"/>
                <a:cs typeface="Helvetica"/>
              </a:rPr>
              <a:t>amet</a:t>
            </a:r>
            <a:r>
              <a:rPr lang="en-US" sz="2000" dirty="0">
                <a:latin typeface="Helvetica"/>
                <a:cs typeface="Helvetica"/>
              </a:rPr>
              <a:t>, </a:t>
            </a:r>
            <a:r>
              <a:rPr lang="en-US" sz="2000" dirty="0" err="1">
                <a:latin typeface="Helvetica"/>
                <a:cs typeface="Helvetica"/>
              </a:rPr>
              <a:t>consectetur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adipiscing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elit</a:t>
            </a:r>
            <a:r>
              <a:rPr lang="en-US" sz="2000" dirty="0">
                <a:latin typeface="Helvetica"/>
                <a:cs typeface="Helvetica"/>
              </a:rPr>
              <a:t>, </a:t>
            </a:r>
            <a:r>
              <a:rPr lang="en-US" sz="2000" dirty="0" err="1">
                <a:latin typeface="Helvetica"/>
                <a:cs typeface="Helvetica"/>
              </a:rPr>
              <a:t>sed</a:t>
            </a:r>
            <a:r>
              <a:rPr lang="en-US" sz="2000" dirty="0">
                <a:latin typeface="Helvetica"/>
                <a:cs typeface="Helvetica"/>
              </a:rPr>
              <a:t> do </a:t>
            </a:r>
            <a:r>
              <a:rPr lang="en-US" sz="2000" dirty="0" err="1">
                <a:latin typeface="Helvetica"/>
                <a:cs typeface="Helvetica"/>
              </a:rPr>
              <a:t>eiusmod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tempor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incididunt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ut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labore</a:t>
            </a:r>
            <a:r>
              <a:rPr lang="en-US" sz="2000" dirty="0">
                <a:latin typeface="Helvetica"/>
                <a:cs typeface="Helvetica"/>
              </a:rPr>
              <a:t> et </a:t>
            </a:r>
            <a:r>
              <a:rPr lang="en-US" sz="2000" dirty="0" err="1">
                <a:latin typeface="Helvetica"/>
                <a:cs typeface="Helvetica"/>
              </a:rPr>
              <a:t>dolore</a:t>
            </a:r>
            <a:r>
              <a:rPr lang="en-US" sz="2000" dirty="0">
                <a:latin typeface="Helvetica"/>
                <a:cs typeface="Helvetica"/>
              </a:rPr>
              <a:t> magna </a:t>
            </a:r>
            <a:r>
              <a:rPr lang="en-US" sz="2000" dirty="0" err="1">
                <a:latin typeface="Helvetica"/>
                <a:cs typeface="Helvetica"/>
              </a:rPr>
              <a:t>aliqua</a:t>
            </a:r>
            <a:r>
              <a:rPr lang="en-US" sz="2000" dirty="0">
                <a:latin typeface="Helvetica"/>
                <a:cs typeface="Helvetica"/>
              </a:rPr>
              <a:t>. </a:t>
            </a:r>
            <a:r>
              <a:rPr lang="en-US" sz="2000" dirty="0" err="1">
                <a:latin typeface="Helvetica"/>
                <a:cs typeface="Helvetica"/>
              </a:rPr>
              <a:t>Ut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enim</a:t>
            </a:r>
            <a:r>
              <a:rPr lang="en-US" sz="2000" dirty="0">
                <a:latin typeface="Helvetica"/>
                <a:cs typeface="Helvetica"/>
              </a:rPr>
              <a:t> ad minim </a:t>
            </a:r>
            <a:r>
              <a:rPr lang="en-US" sz="2000" dirty="0" err="1">
                <a:latin typeface="Helvetica"/>
                <a:cs typeface="Helvetica"/>
              </a:rPr>
              <a:t>veniam</a:t>
            </a:r>
            <a:r>
              <a:rPr lang="en-US" sz="2000" dirty="0">
                <a:latin typeface="Helvetica"/>
                <a:cs typeface="Helvetica"/>
              </a:rPr>
              <a:t>, </a:t>
            </a:r>
            <a:r>
              <a:rPr lang="en-US" sz="2000" dirty="0" err="1">
                <a:latin typeface="Helvetica"/>
                <a:cs typeface="Helvetica"/>
              </a:rPr>
              <a:t>quis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nostrud</a:t>
            </a:r>
            <a:r>
              <a:rPr lang="en-US" sz="2000" dirty="0">
                <a:latin typeface="Helvetica"/>
                <a:cs typeface="Helvetica"/>
              </a:rPr>
              <a:t> exercitation </a:t>
            </a:r>
            <a:r>
              <a:rPr lang="en-US" sz="2000" dirty="0" err="1">
                <a:latin typeface="Helvetica"/>
                <a:cs typeface="Helvetica"/>
              </a:rPr>
              <a:t>ullamco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laboris</a:t>
            </a:r>
            <a:r>
              <a:rPr lang="en-US" sz="2000" dirty="0">
                <a:latin typeface="Helvetica"/>
                <a:cs typeface="Helvetica"/>
              </a:rPr>
              <a:t> nisi </a:t>
            </a:r>
            <a:r>
              <a:rPr lang="en-US" sz="2000" dirty="0" err="1">
                <a:latin typeface="Helvetica"/>
                <a:cs typeface="Helvetica"/>
              </a:rPr>
              <a:t>ut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aliquip</a:t>
            </a:r>
            <a:r>
              <a:rPr lang="en-US" sz="2000" dirty="0">
                <a:latin typeface="Helvetica"/>
                <a:cs typeface="Helvetica"/>
              </a:rPr>
              <a:t> ex </a:t>
            </a:r>
            <a:r>
              <a:rPr lang="en-US" sz="2000" dirty="0" err="1">
                <a:latin typeface="Helvetica"/>
                <a:cs typeface="Helvetica"/>
              </a:rPr>
              <a:t>ea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commodo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consequat</a:t>
            </a:r>
            <a:r>
              <a:rPr lang="en-US" sz="2000" dirty="0">
                <a:latin typeface="Helvetica"/>
                <a:cs typeface="Helvetica"/>
              </a:rPr>
              <a:t>.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5788" y="10059327"/>
            <a:ext cx="10578352" cy="2318919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</p:spPr>
        <p:txBody>
          <a:bodyPr wrap="square" lIns="417913" tIns="208954" rIns="417913" bIns="208954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400" b="1" dirty="0">
                <a:latin typeface="Helvetica"/>
                <a:cs typeface="Helvetica"/>
              </a:rPr>
              <a:t>Section Two</a:t>
            </a:r>
          </a:p>
          <a:p>
            <a:pPr>
              <a:lnSpc>
                <a:spcPct val="110000"/>
              </a:lnSpc>
            </a:pPr>
            <a:r>
              <a:rPr lang="en-US" sz="2000" dirty="0" err="1">
                <a:latin typeface="Helvetica"/>
                <a:cs typeface="Helvetica"/>
              </a:rPr>
              <a:t>Lorem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ipsum</a:t>
            </a:r>
            <a:r>
              <a:rPr lang="en-US" sz="2000" dirty="0">
                <a:latin typeface="Helvetica"/>
                <a:cs typeface="Helvetica"/>
              </a:rPr>
              <a:t> dolor sit </a:t>
            </a:r>
            <a:r>
              <a:rPr lang="en-US" sz="2000" dirty="0" err="1">
                <a:latin typeface="Helvetica"/>
                <a:cs typeface="Helvetica"/>
              </a:rPr>
              <a:t>amet</a:t>
            </a:r>
            <a:r>
              <a:rPr lang="en-US" sz="2000" dirty="0">
                <a:latin typeface="Helvetica"/>
                <a:cs typeface="Helvetica"/>
              </a:rPr>
              <a:t>, </a:t>
            </a:r>
            <a:r>
              <a:rPr lang="en-US" sz="2000" dirty="0" err="1">
                <a:latin typeface="Helvetica"/>
                <a:cs typeface="Helvetica"/>
              </a:rPr>
              <a:t>consectetur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adipiscing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elit</a:t>
            </a:r>
            <a:r>
              <a:rPr lang="en-US" sz="2000" dirty="0">
                <a:latin typeface="Helvetica"/>
                <a:cs typeface="Helvetica"/>
              </a:rPr>
              <a:t>, </a:t>
            </a:r>
            <a:r>
              <a:rPr lang="en-US" sz="2000" dirty="0" err="1">
                <a:latin typeface="Helvetica"/>
                <a:cs typeface="Helvetica"/>
              </a:rPr>
              <a:t>sed</a:t>
            </a:r>
            <a:r>
              <a:rPr lang="en-US" sz="2000" dirty="0">
                <a:latin typeface="Helvetica"/>
                <a:cs typeface="Helvetica"/>
              </a:rPr>
              <a:t> do </a:t>
            </a:r>
            <a:r>
              <a:rPr lang="en-US" sz="2000" dirty="0" err="1">
                <a:latin typeface="Helvetica"/>
                <a:cs typeface="Helvetica"/>
              </a:rPr>
              <a:t>eiusmod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tempor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incididunt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ut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labore</a:t>
            </a:r>
            <a:r>
              <a:rPr lang="en-US" sz="2000" dirty="0">
                <a:latin typeface="Helvetica"/>
                <a:cs typeface="Helvetica"/>
              </a:rPr>
              <a:t> et </a:t>
            </a:r>
            <a:r>
              <a:rPr lang="en-US" sz="2000" dirty="0" err="1">
                <a:latin typeface="Helvetica"/>
                <a:cs typeface="Helvetica"/>
              </a:rPr>
              <a:t>dolore</a:t>
            </a:r>
            <a:r>
              <a:rPr lang="en-US" sz="2000" dirty="0">
                <a:latin typeface="Helvetica"/>
                <a:cs typeface="Helvetica"/>
              </a:rPr>
              <a:t> magna </a:t>
            </a:r>
            <a:r>
              <a:rPr lang="en-US" sz="2000" dirty="0" err="1">
                <a:latin typeface="Helvetica"/>
                <a:cs typeface="Helvetica"/>
              </a:rPr>
              <a:t>aliqua</a:t>
            </a:r>
            <a:r>
              <a:rPr lang="en-US" sz="2000" dirty="0">
                <a:latin typeface="Helvetica"/>
                <a:cs typeface="Helvetica"/>
              </a:rPr>
              <a:t>. </a:t>
            </a:r>
            <a:r>
              <a:rPr lang="en-US" sz="2000" dirty="0" err="1">
                <a:latin typeface="Helvetica"/>
                <a:cs typeface="Helvetica"/>
              </a:rPr>
              <a:t>Ut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enim</a:t>
            </a:r>
            <a:r>
              <a:rPr lang="en-US" sz="2000" dirty="0">
                <a:latin typeface="Helvetica"/>
                <a:cs typeface="Helvetica"/>
              </a:rPr>
              <a:t> ad minim </a:t>
            </a:r>
            <a:r>
              <a:rPr lang="en-US" sz="2000" dirty="0" err="1">
                <a:latin typeface="Helvetica"/>
                <a:cs typeface="Helvetica"/>
              </a:rPr>
              <a:t>veniam</a:t>
            </a:r>
            <a:r>
              <a:rPr lang="en-US" sz="2000" dirty="0">
                <a:latin typeface="Helvetica"/>
                <a:cs typeface="Helvetica"/>
              </a:rPr>
              <a:t>, </a:t>
            </a:r>
            <a:r>
              <a:rPr lang="en-US" sz="2000" dirty="0" err="1">
                <a:latin typeface="Helvetica"/>
                <a:cs typeface="Helvetica"/>
              </a:rPr>
              <a:t>quis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nostrud</a:t>
            </a:r>
            <a:r>
              <a:rPr lang="en-US" sz="2000" dirty="0">
                <a:latin typeface="Helvetica"/>
                <a:cs typeface="Helvetica"/>
              </a:rPr>
              <a:t> exercitation </a:t>
            </a:r>
            <a:r>
              <a:rPr lang="en-US" sz="2000" dirty="0" err="1">
                <a:latin typeface="Helvetica"/>
                <a:cs typeface="Helvetica"/>
              </a:rPr>
              <a:t>ullamco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laboris</a:t>
            </a:r>
            <a:r>
              <a:rPr lang="en-US" sz="2000" dirty="0">
                <a:latin typeface="Helvetica"/>
                <a:cs typeface="Helvetica"/>
              </a:rPr>
              <a:t> nisi </a:t>
            </a:r>
            <a:r>
              <a:rPr lang="en-US" sz="2000" dirty="0" err="1">
                <a:latin typeface="Helvetica"/>
                <a:cs typeface="Helvetica"/>
              </a:rPr>
              <a:t>ut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aliquip</a:t>
            </a:r>
            <a:r>
              <a:rPr lang="en-US" sz="2000" dirty="0">
                <a:latin typeface="Helvetica"/>
                <a:cs typeface="Helvetica"/>
              </a:rPr>
              <a:t> ex </a:t>
            </a:r>
            <a:r>
              <a:rPr lang="en-US" sz="2000" dirty="0" err="1">
                <a:latin typeface="Helvetica"/>
                <a:cs typeface="Helvetica"/>
              </a:rPr>
              <a:t>ea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commodo</a:t>
            </a:r>
            <a:r>
              <a:rPr lang="en-US" sz="2000" dirty="0">
                <a:latin typeface="Helvetica"/>
                <a:cs typeface="Helvetica"/>
              </a:rPr>
              <a:t> </a:t>
            </a:r>
            <a:r>
              <a:rPr lang="en-US" sz="2000" dirty="0" err="1">
                <a:latin typeface="Helvetica"/>
                <a:cs typeface="Helvetica"/>
              </a:rPr>
              <a:t>consequat</a:t>
            </a:r>
            <a:r>
              <a:rPr lang="en-US" sz="2000" dirty="0">
                <a:latin typeface="Helvetica"/>
                <a:cs typeface="Helvetica"/>
              </a:rPr>
              <a:t>. </a:t>
            </a:r>
            <a:endParaRPr lang="en-US" sz="2000" dirty="0">
              <a:latin typeface="Helvetica"/>
              <a:cs typeface="Helvetic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5798" y="1628313"/>
            <a:ext cx="11804072" cy="3191978"/>
          </a:xfrm>
          <a:prstGeom prst="rect">
            <a:avLst/>
          </a:prstGeom>
          <a:noFill/>
        </p:spPr>
        <p:txBody>
          <a:bodyPr wrap="square" lIns="417913" tIns="208954" rIns="417913" bIns="208954" rtlCol="0" anchor="ctr">
            <a:spAutoFit/>
          </a:bodyPr>
          <a:lstStyle/>
          <a:p>
            <a:r>
              <a:rPr lang="en-US" sz="6000" dirty="0">
                <a:latin typeface="Garamond"/>
                <a:cs typeface="Garamond"/>
              </a:rPr>
              <a:t>Sarah </a:t>
            </a:r>
            <a:r>
              <a:rPr lang="en-US" sz="6000" dirty="0" smtClean="0">
                <a:latin typeface="Garamond"/>
                <a:cs typeface="Garamond"/>
              </a:rPr>
              <a:t>Sweeney</a:t>
            </a:r>
          </a:p>
          <a:p>
            <a:r>
              <a:rPr lang="en-US" sz="6000" dirty="0" err="1" smtClean="0">
                <a:latin typeface="Garamond"/>
                <a:cs typeface="Garamond"/>
              </a:rPr>
              <a:t>sj.sweeney@neu.edu</a:t>
            </a:r>
            <a:endParaRPr lang="en-US" sz="6000" dirty="0">
              <a:latin typeface="Garamond"/>
              <a:cs typeface="Garamond"/>
            </a:endParaRPr>
          </a:p>
          <a:p>
            <a:r>
              <a:rPr lang="en-US" sz="6000" dirty="0">
                <a:latin typeface="Garamond"/>
                <a:cs typeface="Garamond"/>
              </a:rPr>
              <a:t>Northeastern University Libraries</a:t>
            </a:r>
            <a:endParaRPr lang="en-US" sz="6000" dirty="0">
              <a:latin typeface="Garamond"/>
              <a:cs typeface="Garamond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387996" y="34994020"/>
            <a:ext cx="18188004" cy="1406874"/>
          </a:xfrm>
          <a:prstGeom prst="rect">
            <a:avLst/>
          </a:prstGeom>
          <a:noFill/>
        </p:spPr>
        <p:txBody>
          <a:bodyPr wrap="square" lIns="417913" tIns="208954" rIns="417913" bIns="208954" rtlCol="0">
            <a:spAutoFit/>
          </a:bodyPr>
          <a:lstStyle/>
          <a:p>
            <a:pPr algn="ctr"/>
            <a:r>
              <a:rPr lang="en-US" sz="6400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 (Body)"/>
              </a:rPr>
              <a:t>https://</a:t>
            </a:r>
            <a:r>
              <a:rPr lang="en-US" sz="6400" dirty="0" err="1">
                <a:solidFill>
                  <a:schemeClr val="accent1">
                    <a:lumMod val="75000"/>
                  </a:schemeClr>
                </a:solidFill>
                <a:latin typeface="Calibri (Body)"/>
                <a:cs typeface="Calibri (Body)"/>
              </a:rPr>
              <a:t>repository.library.northeastern.edu</a:t>
            </a:r>
            <a:endParaRPr lang="en-US" sz="6400" dirty="0">
              <a:solidFill>
                <a:schemeClr val="accent1">
                  <a:lumMod val="75000"/>
                </a:schemeClr>
              </a:solidFill>
              <a:latin typeface="Calibri (Body)"/>
              <a:cs typeface="Calibri (Body)"/>
            </a:endParaRPr>
          </a:p>
        </p:txBody>
      </p:sp>
      <p:pic>
        <p:nvPicPr>
          <p:cNvPr id="2" name="Picture 1" descr="2015-05-02_20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6889" y="14137358"/>
            <a:ext cx="15012631" cy="2474276"/>
          </a:xfrm>
          <a:prstGeom prst="rect">
            <a:avLst/>
          </a:prstGeom>
        </p:spPr>
      </p:pic>
      <p:pic>
        <p:nvPicPr>
          <p:cNvPr id="3" name="Picture 2" descr="Cerberus_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1106" y="6028355"/>
            <a:ext cx="9508418" cy="734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7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</TotalTime>
  <Words>197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Northeastern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Sweeney</dc:creator>
  <cp:lastModifiedBy>Sarah Sweeney</cp:lastModifiedBy>
  <cp:revision>19</cp:revision>
  <dcterms:created xsi:type="dcterms:W3CDTF">2015-04-30T21:08:20Z</dcterms:created>
  <dcterms:modified xsi:type="dcterms:W3CDTF">2015-05-05T12:54:02Z</dcterms:modified>
</cp:coreProperties>
</file>