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6" r:id="rId3"/>
    <p:sldId id="268" r:id="rId4"/>
    <p:sldId id="267" r:id="rId5"/>
    <p:sldId id="269" r:id="rId6"/>
    <p:sldId id="25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C7"/>
    <a:srgbClr val="26374B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0" autoAdjust="0"/>
    <p:restoredTop sz="94716"/>
  </p:normalViewPr>
  <p:slideViewPr>
    <p:cSldViewPr snapToGrid="0" snapToObjects="1">
      <p:cViewPr varScale="1">
        <p:scale>
          <a:sx n="210" d="100"/>
          <a:sy n="210" d="100"/>
        </p:scale>
        <p:origin x="3056" y="176"/>
      </p:cViewPr>
      <p:guideLst>
        <p:guide orient="horz" pos="50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ader.library.northeastern.edu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rgbClr val="26374B"/>
                </a:solidFill>
                <a:latin typeface="Gotham Book"/>
                <a:cs typeface="Gotham Book"/>
              </a:rPr>
              <a:t>The DRS Project Toolkit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smtClean="0">
                <a:solidFill>
                  <a:srgbClr val="26374B"/>
                </a:solidFill>
                <a:latin typeface="Gotham Book"/>
                <a:cs typeface="Gotham Book"/>
              </a:rPr>
              <a:t>Ceres: Exhibits</a:t>
            </a:r>
            <a:endParaRPr lang="en-US" sz="3600" dirty="0" smtClean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3179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Architecture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0288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Features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Faceted searching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Collection and file browsing</a:t>
            </a:r>
          </a:p>
          <a:p>
            <a:r>
              <a:rPr lang="en-US" dirty="0">
                <a:solidFill>
                  <a:srgbClr val="26374B"/>
                </a:solidFill>
              </a:rPr>
              <a:t>F</a:t>
            </a:r>
            <a:r>
              <a:rPr lang="en-US" dirty="0" smtClean="0">
                <a:solidFill>
                  <a:srgbClr val="26374B"/>
                </a:solidFill>
              </a:rPr>
              <a:t>ile downloading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Galleries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Playlists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Timelines</a:t>
            </a:r>
            <a:endParaRPr lang="en-US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Sites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4300"/>
            <a:ext cx="8686800" cy="28575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26374B"/>
                </a:solidFill>
              </a:rPr>
              <a:t>Live </a:t>
            </a:r>
            <a:r>
              <a:rPr lang="en-US" b="1" dirty="0" smtClean="0">
                <a:solidFill>
                  <a:srgbClr val="26374B"/>
                </a:solidFill>
              </a:rPr>
              <a:t>Sites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236FC7"/>
                </a:solidFill>
              </a:rPr>
              <a:t>http</a:t>
            </a:r>
            <a:r>
              <a:rPr lang="en-US" b="1" dirty="0">
                <a:solidFill>
                  <a:srgbClr val="236FC7"/>
                </a:solidFill>
              </a:rPr>
              <a:t>://</a:t>
            </a:r>
            <a:r>
              <a:rPr lang="en-US" b="1" dirty="0" smtClean="0">
                <a:solidFill>
                  <a:srgbClr val="236FC7"/>
                </a:solidFill>
              </a:rPr>
              <a:t>dsg.neu.edu/projects </a:t>
            </a:r>
            <a:endParaRPr lang="en-US" b="1" i="1" dirty="0" smtClean="0">
              <a:solidFill>
                <a:srgbClr val="236FC7"/>
              </a:solidFill>
            </a:endParaRPr>
          </a:p>
          <a:p>
            <a:r>
              <a:rPr lang="en-US" sz="2800" dirty="0" smtClean="0">
                <a:solidFill>
                  <a:srgbClr val="26374B"/>
                </a:solidFill>
              </a:rPr>
              <a:t>Interviews </a:t>
            </a:r>
            <a:r>
              <a:rPr lang="en-US" sz="2800" dirty="0">
                <a:solidFill>
                  <a:srgbClr val="26374B"/>
                </a:solidFill>
              </a:rPr>
              <a:t>with Jewish Latin American Writers and </a:t>
            </a:r>
            <a:r>
              <a:rPr lang="en-US" sz="2800" dirty="0" smtClean="0">
                <a:solidFill>
                  <a:srgbClr val="26374B"/>
                </a:solidFill>
              </a:rPr>
              <a:t>Artists</a:t>
            </a:r>
          </a:p>
          <a:p>
            <a:r>
              <a:rPr lang="en-US" sz="2800" dirty="0" smtClean="0">
                <a:solidFill>
                  <a:srgbClr val="26374B"/>
                </a:solidFill>
              </a:rPr>
              <a:t>Picturing the World Gallery</a:t>
            </a:r>
          </a:p>
          <a:p>
            <a:r>
              <a:rPr lang="en-US" sz="2800" dirty="0" smtClean="0">
                <a:solidFill>
                  <a:srgbClr val="26374B"/>
                </a:solidFill>
              </a:rPr>
              <a:t>A </a:t>
            </a:r>
            <a:r>
              <a:rPr lang="en-US" sz="2800" dirty="0">
                <a:solidFill>
                  <a:srgbClr val="26374B"/>
                </a:solidFill>
              </a:rPr>
              <a:t>Proud Past: A History of Boston-</a:t>
            </a:r>
            <a:r>
              <a:rPr lang="en-US" sz="2800" dirty="0" err="1">
                <a:solidFill>
                  <a:srgbClr val="26374B"/>
                </a:solidFill>
              </a:rPr>
              <a:t>Bouvé</a:t>
            </a:r>
            <a:r>
              <a:rPr lang="en-US" sz="2800" dirty="0">
                <a:solidFill>
                  <a:srgbClr val="26374B"/>
                </a:solidFill>
              </a:rPr>
              <a:t> College, </a:t>
            </a:r>
            <a:r>
              <a:rPr lang="en-US" sz="2800" dirty="0" smtClean="0">
                <a:solidFill>
                  <a:srgbClr val="26374B"/>
                </a:solidFill>
              </a:rPr>
              <a:t>1913-1981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1" y="4380989"/>
            <a:ext cx="4859383" cy="22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>
                <a:solidFill>
                  <a:srgbClr val="26374B"/>
                </a:solidFill>
              </a:rPr>
              <a:t>In Development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Catskills Institute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Holocaust Awareness Week Programming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Spectrum Literary Magazine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DMC Studios Student Work Showcase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United South End Settlements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4367926"/>
            <a:ext cx="4598128" cy="214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>
                <a:solidFill>
                  <a:srgbClr val="26374B"/>
                </a:solidFill>
              </a:rPr>
              <a:t>New Projects Projected for 2016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Dominican Prayer Book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Civil Rights and Restorative Justice Project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Early Black Boston Digital Almanac 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Early Caribbean Digital Archive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African American Institute Archives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Thoreau’s Journal Drawings</a:t>
            </a:r>
            <a:endParaRPr lang="en-US" sz="1700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" y="1384662"/>
            <a:ext cx="4585463" cy="455893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59004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Digital Repository Service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59004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Picturing The World</a:t>
            </a:r>
          </a:p>
        </p:txBody>
      </p:sp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06" y="1626325"/>
            <a:ext cx="4762329" cy="400376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701540" y="692332"/>
            <a:ext cx="444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36FC7"/>
                </a:solidFill>
              </a:rPr>
              <a:t>http://</a:t>
            </a:r>
            <a:r>
              <a:rPr lang="en-US" sz="2000" b="1" dirty="0" smtClean="0">
                <a:solidFill>
                  <a:srgbClr val="236FC7"/>
                </a:solidFill>
              </a:rPr>
              <a:t>arader.library.northeastern.edu </a:t>
            </a:r>
            <a:endParaRPr lang="en-US" sz="2000" b="1" dirty="0">
              <a:solidFill>
                <a:srgbClr val="236FC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95935"/>
            <a:ext cx="47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36FC7"/>
                </a:solidFill>
              </a:rPr>
              <a:t>https://</a:t>
            </a:r>
            <a:r>
              <a:rPr lang="en-US" sz="2000" b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000" b="1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DSG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i="1" dirty="0" smtClean="0">
                <a:solidFill>
                  <a:srgbClr val="236FC7"/>
                </a:solidFill>
              </a:rPr>
              <a:t>http://</a:t>
            </a:r>
            <a:r>
              <a:rPr lang="en-US" sz="2700" b="1" i="1" dirty="0" err="1" smtClean="0">
                <a:solidFill>
                  <a:srgbClr val="236FC7"/>
                </a:solidFill>
              </a:rPr>
              <a:t>dsg.northeastern.edu</a:t>
            </a:r>
            <a:endParaRPr lang="en-US" sz="2700" b="1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b="1" i="1" dirty="0">
                <a:solidFill>
                  <a:srgbClr val="236FC7"/>
                </a:solidFill>
              </a:rPr>
              <a:t>http://</a:t>
            </a:r>
            <a:r>
              <a:rPr lang="en-US" sz="2700" b="1" i="1" dirty="0" smtClean="0">
                <a:solidFill>
                  <a:srgbClr val="236FC7"/>
                </a:solidFill>
              </a:rPr>
              <a:t>dsg.neu.edu/drs-project-toolkit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6374B"/>
                </a:solidFill>
              </a:rPr>
              <a:t>sj.sweeney@</a:t>
            </a:r>
            <a:r>
              <a:rPr lang="en-US" sz="2700" i="1" dirty="0" err="1">
                <a:solidFill>
                  <a:srgbClr val="26374B"/>
                </a:solidFill>
              </a:rPr>
              <a:t>neu.edu</a:t>
            </a:r>
            <a:endParaRPr lang="en-US" sz="2700" i="1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160</Words>
  <Application>Microsoft Macintosh PowerPoint</Application>
  <PresentationFormat>On-screen Show (4:3)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Gotham Book</vt:lpstr>
      <vt:lpstr>DRS</vt:lpstr>
      <vt:lpstr>PowerPoint Presentation</vt:lpstr>
      <vt:lpstr>PowerPoint Presentation</vt:lpstr>
      <vt:lpstr>Architecture</vt:lpstr>
      <vt:lpstr>Features</vt:lpstr>
      <vt:lpstr>Sites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28</cp:revision>
  <dcterms:created xsi:type="dcterms:W3CDTF">2015-09-24T13:39:02Z</dcterms:created>
  <dcterms:modified xsi:type="dcterms:W3CDTF">2016-05-17T21:02:35Z</dcterms:modified>
</cp:coreProperties>
</file>