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36576000" cy="36576000"/>
  <p:notesSz cx="6858000" cy="9144000"/>
  <p:defaultTextStyle>
    <a:defPPr>
      <a:defRPr lang="en-US"/>
    </a:defPPr>
    <a:lvl1pPr marL="0" algn="l" defTabSz="2089555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9555" algn="l" defTabSz="2089555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9105" algn="l" defTabSz="2089555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8660" algn="l" defTabSz="2089555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8211" algn="l" defTabSz="2089555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7766" algn="l" defTabSz="2089555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37320" algn="l" defTabSz="2089555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26875" algn="l" defTabSz="2089555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16426" algn="l" defTabSz="2089555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DFE1"/>
    <a:srgbClr val="E7ECEE"/>
    <a:srgbClr val="D6DDE0"/>
    <a:srgbClr val="2B84D2"/>
    <a:srgbClr val="818181"/>
    <a:srgbClr val="1C2939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6" autoAdjust="0"/>
    <p:restoredTop sz="78626" autoAdjust="0"/>
  </p:normalViewPr>
  <p:slideViewPr>
    <p:cSldViewPr snapToGrid="0" snapToObjects="1">
      <p:cViewPr varScale="1">
        <p:scale>
          <a:sx n="13" d="100"/>
          <a:sy n="13" d="100"/>
        </p:scale>
        <p:origin x="-2504" y="-184"/>
      </p:cViewPr>
      <p:guideLst>
        <p:guide orient="horz" pos="1152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85992-2584-0D40-9F4F-6E4B59BEC887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33A41-3688-D149-9DB2-96496636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955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9555" algn="l" defTabSz="208955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9105" algn="l" defTabSz="208955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8660" algn="l" defTabSz="208955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8211" algn="l" defTabSz="208955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7766" algn="l" defTabSz="208955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37320" algn="l" defTabSz="208955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26875" algn="l" defTabSz="208955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16426" algn="l" defTabSz="208955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-Recommended font sizes for 40x40 posters</a:t>
            </a:r>
            <a:r>
              <a:rPr lang="en-US" dirty="0" smtClean="0"/>
              <a:t>?</a:t>
            </a:r>
          </a:p>
          <a:p>
            <a:r>
              <a:rPr lang="en-US" dirty="0" smtClean="0"/>
              <a:t>-What’s the right size </a:t>
            </a:r>
            <a:r>
              <a:rPr lang="en-US" smtClean="0"/>
              <a:t>for posters?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3A41-3688-D149-9DB2-9649663650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3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3A41-3688-D149-9DB2-9649663650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1362275"/>
            <a:ext cx="310896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0726400"/>
            <a:ext cx="256032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8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7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7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0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464744"/>
            <a:ext cx="822960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64744"/>
            <a:ext cx="2407920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8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23503469"/>
            <a:ext cx="31089600" cy="726440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5502478"/>
            <a:ext cx="31089600" cy="800099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955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9105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866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821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77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373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2687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1642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8534408"/>
            <a:ext cx="16154400" cy="2413846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8534408"/>
            <a:ext cx="16154400" cy="2413846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8187269"/>
            <a:ext cx="16160752" cy="341206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9555" indent="0">
              <a:buNone/>
              <a:defRPr sz="9100" b="1"/>
            </a:lvl2pPr>
            <a:lvl3pPr marL="4179105" indent="0">
              <a:buNone/>
              <a:defRPr sz="8200" b="1"/>
            </a:lvl3pPr>
            <a:lvl4pPr marL="6268660" indent="0">
              <a:buNone/>
              <a:defRPr sz="7300" b="1"/>
            </a:lvl4pPr>
            <a:lvl5pPr marL="8358211" indent="0">
              <a:buNone/>
              <a:defRPr sz="7300" b="1"/>
            </a:lvl5pPr>
            <a:lvl6pPr marL="10447766" indent="0">
              <a:buNone/>
              <a:defRPr sz="7300" b="1"/>
            </a:lvl6pPr>
            <a:lvl7pPr marL="12537320" indent="0">
              <a:buNone/>
              <a:defRPr sz="7300" b="1"/>
            </a:lvl7pPr>
            <a:lvl8pPr marL="14626875" indent="0">
              <a:buNone/>
              <a:defRPr sz="7300" b="1"/>
            </a:lvl8pPr>
            <a:lvl9pPr marL="1671642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11599333"/>
            <a:ext cx="16160752" cy="21073536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8187269"/>
            <a:ext cx="16167100" cy="341206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9555" indent="0">
              <a:buNone/>
              <a:defRPr sz="9100" b="1"/>
            </a:lvl2pPr>
            <a:lvl3pPr marL="4179105" indent="0">
              <a:buNone/>
              <a:defRPr sz="8200" b="1"/>
            </a:lvl3pPr>
            <a:lvl4pPr marL="6268660" indent="0">
              <a:buNone/>
              <a:defRPr sz="7300" b="1"/>
            </a:lvl4pPr>
            <a:lvl5pPr marL="8358211" indent="0">
              <a:buNone/>
              <a:defRPr sz="7300" b="1"/>
            </a:lvl5pPr>
            <a:lvl6pPr marL="10447766" indent="0">
              <a:buNone/>
              <a:defRPr sz="7300" b="1"/>
            </a:lvl6pPr>
            <a:lvl7pPr marL="12537320" indent="0">
              <a:buNone/>
              <a:defRPr sz="7300" b="1"/>
            </a:lvl7pPr>
            <a:lvl8pPr marL="14626875" indent="0">
              <a:buNone/>
              <a:defRPr sz="7300" b="1"/>
            </a:lvl8pPr>
            <a:lvl9pPr marL="1671642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11599333"/>
            <a:ext cx="16167100" cy="21073536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1456267"/>
            <a:ext cx="12033252" cy="619760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456275"/>
            <a:ext cx="20447000" cy="3121660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7653875"/>
            <a:ext cx="12033252" cy="25019003"/>
          </a:xfrm>
        </p:spPr>
        <p:txBody>
          <a:bodyPr/>
          <a:lstStyle>
            <a:lvl1pPr marL="0" indent="0">
              <a:buNone/>
              <a:defRPr sz="6400"/>
            </a:lvl1pPr>
            <a:lvl2pPr marL="2089555" indent="0">
              <a:buNone/>
              <a:defRPr sz="5500"/>
            </a:lvl2pPr>
            <a:lvl3pPr marL="4179105" indent="0">
              <a:buNone/>
              <a:defRPr sz="4600"/>
            </a:lvl3pPr>
            <a:lvl4pPr marL="6268660" indent="0">
              <a:buNone/>
              <a:defRPr sz="4100"/>
            </a:lvl4pPr>
            <a:lvl5pPr marL="8358211" indent="0">
              <a:buNone/>
              <a:defRPr sz="4100"/>
            </a:lvl5pPr>
            <a:lvl6pPr marL="10447766" indent="0">
              <a:buNone/>
              <a:defRPr sz="4100"/>
            </a:lvl6pPr>
            <a:lvl7pPr marL="12537320" indent="0">
              <a:buNone/>
              <a:defRPr sz="4100"/>
            </a:lvl7pPr>
            <a:lvl8pPr marL="14626875" indent="0">
              <a:buNone/>
              <a:defRPr sz="4100"/>
            </a:lvl8pPr>
            <a:lvl9pPr marL="1671642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5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5603200"/>
            <a:ext cx="21945600" cy="3022603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3268133"/>
            <a:ext cx="21945600" cy="21945600"/>
          </a:xfrm>
        </p:spPr>
        <p:txBody>
          <a:bodyPr/>
          <a:lstStyle>
            <a:lvl1pPr marL="0" indent="0">
              <a:buNone/>
              <a:defRPr sz="14600"/>
            </a:lvl1pPr>
            <a:lvl2pPr marL="2089555" indent="0">
              <a:buNone/>
              <a:defRPr sz="12800"/>
            </a:lvl2pPr>
            <a:lvl3pPr marL="4179105" indent="0">
              <a:buNone/>
              <a:defRPr sz="11000"/>
            </a:lvl3pPr>
            <a:lvl4pPr marL="6268660" indent="0">
              <a:buNone/>
              <a:defRPr sz="9100"/>
            </a:lvl4pPr>
            <a:lvl5pPr marL="8358211" indent="0">
              <a:buNone/>
              <a:defRPr sz="9100"/>
            </a:lvl5pPr>
            <a:lvl6pPr marL="10447766" indent="0">
              <a:buNone/>
              <a:defRPr sz="9100"/>
            </a:lvl6pPr>
            <a:lvl7pPr marL="12537320" indent="0">
              <a:buNone/>
              <a:defRPr sz="9100"/>
            </a:lvl7pPr>
            <a:lvl8pPr marL="14626875" indent="0">
              <a:buNone/>
              <a:defRPr sz="9100"/>
            </a:lvl8pPr>
            <a:lvl9pPr marL="1671642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8625803"/>
            <a:ext cx="21945600" cy="4292597"/>
          </a:xfrm>
        </p:spPr>
        <p:txBody>
          <a:bodyPr/>
          <a:lstStyle>
            <a:lvl1pPr marL="0" indent="0">
              <a:buNone/>
              <a:defRPr sz="6400"/>
            </a:lvl1pPr>
            <a:lvl2pPr marL="2089555" indent="0">
              <a:buNone/>
              <a:defRPr sz="5500"/>
            </a:lvl2pPr>
            <a:lvl3pPr marL="4179105" indent="0">
              <a:buNone/>
              <a:defRPr sz="4600"/>
            </a:lvl3pPr>
            <a:lvl4pPr marL="6268660" indent="0">
              <a:buNone/>
              <a:defRPr sz="4100"/>
            </a:lvl4pPr>
            <a:lvl5pPr marL="8358211" indent="0">
              <a:buNone/>
              <a:defRPr sz="4100"/>
            </a:lvl5pPr>
            <a:lvl6pPr marL="10447766" indent="0">
              <a:buNone/>
              <a:defRPr sz="4100"/>
            </a:lvl6pPr>
            <a:lvl7pPr marL="12537320" indent="0">
              <a:buNone/>
              <a:defRPr sz="4100"/>
            </a:lvl7pPr>
            <a:lvl8pPr marL="14626875" indent="0">
              <a:buNone/>
              <a:defRPr sz="4100"/>
            </a:lvl8pPr>
            <a:lvl9pPr marL="1671642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464736"/>
            <a:ext cx="32918400" cy="6096000"/>
          </a:xfrm>
          <a:prstGeom prst="rect">
            <a:avLst/>
          </a:prstGeom>
        </p:spPr>
        <p:txBody>
          <a:bodyPr vert="horz" lIns="417913" tIns="208954" rIns="417913" bIns="2089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8534408"/>
            <a:ext cx="32918400" cy="24138469"/>
          </a:xfrm>
          <a:prstGeom prst="rect">
            <a:avLst/>
          </a:prstGeom>
        </p:spPr>
        <p:txBody>
          <a:bodyPr vert="horz" lIns="417913" tIns="208954" rIns="417913" bIns="2089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33900542"/>
            <a:ext cx="8534400" cy="1947333"/>
          </a:xfrm>
          <a:prstGeom prst="rect">
            <a:avLst/>
          </a:prstGeom>
        </p:spPr>
        <p:txBody>
          <a:bodyPr vert="horz" lIns="417913" tIns="208954" rIns="417913" bIns="20895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33900542"/>
            <a:ext cx="11582400" cy="1947333"/>
          </a:xfrm>
          <a:prstGeom prst="rect">
            <a:avLst/>
          </a:prstGeom>
        </p:spPr>
        <p:txBody>
          <a:bodyPr vert="horz" lIns="417913" tIns="208954" rIns="417913" bIns="20895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33900542"/>
            <a:ext cx="8534400" cy="1947333"/>
          </a:xfrm>
          <a:prstGeom prst="rect">
            <a:avLst/>
          </a:prstGeom>
        </p:spPr>
        <p:txBody>
          <a:bodyPr vert="horz" lIns="417913" tIns="208954" rIns="417913" bIns="20895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555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163" indent="-1567163" algn="l" defTabSz="2089555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5526" indent="-1305971" algn="l" defTabSz="2089555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3885" indent="-1044775" algn="l" defTabSz="2089555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3435" indent="-1044775" algn="l" defTabSz="2089555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2990" indent="-1044775" algn="l" defTabSz="2089555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2541" indent="-1044775" algn="l" defTabSz="2089555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2096" indent="-1044775" algn="l" defTabSz="2089555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1651" indent="-1044775" algn="l" defTabSz="2089555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1206" indent="-1044775" algn="l" defTabSz="2089555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55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555" algn="l" defTabSz="208955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105" algn="l" defTabSz="208955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8660" algn="l" defTabSz="208955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8211" algn="l" defTabSz="208955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7766" algn="l" defTabSz="208955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320" algn="l" defTabSz="208955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6875" algn="l" defTabSz="208955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6426" algn="l" defTabSz="208955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5400000">
            <a:off x="-4" y="0"/>
            <a:ext cx="36576000" cy="36576000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7913" tIns="208954" rIns="417913" bIns="208954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5788" y="761368"/>
            <a:ext cx="34843736" cy="40216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7913" tIns="208954" rIns="417913" bIns="208954"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35798" y="673682"/>
            <a:ext cx="25160522" cy="1529985"/>
          </a:xfrm>
          <a:prstGeom prst="rect">
            <a:avLst/>
          </a:prstGeom>
          <a:solidFill>
            <a:schemeClr val="bg1"/>
          </a:solidFill>
        </p:spPr>
        <p:txBody>
          <a:bodyPr wrap="square" lIns="417913" tIns="208954" rIns="417913" bIns="208954" rtlCol="0" anchor="ctr">
            <a:spAutoFit/>
          </a:bodyPr>
          <a:lstStyle/>
          <a:p>
            <a:r>
              <a:rPr lang="en-US" sz="7200" dirty="0">
                <a:solidFill>
                  <a:srgbClr val="000000"/>
                </a:solidFill>
                <a:latin typeface="Helvetica"/>
                <a:cs typeface="Helvetica"/>
              </a:rPr>
              <a:t>Using Communities to Highlight Scholarly Content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5792" y="6028355"/>
            <a:ext cx="10578352" cy="198036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417913" tIns="208954" rIns="417913" bIns="20895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400" b="1" dirty="0">
                <a:latin typeface="Helvetica"/>
                <a:cs typeface="Helvetica"/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2000" dirty="0" err="1">
                <a:latin typeface="Helvetica"/>
                <a:cs typeface="Helvetica"/>
              </a:rPr>
              <a:t>Lorem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ipsum</a:t>
            </a:r>
            <a:r>
              <a:rPr lang="en-US" sz="2000" dirty="0">
                <a:latin typeface="Helvetica"/>
                <a:cs typeface="Helvetica"/>
              </a:rPr>
              <a:t> dolor sit </a:t>
            </a:r>
            <a:r>
              <a:rPr lang="en-US" sz="2000" dirty="0" err="1">
                <a:latin typeface="Helvetica"/>
                <a:cs typeface="Helvetica"/>
              </a:rPr>
              <a:t>amet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consectetur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adipiscing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elit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sed</a:t>
            </a:r>
            <a:r>
              <a:rPr lang="en-US" sz="2000" dirty="0">
                <a:latin typeface="Helvetica"/>
                <a:cs typeface="Helvetica"/>
              </a:rPr>
              <a:t> do </a:t>
            </a:r>
            <a:r>
              <a:rPr lang="en-US" sz="2000" dirty="0" err="1">
                <a:latin typeface="Helvetica"/>
                <a:cs typeface="Helvetica"/>
              </a:rPr>
              <a:t>eiusmod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tempor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incididunt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labore</a:t>
            </a:r>
            <a:r>
              <a:rPr lang="en-US" sz="2000" dirty="0">
                <a:latin typeface="Helvetica"/>
                <a:cs typeface="Helvetica"/>
              </a:rPr>
              <a:t> et </a:t>
            </a:r>
            <a:r>
              <a:rPr lang="en-US" sz="2000" dirty="0" err="1">
                <a:latin typeface="Helvetica"/>
                <a:cs typeface="Helvetica"/>
              </a:rPr>
              <a:t>dolore</a:t>
            </a:r>
            <a:r>
              <a:rPr lang="en-US" sz="2000" dirty="0">
                <a:latin typeface="Helvetica"/>
                <a:cs typeface="Helvetica"/>
              </a:rPr>
              <a:t> magna </a:t>
            </a:r>
            <a:r>
              <a:rPr lang="en-US" sz="2000" dirty="0" err="1">
                <a:latin typeface="Helvetica"/>
                <a:cs typeface="Helvetica"/>
              </a:rPr>
              <a:t>aliqua</a:t>
            </a:r>
            <a:r>
              <a:rPr lang="en-US" sz="2000" dirty="0">
                <a:latin typeface="Helvetica"/>
                <a:cs typeface="Helvetica"/>
              </a:rPr>
              <a:t>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5788" y="14137358"/>
            <a:ext cx="10578356" cy="265747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417913" tIns="208954" rIns="417913" bIns="20895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400" b="1" dirty="0">
                <a:latin typeface="Helvetica"/>
                <a:cs typeface="Helvetica"/>
              </a:rPr>
              <a:t>Section Three</a:t>
            </a:r>
          </a:p>
          <a:p>
            <a:pPr>
              <a:lnSpc>
                <a:spcPct val="110000"/>
              </a:lnSpc>
            </a:pPr>
            <a:r>
              <a:rPr lang="en-US" sz="2000" dirty="0" err="1">
                <a:latin typeface="Helvetica"/>
                <a:cs typeface="Helvetica"/>
              </a:rPr>
              <a:t>Lorem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ipsum</a:t>
            </a:r>
            <a:r>
              <a:rPr lang="en-US" sz="2000" dirty="0">
                <a:latin typeface="Helvetica"/>
                <a:cs typeface="Helvetica"/>
              </a:rPr>
              <a:t> dolor sit </a:t>
            </a:r>
            <a:r>
              <a:rPr lang="en-US" sz="2000" dirty="0" err="1">
                <a:latin typeface="Helvetica"/>
                <a:cs typeface="Helvetica"/>
              </a:rPr>
              <a:t>amet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consectetur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adipiscing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elit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sed</a:t>
            </a:r>
            <a:r>
              <a:rPr lang="en-US" sz="2000" dirty="0">
                <a:latin typeface="Helvetica"/>
                <a:cs typeface="Helvetica"/>
              </a:rPr>
              <a:t> do </a:t>
            </a:r>
            <a:r>
              <a:rPr lang="en-US" sz="2000" dirty="0" err="1">
                <a:latin typeface="Helvetica"/>
                <a:cs typeface="Helvetica"/>
              </a:rPr>
              <a:t>eiusmod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tempor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incididunt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labore</a:t>
            </a:r>
            <a:r>
              <a:rPr lang="en-US" sz="2000" dirty="0">
                <a:latin typeface="Helvetica"/>
                <a:cs typeface="Helvetica"/>
              </a:rPr>
              <a:t> et </a:t>
            </a:r>
            <a:r>
              <a:rPr lang="en-US" sz="2000" dirty="0" err="1">
                <a:latin typeface="Helvetica"/>
                <a:cs typeface="Helvetica"/>
              </a:rPr>
              <a:t>dolore</a:t>
            </a:r>
            <a:r>
              <a:rPr lang="en-US" sz="2000" dirty="0">
                <a:latin typeface="Helvetica"/>
                <a:cs typeface="Helvetica"/>
              </a:rPr>
              <a:t> magna </a:t>
            </a:r>
            <a:r>
              <a:rPr lang="en-US" sz="2000" dirty="0" err="1">
                <a:latin typeface="Helvetica"/>
                <a:cs typeface="Helvetica"/>
              </a:rPr>
              <a:t>aliqua</a:t>
            </a:r>
            <a:r>
              <a:rPr lang="en-US" sz="2000" dirty="0">
                <a:latin typeface="Helvetica"/>
                <a:cs typeface="Helvetica"/>
              </a:rPr>
              <a:t>.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enim</a:t>
            </a:r>
            <a:r>
              <a:rPr lang="en-US" sz="2000" dirty="0">
                <a:latin typeface="Helvetica"/>
                <a:cs typeface="Helvetica"/>
              </a:rPr>
              <a:t> ad minim </a:t>
            </a:r>
            <a:r>
              <a:rPr lang="en-US" sz="2000" dirty="0" err="1">
                <a:latin typeface="Helvetica"/>
                <a:cs typeface="Helvetica"/>
              </a:rPr>
              <a:t>veniam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quis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nostrud</a:t>
            </a:r>
            <a:r>
              <a:rPr lang="en-US" sz="2000" dirty="0">
                <a:latin typeface="Helvetica"/>
                <a:cs typeface="Helvetica"/>
              </a:rPr>
              <a:t> exercitation </a:t>
            </a:r>
            <a:r>
              <a:rPr lang="en-US" sz="2000" dirty="0" err="1">
                <a:latin typeface="Helvetica"/>
                <a:cs typeface="Helvetica"/>
              </a:rPr>
              <a:t>ullamco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laboris</a:t>
            </a:r>
            <a:r>
              <a:rPr lang="en-US" sz="2000" dirty="0">
                <a:latin typeface="Helvetica"/>
                <a:cs typeface="Helvetica"/>
              </a:rPr>
              <a:t> nisi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aliquip</a:t>
            </a:r>
            <a:r>
              <a:rPr lang="en-US" sz="2000" dirty="0">
                <a:latin typeface="Helvetica"/>
                <a:cs typeface="Helvetica"/>
              </a:rPr>
              <a:t> ex </a:t>
            </a:r>
            <a:r>
              <a:rPr lang="en-US" sz="2000" dirty="0" err="1">
                <a:latin typeface="Helvetica"/>
                <a:cs typeface="Helvetica"/>
              </a:rPr>
              <a:t>ea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commodo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consequat</a:t>
            </a:r>
            <a:r>
              <a:rPr lang="en-US" sz="2000" dirty="0">
                <a:latin typeface="Helvetica"/>
                <a:cs typeface="Helvetica"/>
              </a:rPr>
              <a:t>. </a:t>
            </a:r>
            <a:r>
              <a:rPr lang="en-US" sz="2000" dirty="0" err="1">
                <a:latin typeface="Helvetica"/>
                <a:cs typeface="Helvetica"/>
              </a:rPr>
              <a:t>Duis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aute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irure</a:t>
            </a:r>
            <a:r>
              <a:rPr lang="en-US" sz="2000" dirty="0">
                <a:latin typeface="Helvetica"/>
                <a:cs typeface="Helvetica"/>
              </a:rPr>
              <a:t> dolor in </a:t>
            </a:r>
            <a:r>
              <a:rPr lang="en-US" sz="2000" dirty="0" err="1">
                <a:latin typeface="Helvetica"/>
                <a:cs typeface="Helvetica"/>
              </a:rPr>
              <a:t>reprehenderit</a:t>
            </a:r>
            <a:r>
              <a:rPr lang="en-US" sz="2000" dirty="0">
                <a:latin typeface="Helvetica"/>
                <a:cs typeface="Helvetica"/>
              </a:rPr>
              <a:t> in </a:t>
            </a:r>
            <a:r>
              <a:rPr lang="en-US" sz="2000" dirty="0" err="1">
                <a:latin typeface="Helvetica"/>
                <a:cs typeface="Helvetica"/>
              </a:rPr>
              <a:t>voluptate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velit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esse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cillum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dolore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eu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fugiat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nulla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pariatur</a:t>
            </a:r>
            <a:r>
              <a:rPr lang="en-US" sz="2000" dirty="0">
                <a:latin typeface="Helvetica"/>
                <a:cs typeface="Helvetica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5788" y="18237909"/>
            <a:ext cx="10578352" cy="21942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417913" tIns="208954" rIns="417913" bIns="20895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500" b="1" dirty="0">
                <a:latin typeface="Helvetica"/>
                <a:cs typeface="Helvetica"/>
              </a:rPr>
              <a:t>About Cerberus</a:t>
            </a:r>
            <a:endParaRPr lang="en-US" sz="55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000" dirty="0" err="1">
                <a:latin typeface="Helvetica"/>
                <a:cs typeface="Helvetica"/>
              </a:rPr>
              <a:t>Lorem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ipsum</a:t>
            </a:r>
            <a:r>
              <a:rPr lang="en-US" sz="2000" dirty="0">
                <a:latin typeface="Helvetica"/>
                <a:cs typeface="Helvetica"/>
              </a:rPr>
              <a:t> dolor sit </a:t>
            </a:r>
            <a:r>
              <a:rPr lang="en-US" sz="2000" dirty="0" err="1">
                <a:latin typeface="Helvetica"/>
                <a:cs typeface="Helvetica"/>
              </a:rPr>
              <a:t>amet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consectetur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adipiscing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elit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sed</a:t>
            </a:r>
            <a:r>
              <a:rPr lang="en-US" sz="2000" dirty="0">
                <a:latin typeface="Helvetica"/>
                <a:cs typeface="Helvetica"/>
              </a:rPr>
              <a:t> do </a:t>
            </a:r>
            <a:r>
              <a:rPr lang="en-US" sz="2000" dirty="0" err="1">
                <a:latin typeface="Helvetica"/>
                <a:cs typeface="Helvetica"/>
              </a:rPr>
              <a:t>eiusmod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tempor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incididunt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labore</a:t>
            </a:r>
            <a:r>
              <a:rPr lang="en-US" sz="2000" dirty="0">
                <a:latin typeface="Helvetica"/>
                <a:cs typeface="Helvetica"/>
              </a:rPr>
              <a:t> et </a:t>
            </a:r>
            <a:r>
              <a:rPr lang="en-US" sz="2000" dirty="0" err="1">
                <a:latin typeface="Helvetica"/>
                <a:cs typeface="Helvetica"/>
              </a:rPr>
              <a:t>dolore</a:t>
            </a:r>
            <a:r>
              <a:rPr lang="en-US" sz="2000" dirty="0">
                <a:latin typeface="Helvetica"/>
                <a:cs typeface="Helvetica"/>
              </a:rPr>
              <a:t> magna </a:t>
            </a:r>
            <a:r>
              <a:rPr lang="en-US" sz="2000" dirty="0" err="1">
                <a:latin typeface="Helvetica"/>
                <a:cs typeface="Helvetica"/>
              </a:rPr>
              <a:t>aliqua</a:t>
            </a:r>
            <a:r>
              <a:rPr lang="en-US" sz="2000" dirty="0">
                <a:latin typeface="Helvetica"/>
                <a:cs typeface="Helvetica"/>
              </a:rPr>
              <a:t>.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enim</a:t>
            </a:r>
            <a:r>
              <a:rPr lang="en-US" sz="2000" dirty="0">
                <a:latin typeface="Helvetica"/>
                <a:cs typeface="Helvetica"/>
              </a:rPr>
              <a:t> ad minim </a:t>
            </a:r>
            <a:r>
              <a:rPr lang="en-US" sz="2000" dirty="0" err="1">
                <a:latin typeface="Helvetica"/>
                <a:cs typeface="Helvetica"/>
              </a:rPr>
              <a:t>veniam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quis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nostrud</a:t>
            </a:r>
            <a:r>
              <a:rPr lang="en-US" sz="2000" dirty="0">
                <a:latin typeface="Helvetica"/>
                <a:cs typeface="Helvetica"/>
              </a:rPr>
              <a:t> exercitation </a:t>
            </a:r>
            <a:r>
              <a:rPr lang="en-US" sz="2000" dirty="0" err="1">
                <a:latin typeface="Helvetica"/>
                <a:cs typeface="Helvetica"/>
              </a:rPr>
              <a:t>ullamco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laboris</a:t>
            </a:r>
            <a:r>
              <a:rPr lang="en-US" sz="2000" dirty="0">
                <a:latin typeface="Helvetica"/>
                <a:cs typeface="Helvetica"/>
              </a:rPr>
              <a:t> nisi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aliquip</a:t>
            </a:r>
            <a:r>
              <a:rPr lang="en-US" sz="2000" dirty="0">
                <a:latin typeface="Helvetica"/>
                <a:cs typeface="Helvetica"/>
              </a:rPr>
              <a:t> ex </a:t>
            </a:r>
            <a:r>
              <a:rPr lang="en-US" sz="2000" dirty="0" err="1">
                <a:latin typeface="Helvetica"/>
                <a:cs typeface="Helvetica"/>
              </a:rPr>
              <a:t>ea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commodo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consequat</a:t>
            </a:r>
            <a:r>
              <a:rPr lang="en-US" sz="2000" dirty="0">
                <a:latin typeface="Helvetica"/>
                <a:cs typeface="Helvetica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5788" y="10059327"/>
            <a:ext cx="10578352" cy="23189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417913" tIns="208954" rIns="417913" bIns="20895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400" b="1" dirty="0">
                <a:latin typeface="Helvetica"/>
                <a:cs typeface="Helvetica"/>
              </a:rPr>
              <a:t>Section Two</a:t>
            </a:r>
          </a:p>
          <a:p>
            <a:pPr>
              <a:lnSpc>
                <a:spcPct val="110000"/>
              </a:lnSpc>
            </a:pPr>
            <a:r>
              <a:rPr lang="en-US" sz="2000" dirty="0" err="1">
                <a:latin typeface="Helvetica"/>
                <a:cs typeface="Helvetica"/>
              </a:rPr>
              <a:t>Lorem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ipsum</a:t>
            </a:r>
            <a:r>
              <a:rPr lang="en-US" sz="2000" dirty="0">
                <a:latin typeface="Helvetica"/>
                <a:cs typeface="Helvetica"/>
              </a:rPr>
              <a:t> dolor sit </a:t>
            </a:r>
            <a:r>
              <a:rPr lang="en-US" sz="2000" dirty="0" err="1">
                <a:latin typeface="Helvetica"/>
                <a:cs typeface="Helvetica"/>
              </a:rPr>
              <a:t>amet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consectetur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adipiscing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elit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sed</a:t>
            </a:r>
            <a:r>
              <a:rPr lang="en-US" sz="2000" dirty="0">
                <a:latin typeface="Helvetica"/>
                <a:cs typeface="Helvetica"/>
              </a:rPr>
              <a:t> do </a:t>
            </a:r>
            <a:r>
              <a:rPr lang="en-US" sz="2000" dirty="0" err="1">
                <a:latin typeface="Helvetica"/>
                <a:cs typeface="Helvetica"/>
              </a:rPr>
              <a:t>eiusmod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tempor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incididunt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labore</a:t>
            </a:r>
            <a:r>
              <a:rPr lang="en-US" sz="2000" dirty="0">
                <a:latin typeface="Helvetica"/>
                <a:cs typeface="Helvetica"/>
              </a:rPr>
              <a:t> et </a:t>
            </a:r>
            <a:r>
              <a:rPr lang="en-US" sz="2000" dirty="0" err="1">
                <a:latin typeface="Helvetica"/>
                <a:cs typeface="Helvetica"/>
              </a:rPr>
              <a:t>dolore</a:t>
            </a:r>
            <a:r>
              <a:rPr lang="en-US" sz="2000" dirty="0">
                <a:latin typeface="Helvetica"/>
                <a:cs typeface="Helvetica"/>
              </a:rPr>
              <a:t> magna </a:t>
            </a:r>
            <a:r>
              <a:rPr lang="en-US" sz="2000" dirty="0" err="1">
                <a:latin typeface="Helvetica"/>
                <a:cs typeface="Helvetica"/>
              </a:rPr>
              <a:t>aliqua</a:t>
            </a:r>
            <a:r>
              <a:rPr lang="en-US" sz="2000" dirty="0">
                <a:latin typeface="Helvetica"/>
                <a:cs typeface="Helvetica"/>
              </a:rPr>
              <a:t>.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enim</a:t>
            </a:r>
            <a:r>
              <a:rPr lang="en-US" sz="2000" dirty="0">
                <a:latin typeface="Helvetica"/>
                <a:cs typeface="Helvetica"/>
              </a:rPr>
              <a:t> ad minim </a:t>
            </a:r>
            <a:r>
              <a:rPr lang="en-US" sz="2000" dirty="0" err="1">
                <a:latin typeface="Helvetica"/>
                <a:cs typeface="Helvetica"/>
              </a:rPr>
              <a:t>veniam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quis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nostrud</a:t>
            </a:r>
            <a:r>
              <a:rPr lang="en-US" sz="2000" dirty="0">
                <a:latin typeface="Helvetica"/>
                <a:cs typeface="Helvetica"/>
              </a:rPr>
              <a:t> exercitation </a:t>
            </a:r>
            <a:r>
              <a:rPr lang="en-US" sz="2000" dirty="0" err="1">
                <a:latin typeface="Helvetica"/>
                <a:cs typeface="Helvetica"/>
              </a:rPr>
              <a:t>ullamco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laboris</a:t>
            </a:r>
            <a:r>
              <a:rPr lang="en-US" sz="2000" dirty="0">
                <a:latin typeface="Helvetica"/>
                <a:cs typeface="Helvetica"/>
              </a:rPr>
              <a:t> nisi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aliquip</a:t>
            </a:r>
            <a:r>
              <a:rPr lang="en-US" sz="2000" dirty="0">
                <a:latin typeface="Helvetica"/>
                <a:cs typeface="Helvetica"/>
              </a:rPr>
              <a:t> ex </a:t>
            </a:r>
            <a:r>
              <a:rPr lang="en-US" sz="2000" dirty="0" err="1">
                <a:latin typeface="Helvetica"/>
                <a:cs typeface="Helvetica"/>
              </a:rPr>
              <a:t>ea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commodo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consequat</a:t>
            </a:r>
            <a:r>
              <a:rPr lang="en-US" sz="2000" dirty="0">
                <a:latin typeface="Helvetica"/>
                <a:cs typeface="Helvetica"/>
              </a:rPr>
              <a:t>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5798" y="1628313"/>
            <a:ext cx="11804072" cy="3191978"/>
          </a:xfrm>
          <a:prstGeom prst="rect">
            <a:avLst/>
          </a:prstGeom>
          <a:noFill/>
        </p:spPr>
        <p:txBody>
          <a:bodyPr wrap="square" lIns="417913" tIns="208954" rIns="417913" bIns="208954" rtlCol="0" anchor="ctr">
            <a:spAutoFit/>
          </a:bodyPr>
          <a:lstStyle/>
          <a:p>
            <a:r>
              <a:rPr lang="en-US" sz="6000" dirty="0">
                <a:latin typeface="Garamond"/>
                <a:cs typeface="Garamond"/>
              </a:rPr>
              <a:t>Sarah </a:t>
            </a:r>
            <a:r>
              <a:rPr lang="en-US" sz="6000" dirty="0" smtClean="0">
                <a:latin typeface="Garamond"/>
                <a:cs typeface="Garamond"/>
              </a:rPr>
              <a:t>Sweeney</a:t>
            </a:r>
          </a:p>
          <a:p>
            <a:r>
              <a:rPr lang="en-US" sz="6000" dirty="0" err="1" smtClean="0">
                <a:latin typeface="Garamond"/>
                <a:cs typeface="Garamond"/>
              </a:rPr>
              <a:t>sj.sweeney@neu.edu</a:t>
            </a:r>
            <a:endParaRPr lang="en-US" sz="6000" dirty="0">
              <a:latin typeface="Garamond"/>
              <a:cs typeface="Garamond"/>
            </a:endParaRPr>
          </a:p>
          <a:p>
            <a:r>
              <a:rPr lang="en-US" sz="6000" dirty="0">
                <a:latin typeface="Garamond"/>
                <a:cs typeface="Garamond"/>
              </a:rPr>
              <a:t>Northeastern University Libraries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387996" y="34994020"/>
            <a:ext cx="18188004" cy="1406874"/>
          </a:xfrm>
          <a:prstGeom prst="rect">
            <a:avLst/>
          </a:prstGeom>
          <a:noFill/>
        </p:spPr>
        <p:txBody>
          <a:bodyPr wrap="square" lIns="417913" tIns="208954" rIns="417913" bIns="208954" rtlCol="0">
            <a:spAutoFit/>
          </a:bodyPr>
          <a:lstStyle/>
          <a:p>
            <a:pPr algn="ctr"/>
            <a:r>
              <a:rPr lang="en-US" sz="64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https://</a:t>
            </a:r>
            <a:r>
              <a:rPr lang="en-US" sz="6400" dirty="0" err="1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repository.library.northeastern.edu</a:t>
            </a:r>
            <a:endParaRPr lang="en-US" sz="6400" dirty="0">
              <a:solidFill>
                <a:schemeClr val="accent1">
                  <a:lumMod val="75000"/>
                </a:schemeClr>
              </a:solidFill>
              <a:latin typeface="Calibri (Body)"/>
              <a:cs typeface="Calibri (Body)"/>
            </a:endParaRPr>
          </a:p>
        </p:txBody>
      </p:sp>
      <p:pic>
        <p:nvPicPr>
          <p:cNvPr id="3" name="Picture 2" descr="Cerberus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106" y="6028355"/>
            <a:ext cx="9508418" cy="7347413"/>
          </a:xfrm>
          <a:prstGeom prst="rect">
            <a:avLst/>
          </a:prstGeom>
        </p:spPr>
      </p:pic>
      <p:pic>
        <p:nvPicPr>
          <p:cNvPr id="4" name="Picture 3" descr="D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424" y="14287500"/>
            <a:ext cx="217551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7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16627116" y="-6661840"/>
            <a:ext cx="3321760" cy="36576000"/>
          </a:xfrm>
          <a:prstGeom prst="rect">
            <a:avLst/>
          </a:prstGeom>
          <a:solidFill>
            <a:srgbClr val="D7DF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7913" tIns="208954" rIns="417913" bIns="208954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 rot="5400000">
            <a:off x="16627116" y="-13152960"/>
            <a:ext cx="3321760" cy="36576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7913" tIns="208954" rIns="417913" bIns="208954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16627116" y="-16627120"/>
            <a:ext cx="3321760" cy="365760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7913" tIns="208954" rIns="417913" bIns="208954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16627120" y="-9983600"/>
            <a:ext cx="3321760" cy="36576000"/>
          </a:xfrm>
          <a:prstGeom prst="rect">
            <a:avLst/>
          </a:prstGeom>
          <a:solidFill>
            <a:srgbClr val="E8EEED"/>
          </a:solidFill>
          <a:ln>
            <a:solidFill>
              <a:srgbClr val="E7EC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7913" tIns="208954" rIns="417913" bIns="208954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16627120" y="-13305360"/>
            <a:ext cx="3321760" cy="36576000"/>
          </a:xfrm>
          <a:prstGeom prst="rect">
            <a:avLst/>
          </a:prstGeom>
          <a:solidFill>
            <a:srgbClr val="2B84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7913" tIns="208954" rIns="417913" bIns="208954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16627116" y="-3340080"/>
            <a:ext cx="3321760" cy="36576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7913" tIns="208954" rIns="417913" bIns="208954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6804198"/>
            <a:ext cx="16413403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 smtClean="0">
                <a:latin typeface="Helvetica"/>
                <a:cs typeface="Helvetica"/>
              </a:rPr>
              <a:t>Title</a:t>
            </a:r>
          </a:p>
          <a:p>
            <a:r>
              <a:rPr lang="en-US" b="1" dirty="0" smtClean="0">
                <a:latin typeface="Helvetica"/>
                <a:cs typeface="Helvetica"/>
              </a:rPr>
              <a:t>Heading</a:t>
            </a:r>
          </a:p>
          <a:p>
            <a:r>
              <a:rPr lang="en-US" dirty="0" smtClean="0">
                <a:latin typeface="Garamond"/>
                <a:cs typeface="Garamond"/>
              </a:rPr>
              <a:t>Attribution</a:t>
            </a:r>
          </a:p>
          <a:p>
            <a:r>
              <a:rPr lang="en-US" sz="5400" dirty="0" smtClean="0">
                <a:latin typeface="Garamond"/>
                <a:cs typeface="Garamond"/>
              </a:rPr>
              <a:t>Body Text</a:t>
            </a:r>
            <a:endParaRPr lang="en-US" sz="54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0327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213</Words>
  <Application>Microsoft Macintosh PowerPoint</Application>
  <PresentationFormat>Custom</PresentationFormat>
  <Paragraphs>22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Sarah Sweeney</cp:lastModifiedBy>
  <cp:revision>21</cp:revision>
  <dcterms:created xsi:type="dcterms:W3CDTF">2015-04-30T21:08:20Z</dcterms:created>
  <dcterms:modified xsi:type="dcterms:W3CDTF">2015-05-05T21:38:27Z</dcterms:modified>
</cp:coreProperties>
</file>