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32004000" cy="25603200"/>
  <p:notesSz cx="6858000" cy="9144000"/>
  <p:defaultTextStyle>
    <a:defPPr>
      <a:defRPr lang="en-US"/>
    </a:defPPr>
    <a:lvl1pPr marL="0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DFE1"/>
    <a:srgbClr val="E7ECEE"/>
    <a:srgbClr val="D6DDE0"/>
    <a:srgbClr val="2B84D2"/>
    <a:srgbClr val="818181"/>
    <a:srgbClr val="1C2939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6" autoAdjust="0"/>
    <p:restoredTop sz="78626" autoAdjust="0"/>
  </p:normalViewPr>
  <p:slideViewPr>
    <p:cSldViewPr snapToGrid="0" snapToObjects="1">
      <p:cViewPr varScale="1">
        <p:scale>
          <a:sx n="19" d="100"/>
          <a:sy n="19" d="100"/>
        </p:scale>
        <p:origin x="-752" y="-152"/>
      </p:cViewPr>
      <p:guideLst>
        <p:guide orient="horz" pos="8064"/>
        <p:guide pos="10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5992-2584-0D40-9F4F-6E4B59BEC887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3A41-3688-D149-9DB2-96496636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-Recommended font sizes for 40x40 posters?</a:t>
            </a:r>
          </a:p>
          <a:p>
            <a:r>
              <a:rPr lang="en-US" dirty="0" smtClean="0"/>
              <a:t>-What’s the right size </a:t>
            </a:r>
            <a:r>
              <a:rPr lang="en-US" smtClean="0"/>
              <a:t>for posters?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7953593"/>
            <a:ext cx="27203400" cy="548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508480"/>
            <a:ext cx="2240280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6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0" y="1025322"/>
            <a:ext cx="7200900" cy="21845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25322"/>
            <a:ext cx="21069300" cy="21845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5" y="16452428"/>
            <a:ext cx="27203400" cy="508508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5" y="10851735"/>
            <a:ext cx="27203400" cy="56006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5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329102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653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204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756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307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731089"/>
            <a:ext cx="14140658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8119533"/>
            <a:ext cx="14140658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3" y="5731089"/>
            <a:ext cx="14146213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3" y="8119533"/>
            <a:ext cx="14146213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5" y="1019387"/>
            <a:ext cx="10529095" cy="433832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5" y="1019393"/>
            <a:ext cx="17891125" cy="21851622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7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5" y="5357713"/>
            <a:ext cx="10529095" cy="17513302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08" y="17922240"/>
            <a:ext cx="19202400" cy="211582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08" y="2287693"/>
            <a:ext cx="19202400" cy="15361920"/>
          </a:xfrm>
        </p:spPr>
        <p:txBody>
          <a:bodyPr/>
          <a:lstStyle>
            <a:lvl1pPr marL="0" indent="0">
              <a:buNone/>
              <a:defRPr sz="11500"/>
            </a:lvl1pPr>
            <a:lvl2pPr marL="1645514" indent="0">
              <a:buNone/>
              <a:defRPr sz="10100"/>
            </a:lvl2pPr>
            <a:lvl3pPr marL="3291024" indent="0">
              <a:buNone/>
              <a:defRPr sz="8700"/>
            </a:lvl3pPr>
            <a:lvl4pPr marL="4936539" indent="0">
              <a:buNone/>
              <a:defRPr sz="7200"/>
            </a:lvl4pPr>
            <a:lvl5pPr marL="6582049" indent="0">
              <a:buNone/>
              <a:defRPr sz="7200"/>
            </a:lvl5pPr>
            <a:lvl6pPr marL="8227563" indent="0">
              <a:buNone/>
              <a:defRPr sz="7200"/>
            </a:lvl6pPr>
            <a:lvl7pPr marL="9873077" indent="0">
              <a:buNone/>
              <a:defRPr sz="7200"/>
            </a:lvl7pPr>
            <a:lvl8pPr marL="11518591" indent="0">
              <a:buNone/>
              <a:defRPr sz="7200"/>
            </a:lvl8pPr>
            <a:lvl9pPr marL="13164102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08" y="20038062"/>
            <a:ext cx="19202400" cy="3004818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1025316"/>
            <a:ext cx="28803600" cy="4267200"/>
          </a:xfrm>
          <a:prstGeom prst="rect">
            <a:avLst/>
          </a:prstGeom>
        </p:spPr>
        <p:txBody>
          <a:bodyPr vert="horz" lIns="329104" tIns="164551" rIns="329104" bIns="1645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974086"/>
            <a:ext cx="28803600" cy="16896928"/>
          </a:xfrm>
          <a:prstGeom prst="rect">
            <a:avLst/>
          </a:prstGeom>
        </p:spPr>
        <p:txBody>
          <a:bodyPr vert="horz" lIns="329104" tIns="164551" rIns="329104" bIns="1645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0" y="23730379"/>
            <a:ext cx="10134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514" rtl="0" eaLnBrk="1" latinLnBrk="0" hangingPunct="1">
        <a:spcBef>
          <a:spcPct val="0"/>
        </a:spcBef>
        <a:buNone/>
        <a:defRPr sz="1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133" indent="-1234133" algn="l" defTabSz="1645514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3959" indent="-1028446" algn="l" defTabSz="1645514" rtl="0" eaLnBrk="1" latinLnBrk="0" hangingPunct="1">
        <a:spcBef>
          <a:spcPct val="20000"/>
        </a:spcBef>
        <a:buFont typeface="Arial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784" indent="-822755" algn="l" defTabSz="1645514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293" indent="-822755" algn="l" defTabSz="1645514" rtl="0" eaLnBrk="1" latinLnBrk="0" hangingPunct="1">
        <a:spcBef>
          <a:spcPct val="20000"/>
        </a:spcBef>
        <a:buFont typeface="Arial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4808" indent="-822755" algn="l" defTabSz="1645514" rtl="0" eaLnBrk="1" latinLnBrk="0" hangingPunct="1">
        <a:spcBef>
          <a:spcPct val="20000"/>
        </a:spcBef>
        <a:buFont typeface="Arial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0318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5833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1347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6861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51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02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53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04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7563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077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8591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4102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3203212" y="-3203215"/>
            <a:ext cx="25597570" cy="32004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1315" y="679356"/>
            <a:ext cx="30374218" cy="3256193"/>
          </a:xfrm>
          <a:prstGeom prst="rect">
            <a:avLst/>
          </a:prstGeom>
          <a:solidFill>
            <a:schemeClr val="bg1"/>
          </a:solidFill>
        </p:spPr>
        <p:txBody>
          <a:bodyPr wrap="square" lIns="329104" tIns="164551" rIns="329104" bIns="164551" rtlCol="0" anchor="ctr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Using Communities to Highlight Scholarly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Content</a:t>
            </a:r>
          </a:p>
          <a:p>
            <a:pPr algn="ctr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In a Fedora/Hydra Repository</a:t>
            </a:r>
          </a:p>
          <a:p>
            <a:pPr algn="ctr"/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4385332" y="-10782343"/>
            <a:ext cx="2706515" cy="31172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52092" y="15394118"/>
            <a:ext cx="6553441" cy="479661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>
                <a:latin typeface="Helvetica"/>
                <a:cs typeface="Helvetica"/>
              </a:rPr>
              <a:t>About </a:t>
            </a:r>
            <a:r>
              <a:rPr lang="en-US" sz="4500" b="1" dirty="0" smtClean="0">
                <a:latin typeface="Helvetica"/>
                <a:cs typeface="Helvetica"/>
              </a:rPr>
              <a:t>Cerberus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0662839" y="9351651"/>
            <a:ext cx="612598" cy="2196353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pic>
        <p:nvPicPr>
          <p:cNvPr id="2" name="Picture 1" descr="Cerberus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092" y="21182280"/>
            <a:ext cx="4891557" cy="37798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5887" y="2762557"/>
            <a:ext cx="12099685" cy="1347978"/>
          </a:xfrm>
          <a:prstGeom prst="rect">
            <a:avLst/>
          </a:prstGeom>
          <a:noFill/>
        </p:spPr>
        <p:txBody>
          <a:bodyPr wrap="square" lIns="329104" tIns="164551" rIns="329104" bIns="164551" numCol="2" rtlCol="0" anchor="ctr">
            <a:spAutoFit/>
          </a:bodyPr>
          <a:lstStyle/>
          <a:p>
            <a:r>
              <a:rPr lang="en-US" sz="6600" dirty="0" smtClean="0">
                <a:solidFill>
                  <a:srgbClr val="595959"/>
                </a:solidFill>
                <a:latin typeface="Baskerville"/>
                <a:cs typeface="Baskerville"/>
              </a:rPr>
              <a:t>Sarah Sweeney</a:t>
            </a:r>
            <a:endParaRPr lang="en-US" sz="6600" dirty="0">
              <a:solidFill>
                <a:srgbClr val="595959"/>
              </a:solidFill>
              <a:latin typeface="Baskerville"/>
              <a:cs typeface="Baskervill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35572" y="3019485"/>
            <a:ext cx="18289209" cy="2363641"/>
          </a:xfrm>
          <a:prstGeom prst="rect">
            <a:avLst/>
          </a:prstGeom>
          <a:noFill/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/>
            <a:r>
              <a:rPr lang="en-US" sz="6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sj.sweeney</a:t>
            </a:r>
            <a:r>
              <a:rPr lang="en-US" sz="6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@neu.edu</a:t>
            </a:r>
            <a:endParaRPr lang="en-US" sz="6600" dirty="0">
              <a:solidFill>
                <a:schemeClr val="tx1">
                  <a:lumMod val="65000"/>
                  <a:lumOff val="35000"/>
                </a:schemeClr>
              </a:solidFill>
              <a:latin typeface="Baskerville"/>
              <a:cs typeface="Baskerville"/>
            </a:endParaRPr>
          </a:p>
          <a:p>
            <a:pPr algn="r"/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https://</a:t>
            </a:r>
            <a:r>
              <a:rPr lang="en-US" sz="6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repository.library.northeastern.edu</a:t>
            </a:r>
            <a:endParaRPr lang="en-US" sz="6600" dirty="0">
              <a:solidFill>
                <a:schemeClr val="tx1">
                  <a:lumMod val="65000"/>
                  <a:lumOff val="35000"/>
                </a:schemeClr>
              </a:solidFill>
              <a:latin typeface="Baskerville"/>
              <a:cs typeface="Baskerville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-12433129" y="12433126"/>
            <a:ext cx="25597570" cy="731318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18991953" y="12438756"/>
            <a:ext cx="25597570" cy="731318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15848098" y="-15802952"/>
            <a:ext cx="612598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15642604" y="9294901"/>
            <a:ext cx="612598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pic>
        <p:nvPicPr>
          <p:cNvPr id="5" name="Picture 4" descr="NUstam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01306"/>
            <a:ext cx="10020300" cy="1955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5400000">
            <a:off x="613625" y="15530852"/>
            <a:ext cx="19440462" cy="692974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14482560" y="15533668"/>
            <a:ext cx="19446092" cy="692971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315" y="6157107"/>
            <a:ext cx="9256058" cy="805135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</a:t>
            </a:r>
          </a:p>
        </p:txBody>
      </p:sp>
      <p:pic>
        <p:nvPicPr>
          <p:cNvPr id="6" name="Picture 5" descr="SmartCollections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6157107"/>
            <a:ext cx="12568465" cy="1387000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5400000">
            <a:off x="5110070" y="9632331"/>
            <a:ext cx="612599" cy="10527948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73333" y="24075805"/>
            <a:ext cx="4232200" cy="886314"/>
          </a:xfrm>
          <a:prstGeom prst="rect">
            <a:avLst/>
          </a:prstGeom>
          <a:solidFill>
            <a:schemeClr val="bg1"/>
          </a:solidFill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Github/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"/>
                <a:cs typeface="Baskerville"/>
              </a:rPr>
              <a:t>cerberus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askerville"/>
              <a:cs typeface="Baskervill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704492" y="6157108"/>
            <a:ext cx="6553441" cy="805135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User Education</a:t>
            </a:r>
            <a:endParaRPr lang="en-US" sz="6000" b="1" dirty="0" smtClean="0"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tempor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85500" y="20567153"/>
            <a:ext cx="5764532" cy="439496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  <a:endParaRPr lang="en-US" sz="36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321489" y="20639715"/>
            <a:ext cx="5764532" cy="439496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err="1" smtClean="0">
                <a:latin typeface="Helvetica"/>
                <a:cs typeface="Helvetica"/>
              </a:rPr>
              <a:t>Disdvantages</a:t>
            </a:r>
            <a:endParaRPr lang="en-US" sz="6000" b="1" dirty="0" smtClean="0"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27758102" y="10593021"/>
            <a:ext cx="651712" cy="8449676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pic>
        <p:nvPicPr>
          <p:cNvPr id="3" name="Picture 2" descr="fullpage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15394117"/>
            <a:ext cx="9022169" cy="95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14839381" y="-7863688"/>
            <a:ext cx="2325232" cy="32004000"/>
          </a:xfrm>
          <a:prstGeom prst="rect">
            <a:avLst/>
          </a:prstGeom>
          <a:solidFill>
            <a:srgbClr val="D7D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14839381" y="-12407472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14839381" y="-14839384"/>
            <a:ext cx="2325232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4839384" y="-10188920"/>
            <a:ext cx="2325232" cy="32004000"/>
          </a:xfrm>
          <a:prstGeom prst="rect">
            <a:avLst/>
          </a:prstGeom>
          <a:solidFill>
            <a:srgbClr val="E8EEED"/>
          </a:solidFill>
          <a:ln>
            <a:solidFill>
              <a:srgbClr val="E7EC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14839384" y="-12514152"/>
            <a:ext cx="2325232" cy="32004000"/>
          </a:xfrm>
          <a:prstGeom prst="rect">
            <a:avLst/>
          </a:prstGeom>
          <a:solidFill>
            <a:srgbClr val="2B84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4839381" y="-5538456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1762939"/>
            <a:ext cx="5548473" cy="4827859"/>
          </a:xfrm>
          <a:prstGeom prst="rect">
            <a:avLst/>
          </a:prstGeom>
          <a:noFill/>
        </p:spPr>
        <p:txBody>
          <a:bodyPr wrap="square" lIns="72009" tIns="36004" rIns="72009" bIns="36004" rtlCol="0">
            <a:spAutoFit/>
          </a:bodyPr>
          <a:lstStyle/>
          <a:p>
            <a:r>
              <a:rPr lang="en-US" sz="9600" b="1" dirty="0" smtClean="0">
                <a:latin typeface="Helvetica"/>
                <a:cs typeface="Helvetica"/>
              </a:rPr>
              <a:t>Title</a:t>
            </a:r>
          </a:p>
          <a:p>
            <a:r>
              <a:rPr lang="en-US" sz="7200" dirty="0" smtClean="0">
                <a:latin typeface="Garamond"/>
                <a:cs typeface="Garamond"/>
              </a:rPr>
              <a:t>Attribution</a:t>
            </a:r>
          </a:p>
          <a:p>
            <a:r>
              <a:rPr lang="en-US" sz="6000" b="1" dirty="0" smtClean="0">
                <a:latin typeface="Helvetica"/>
                <a:cs typeface="Helvetica"/>
              </a:rPr>
              <a:t>Heading</a:t>
            </a:r>
            <a:endParaRPr lang="en-US" sz="6000" dirty="0" smtClean="0">
              <a:latin typeface="Garamond"/>
              <a:cs typeface="Garamond"/>
            </a:endParaRPr>
          </a:p>
          <a:p>
            <a:r>
              <a:rPr lang="en-US" sz="4500" b="1" dirty="0" smtClean="0">
                <a:latin typeface="Helvetica"/>
                <a:cs typeface="Helvetica"/>
              </a:rPr>
              <a:t>Heading</a:t>
            </a:r>
            <a:endParaRPr lang="en-US" sz="45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Body </a:t>
            </a:r>
            <a:r>
              <a:rPr lang="en-US" sz="3600" dirty="0">
                <a:latin typeface="Garamond"/>
                <a:cs typeface="Garamond"/>
              </a:rPr>
              <a:t>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17245425"/>
            <a:ext cx="9256058" cy="50043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Heading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2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303</Words>
  <Application>Microsoft Macintosh PowerPoint</Application>
  <PresentationFormat>Custom</PresentationFormat>
  <Paragraphs>42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30</cp:revision>
  <dcterms:created xsi:type="dcterms:W3CDTF">2015-04-30T21:08:20Z</dcterms:created>
  <dcterms:modified xsi:type="dcterms:W3CDTF">2015-05-12T13:04:34Z</dcterms:modified>
</cp:coreProperties>
</file>