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66" r:id="rId3"/>
    <p:sldId id="258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B"/>
    <a:srgbClr val="236FC7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 autoAdjust="0"/>
    <p:restoredTop sz="94745"/>
  </p:normalViewPr>
  <p:slideViewPr>
    <p:cSldViewPr snapToGrid="0" snapToObjects="1">
      <p:cViewPr varScale="1">
        <p:scale>
          <a:sx n="98" d="100"/>
          <a:sy n="98" d="100"/>
        </p:scale>
        <p:origin x="11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04504" y="5916287"/>
            <a:ext cx="6218555" cy="941713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 smtClean="0">
                <a:solidFill>
                  <a:srgbClr val="26374B"/>
                </a:solidFill>
                <a:latin typeface="Gotham Book"/>
                <a:cs typeface="Gotham Book"/>
              </a:rPr>
              <a:t>The DRS Project Toolkit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6" y="240855"/>
            <a:ext cx="6650699" cy="559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04504" y="5916287"/>
            <a:ext cx="6218555" cy="941713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smtClean="0">
                <a:solidFill>
                  <a:srgbClr val="26374B"/>
                </a:solidFill>
                <a:latin typeface="Gotham Book"/>
                <a:cs typeface="Gotham Book"/>
              </a:rPr>
              <a:t>Ceres: Exhibits</a:t>
            </a:r>
            <a:endParaRPr lang="en-US" sz="3600" dirty="0" smtClean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6" y="240855"/>
            <a:ext cx="6650699" cy="559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51" y="1384662"/>
            <a:ext cx="4585463" cy="4558937"/>
          </a:xfrm>
          <a:prstGeom prst="rect">
            <a:avLst/>
          </a:prstGeom>
          <a:ln w="28575">
            <a:solidFill>
              <a:srgbClr val="26374B"/>
            </a:solidFill>
          </a:ln>
        </p:spPr>
      </p:pic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372516"/>
            <a:ext cx="4040188" cy="63976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26374B"/>
                </a:solidFill>
                <a:latin typeface="Gotham Book" charset="0"/>
                <a:ea typeface="Gotham Book" charset="0"/>
                <a:cs typeface="Gotham Book" charset="0"/>
              </a:rPr>
              <a:t>Digital Repository Service</a:t>
            </a:r>
            <a:endParaRPr lang="en-US" sz="2000" dirty="0">
              <a:solidFill>
                <a:srgbClr val="26374B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645025" y="372516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rgbClr val="26374B"/>
                </a:solidFill>
                <a:latin typeface="Gotham Book" charset="0"/>
                <a:ea typeface="Gotham Book" charset="0"/>
                <a:cs typeface="Gotham Book" charset="0"/>
              </a:rPr>
              <a:t>DRS Project Toolkit</a:t>
            </a:r>
            <a:endParaRPr lang="en-US" sz="2000" dirty="0">
              <a:solidFill>
                <a:srgbClr val="26374B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906" y="1626325"/>
            <a:ext cx="4762329" cy="4003767"/>
          </a:xfrm>
          <a:prstGeom prst="rect">
            <a:avLst/>
          </a:prstGeom>
          <a:ln w="28575">
            <a:solidFill>
              <a:srgbClr val="26374B"/>
            </a:solidFill>
          </a:ln>
        </p:spPr>
      </p:pic>
    </p:spTree>
    <p:extLst>
      <p:ext uri="{BB962C8B-B14F-4D97-AF65-F5344CB8AC3E}">
        <p14:creationId xmlns:p14="http://schemas.microsoft.com/office/powerpoint/2010/main" val="164804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Library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18043" y="1829059"/>
            <a:ext cx="2145492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Resources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51815" y="18290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i="1" dirty="0">
                <a:solidFill>
                  <a:srgbClr val="202F3E"/>
                </a:solidFill>
              </a:rPr>
              <a:t>https://</a:t>
            </a:r>
            <a:r>
              <a:rPr lang="en-US" sz="2700" i="1" dirty="0" err="1" smtClean="0">
                <a:solidFill>
                  <a:srgbClr val="202F3E"/>
                </a:solidFill>
              </a:rPr>
              <a:t>repository.library.northeastern.edu</a:t>
            </a:r>
            <a:endParaRPr lang="en-US" sz="27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smtClean="0">
                <a:solidFill>
                  <a:srgbClr val="202F3E"/>
                </a:solidFill>
              </a:rPr>
              <a:t>http://</a:t>
            </a:r>
            <a:r>
              <a:rPr lang="en-US" sz="2700" i="1" dirty="0" err="1" smtClean="0">
                <a:solidFill>
                  <a:srgbClr val="202F3E"/>
                </a:solidFill>
              </a:rPr>
              <a:t>dsg.neu.edu</a:t>
            </a:r>
            <a:r>
              <a:rPr lang="en-US" sz="2700" i="1" dirty="0" smtClean="0">
                <a:solidFill>
                  <a:srgbClr val="202F3E"/>
                </a:solidFill>
              </a:rPr>
              <a:t>/resources/</a:t>
            </a:r>
            <a:r>
              <a:rPr lang="en-US" sz="2700" i="1" dirty="0" err="1" smtClean="0">
                <a:solidFill>
                  <a:srgbClr val="202F3E"/>
                </a:solidFill>
              </a:rPr>
              <a:t>drs</a:t>
            </a:r>
            <a:endParaRPr lang="en-US" sz="27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02F3E"/>
                </a:solidFill>
              </a:rPr>
              <a:t>sj.sweeney@</a:t>
            </a:r>
            <a:r>
              <a:rPr lang="en-US" sz="2700" i="1" dirty="0" err="1">
                <a:solidFill>
                  <a:srgbClr val="202F3E"/>
                </a:solidFill>
              </a:rPr>
              <a:t>neu.edu</a:t>
            </a:r>
            <a:endParaRPr lang="en-US" sz="2700" i="1" dirty="0">
              <a:solidFill>
                <a:srgbClr val="202F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57</Words>
  <Application>Microsoft Macintosh PowerPoint</Application>
  <PresentationFormat>On-screen Show (4:3)</PresentationFormat>
  <Paragraphs>30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Gotham Book</vt:lpstr>
      <vt:lpstr>DRS</vt:lpstr>
      <vt:lpstr>PowerPoint Presentation</vt:lpstr>
      <vt:lpstr>PowerPoint Presentation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19</cp:revision>
  <dcterms:created xsi:type="dcterms:W3CDTF">2015-09-24T13:39:02Z</dcterms:created>
  <dcterms:modified xsi:type="dcterms:W3CDTF">2016-05-11T15:11:46Z</dcterms:modified>
</cp:coreProperties>
</file>