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236FC7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1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rgbClr val="26374B"/>
                </a:solidFill>
                <a:latin typeface="Gotham Book"/>
                <a:cs typeface="Gotham Book"/>
              </a:rPr>
              <a:t>The DRS Project Toolkit</a:t>
            </a:r>
            <a:endParaRPr lang="en-US" sz="3600" dirty="0" smtClean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</a:t>
            </a: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1" y="1384662"/>
            <a:ext cx="4585463" cy="455893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372516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Digital Repository Service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372516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DRS Project Toolkit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06" y="1626325"/>
            <a:ext cx="4762329" cy="400376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02F3E"/>
                </a:solidFill>
              </a:rPr>
              <a:t>https://</a:t>
            </a:r>
            <a:r>
              <a:rPr lang="en-US" sz="2700" i="1" dirty="0" err="1" smtClean="0">
                <a:solidFill>
                  <a:srgbClr val="202F3E"/>
                </a:solidFill>
              </a:rPr>
              <a:t>repository.library.northeastern.edu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smtClean="0">
                <a:solidFill>
                  <a:srgbClr val="202F3E"/>
                </a:solidFill>
              </a:rPr>
              <a:t>http://</a:t>
            </a:r>
            <a:r>
              <a:rPr lang="en-US" sz="2700" i="1" dirty="0" err="1" smtClean="0">
                <a:solidFill>
                  <a:srgbClr val="202F3E"/>
                </a:solidFill>
              </a:rPr>
              <a:t>dsg.neu.edu</a:t>
            </a:r>
            <a:r>
              <a:rPr lang="en-US" sz="2700" i="1" dirty="0" smtClean="0">
                <a:solidFill>
                  <a:srgbClr val="202F3E"/>
                </a:solidFill>
              </a:rPr>
              <a:t>/resources/</a:t>
            </a:r>
            <a:r>
              <a:rPr lang="en-US" sz="2700" i="1" dirty="0" err="1" smtClean="0">
                <a:solidFill>
                  <a:srgbClr val="202F3E"/>
                </a:solidFill>
              </a:rPr>
              <a:t>drs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02F3E"/>
                </a:solidFill>
              </a:rPr>
              <a:t>sj.sweeney@</a:t>
            </a:r>
            <a:r>
              <a:rPr lang="en-US" sz="2700" i="1" dirty="0" err="1">
                <a:solidFill>
                  <a:srgbClr val="202F3E"/>
                </a:solidFill>
              </a:rPr>
              <a:t>neu.edu</a:t>
            </a:r>
            <a:endParaRPr lang="en-US" sz="2700" i="1" dirty="0">
              <a:solidFill>
                <a:srgbClr val="20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43</Words>
  <Application>Microsoft Macintosh PowerPoint</Application>
  <PresentationFormat>On-screen Show 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Gotham Book</vt:lpstr>
      <vt:lpstr>Arial</vt:lpstr>
      <vt:lpstr>DRS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18</cp:revision>
  <dcterms:created xsi:type="dcterms:W3CDTF">2015-09-24T13:39:02Z</dcterms:created>
  <dcterms:modified xsi:type="dcterms:W3CDTF">2016-05-11T11:59:41Z</dcterms:modified>
</cp:coreProperties>
</file>