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236FC7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2" autoAdjust="0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1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pic>
        <p:nvPicPr>
          <p:cNvPr id="5" name="Picture 4" descr="2015-09-24_09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49" y="231944"/>
            <a:ext cx="7514302" cy="53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410"/>
            <a:ext cx="8229600" cy="1143000"/>
          </a:xfrm>
        </p:spPr>
        <p:txBody>
          <a:bodyPr/>
          <a:lstStyle/>
          <a:p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7642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62221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8481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Library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18043" y="1829059"/>
            <a:ext cx="2145492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551815" y="18290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02F3E"/>
                </a:solidFill>
              </a:rPr>
              <a:t>https://</a:t>
            </a:r>
            <a:r>
              <a:rPr lang="en-US" sz="2700" i="1" dirty="0" err="1" smtClean="0">
                <a:solidFill>
                  <a:srgbClr val="202F3E"/>
                </a:solidFill>
              </a:rPr>
              <a:t>repository.library.northeastern.edu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smtClean="0">
                <a:solidFill>
                  <a:srgbClr val="202F3E"/>
                </a:solidFill>
              </a:rPr>
              <a:t>http://</a:t>
            </a:r>
            <a:r>
              <a:rPr lang="en-US" sz="2700" i="1" dirty="0" err="1" smtClean="0">
                <a:solidFill>
                  <a:srgbClr val="202F3E"/>
                </a:solidFill>
              </a:rPr>
              <a:t>dsg.neu.edu</a:t>
            </a:r>
            <a:r>
              <a:rPr lang="en-US" sz="2700" i="1" dirty="0" smtClean="0">
                <a:solidFill>
                  <a:srgbClr val="202F3E"/>
                </a:solidFill>
              </a:rPr>
              <a:t>/resources/</a:t>
            </a:r>
            <a:r>
              <a:rPr lang="en-US" sz="2700" i="1" dirty="0" err="1" smtClean="0">
                <a:solidFill>
                  <a:srgbClr val="202F3E"/>
                </a:solidFill>
              </a:rPr>
              <a:t>drs</a:t>
            </a:r>
            <a:endParaRPr lang="en-US" sz="27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02F3E"/>
                </a:solidFill>
              </a:rPr>
              <a:t>sj.sweeney@</a:t>
            </a:r>
            <a:r>
              <a:rPr lang="en-US" sz="2700" i="1" dirty="0" err="1">
                <a:solidFill>
                  <a:srgbClr val="202F3E"/>
                </a:solidFill>
              </a:rPr>
              <a:t>neu.edu</a:t>
            </a:r>
            <a:endParaRPr lang="en-US" sz="2700" i="1" dirty="0">
              <a:solidFill>
                <a:srgbClr val="20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34</Words>
  <Application>Microsoft Macintosh PowerPoint</Application>
  <PresentationFormat>On-screen Show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Gotham Book</vt:lpstr>
      <vt:lpstr>Arial</vt:lpstr>
      <vt:lpstr>DRS</vt:lpstr>
      <vt:lpstr>PowerPoint Presentation</vt:lpstr>
      <vt:lpstr>PowerPoint Presentation</vt:lpstr>
      <vt:lpstr>PowerPoint Presentation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16</cp:revision>
  <dcterms:created xsi:type="dcterms:W3CDTF">2015-09-24T13:39:02Z</dcterms:created>
  <dcterms:modified xsi:type="dcterms:W3CDTF">2016-05-11T11:48:40Z</dcterms:modified>
</cp:coreProperties>
</file>